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2.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4" r:id="rId2"/>
    <p:sldMasterId id="2147483768" r:id="rId3"/>
  </p:sld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94" r:id="rId33"/>
    <p:sldId id="295" r:id="rId34"/>
    <p:sldId id="296" r:id="rId35"/>
    <p:sldId id="297" r:id="rId36"/>
    <p:sldId id="298" r:id="rId37"/>
    <p:sldId id="299" r:id="rId38"/>
    <p:sldId id="287" r:id="rId39"/>
    <p:sldId id="288" r:id="rId40"/>
    <p:sldId id="289" r:id="rId41"/>
    <p:sldId id="290" r:id="rId42"/>
    <p:sldId id="291" r:id="rId43"/>
    <p:sldId id="292" r:id="rId44"/>
    <p:sldId id="293"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iriş">
    <p:bg>
      <p:bgPr>
        <a:solidFill>
          <a:srgbClr val="222A35"/>
        </a:solidFill>
        <a:effectLst/>
      </p:bgPr>
    </p:bg>
    <p:spTree>
      <p:nvGrpSpPr>
        <p:cNvPr id="1" name=""/>
        <p:cNvGrpSpPr/>
        <p:nvPr/>
      </p:nvGrpSpPr>
      <p:grpSpPr>
        <a:xfrm>
          <a:off x="0" y="0"/>
          <a:ext cx="0" cy="0"/>
          <a:chOff x="0" y="0"/>
          <a:chExt cx="0" cy="0"/>
        </a:xfrm>
      </p:grpSpPr>
      <p:pic>
        <p:nvPicPr>
          <p:cNvPr id="3" name="Resim 1"/>
          <p:cNvPicPr>
            <a:picLocks noChangeAspect="1"/>
          </p:cNvPicPr>
          <p:nvPr userDrawn="1"/>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3529013" y="382588"/>
            <a:ext cx="20859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3"/>
          <p:cNvPicPr>
            <a:picLocks noChangeAspect="1"/>
          </p:cNvPicPr>
          <p:nvPr userDrawn="1"/>
        </p:nvPicPr>
        <p:blipFill>
          <a:blip r:embed="rId3" cstate="print">
            <a:duotone>
              <a:prstClr val="black"/>
              <a:schemeClr val="accent1">
                <a:tint val="45000"/>
                <a:satMod val="400000"/>
              </a:schemeClr>
            </a:duotone>
          </a:blip>
          <a:stretch>
            <a:fillRect/>
          </a:stretch>
        </p:blipFill>
        <p:spPr>
          <a:xfrm>
            <a:off x="3128963" y="2398724"/>
            <a:ext cx="2886075" cy="1309687"/>
          </a:xfrm>
          <a:prstGeom prst="rect">
            <a:avLst/>
          </a:prstGeom>
          <a:effectLst>
            <a:outerShdw blurRad="50800" dist="38100" dir="2700000" algn="tl" rotWithShape="0">
              <a:prstClr val="black">
                <a:alpha val="40000"/>
              </a:prstClr>
            </a:outerShdw>
          </a:effectLst>
        </p:spPr>
      </p:pic>
      <p:cxnSp>
        <p:nvCxnSpPr>
          <p:cNvPr id="5" name="Straight Connector 14"/>
          <p:cNvCxnSpPr/>
          <p:nvPr userDrawn="1"/>
        </p:nvCxnSpPr>
        <p:spPr>
          <a:xfrm>
            <a:off x="4572000" y="4578350"/>
            <a:ext cx="0" cy="2279650"/>
          </a:xfrm>
          <a:prstGeom prst="line">
            <a:avLst/>
          </a:prstGeom>
          <a:ln w="25400">
            <a:solidFill>
              <a:schemeClr val="bg1">
                <a:lumMod val="85000"/>
              </a:schemeClr>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6" name="Metin Yer Tutucusu 5"/>
          <p:cNvSpPr>
            <a:spLocks noGrp="1"/>
          </p:cNvSpPr>
          <p:nvPr>
            <p:ph type="body" sz="quarter" idx="10"/>
          </p:nvPr>
        </p:nvSpPr>
        <p:spPr>
          <a:xfrm>
            <a:off x="0" y="3810000"/>
            <a:ext cx="9144000" cy="495300"/>
          </a:xfrm>
        </p:spPr>
        <p:txBody>
          <a:bodyPr>
            <a:normAutofit/>
          </a:bodyPr>
          <a:lstStyle>
            <a:lvl1pPr marL="0" indent="0" algn="ctr">
              <a:buNone/>
              <a:defRPr sz="2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Tree>
    <p:extLst>
      <p:ext uri="{BB962C8B-B14F-4D97-AF65-F5344CB8AC3E}">
        <p14:creationId xmlns:p14="http://schemas.microsoft.com/office/powerpoint/2010/main" val="2468588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ddeli - 1">
    <p:spTree>
      <p:nvGrpSpPr>
        <p:cNvPr id="1" name=""/>
        <p:cNvGrpSpPr/>
        <p:nvPr/>
      </p:nvGrpSpPr>
      <p:grpSpPr>
        <a:xfrm>
          <a:off x="0" y="0"/>
          <a:ext cx="0" cy="0"/>
          <a:chOff x="0" y="0"/>
          <a:chExt cx="0" cy="0"/>
        </a:xfrm>
      </p:grpSpPr>
      <p:sp>
        <p:nvSpPr>
          <p:cNvPr id="9"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22653888-FA0B-4CF7-ACD5-D0D50D1F23BD}"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grpSp>
        <p:nvGrpSpPr>
          <p:cNvPr id="14" name="Grup 3"/>
          <p:cNvGrpSpPr>
            <a:grpSpLocks/>
          </p:cNvGrpSpPr>
          <p:nvPr userDrawn="1"/>
        </p:nvGrpSpPr>
        <p:grpSpPr bwMode="auto">
          <a:xfrm>
            <a:off x="2387" y="1609725"/>
            <a:ext cx="9141619" cy="5029200"/>
            <a:chOff x="1174335" y="2047299"/>
            <a:chExt cx="9843331" cy="4061841"/>
          </a:xfrm>
        </p:grpSpPr>
        <p:cxnSp>
          <p:nvCxnSpPr>
            <p:cNvPr id="15" name="Straight Connector 36"/>
            <p:cNvCxnSpPr/>
            <p:nvPr userDrawn="1"/>
          </p:nvCxnSpPr>
          <p:spPr>
            <a:xfrm>
              <a:off x="5120385" y="2410147"/>
              <a:ext cx="0" cy="3698993"/>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37"/>
            <p:cNvCxnSpPr/>
            <p:nvPr userDrawn="1"/>
          </p:nvCxnSpPr>
          <p:spPr>
            <a:xfrm>
              <a:off x="7085718" y="2410147"/>
              <a:ext cx="0" cy="3698993"/>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8"/>
            <p:cNvCxnSpPr/>
            <p:nvPr userDrawn="1"/>
          </p:nvCxnSpPr>
          <p:spPr>
            <a:xfrm>
              <a:off x="3137104" y="2410147"/>
              <a:ext cx="0" cy="3698993"/>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39"/>
            <p:cNvCxnSpPr/>
            <p:nvPr userDrawn="1"/>
          </p:nvCxnSpPr>
          <p:spPr>
            <a:xfrm>
              <a:off x="9049769" y="2410147"/>
              <a:ext cx="0" cy="3698993"/>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9" name="Group 40"/>
            <p:cNvGrpSpPr>
              <a:grpSpLocks/>
            </p:cNvGrpSpPr>
            <p:nvPr userDrawn="1"/>
          </p:nvGrpSpPr>
          <p:grpSpPr bwMode="auto">
            <a:xfrm>
              <a:off x="9054897" y="2047299"/>
              <a:ext cx="1962769" cy="1173165"/>
              <a:chOff x="9054897" y="1783716"/>
              <a:chExt cx="1962769" cy="1173165"/>
            </a:xfrm>
          </p:grpSpPr>
          <p:sp>
            <p:nvSpPr>
              <p:cNvPr id="32" name="TextBox 41"/>
              <p:cNvSpPr txBox="1">
                <a:spLocks noChangeArrowheads="1"/>
              </p:cNvSpPr>
              <p:nvPr userDrawn="1"/>
            </p:nvSpPr>
            <p:spPr bwMode="auto">
              <a:xfrm>
                <a:off x="9054897" y="1783716"/>
                <a:ext cx="1962769" cy="106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C0392B"/>
                    </a:solidFill>
                    <a:latin typeface="Calibri" pitchFamily="34" charset="0"/>
                  </a:rPr>
                  <a:t>5</a:t>
                </a:r>
                <a:endParaRPr lang="en-US" sz="8000" b="1" smtClean="0">
                  <a:solidFill>
                    <a:srgbClr val="C0392B"/>
                  </a:solidFill>
                  <a:latin typeface="Calibri" pitchFamily="34" charset="0"/>
                </a:endParaRPr>
              </a:p>
            </p:txBody>
          </p:sp>
          <p:cxnSp>
            <p:nvCxnSpPr>
              <p:cNvPr id="33" name="Straight Connector 43"/>
              <p:cNvCxnSpPr/>
              <p:nvPr userDrawn="1"/>
            </p:nvCxnSpPr>
            <p:spPr>
              <a:xfrm>
                <a:off x="9312583" y="2956881"/>
                <a:ext cx="1447398"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46"/>
            <p:cNvGrpSpPr>
              <a:grpSpLocks/>
            </p:cNvGrpSpPr>
            <p:nvPr userDrawn="1"/>
          </p:nvGrpSpPr>
          <p:grpSpPr bwMode="auto">
            <a:xfrm>
              <a:off x="5124232" y="2047299"/>
              <a:ext cx="1962769" cy="1173165"/>
              <a:chOff x="5124232" y="1783716"/>
              <a:chExt cx="1962769" cy="1173165"/>
            </a:xfrm>
          </p:grpSpPr>
          <p:sp>
            <p:nvSpPr>
              <p:cNvPr id="30" name="TextBox 47"/>
              <p:cNvSpPr txBox="1">
                <a:spLocks noChangeArrowheads="1"/>
              </p:cNvSpPr>
              <p:nvPr/>
            </p:nvSpPr>
            <p:spPr bwMode="auto">
              <a:xfrm>
                <a:off x="5124232" y="1783716"/>
                <a:ext cx="1962769" cy="106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9BBB59"/>
                    </a:solidFill>
                    <a:latin typeface="Calibri" pitchFamily="34" charset="0"/>
                  </a:rPr>
                  <a:t>3</a:t>
                </a:r>
              </a:p>
            </p:txBody>
          </p:sp>
          <p:cxnSp>
            <p:nvCxnSpPr>
              <p:cNvPr id="31" name="Straight Connector 49"/>
              <p:cNvCxnSpPr/>
              <p:nvPr/>
            </p:nvCxnSpPr>
            <p:spPr>
              <a:xfrm>
                <a:off x="5381917" y="2956881"/>
                <a:ext cx="1447398"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54"/>
            <p:cNvGrpSpPr>
              <a:grpSpLocks/>
            </p:cNvGrpSpPr>
            <p:nvPr userDrawn="1"/>
          </p:nvGrpSpPr>
          <p:grpSpPr bwMode="auto">
            <a:xfrm>
              <a:off x="7093410" y="2047299"/>
              <a:ext cx="1962769" cy="1173165"/>
              <a:chOff x="7093410" y="1783716"/>
              <a:chExt cx="1962769" cy="1173165"/>
            </a:xfrm>
          </p:grpSpPr>
          <p:sp>
            <p:nvSpPr>
              <p:cNvPr id="28" name="TextBox 55"/>
              <p:cNvSpPr txBox="1">
                <a:spLocks noChangeArrowheads="1"/>
              </p:cNvSpPr>
              <p:nvPr/>
            </p:nvSpPr>
            <p:spPr bwMode="auto">
              <a:xfrm>
                <a:off x="7093410" y="1783716"/>
                <a:ext cx="1962769" cy="106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F39C12"/>
                    </a:solidFill>
                    <a:latin typeface="Calibri" pitchFamily="34" charset="0"/>
                  </a:rPr>
                  <a:t>4</a:t>
                </a:r>
                <a:endParaRPr lang="en-US" sz="8000" b="1" smtClean="0">
                  <a:solidFill>
                    <a:srgbClr val="F39C12"/>
                  </a:solidFill>
                  <a:latin typeface="Calibri" pitchFamily="34" charset="0"/>
                </a:endParaRPr>
              </a:p>
            </p:txBody>
          </p:sp>
          <p:cxnSp>
            <p:nvCxnSpPr>
              <p:cNvPr id="29" name="Straight Connector 57"/>
              <p:cNvCxnSpPr/>
              <p:nvPr/>
            </p:nvCxnSpPr>
            <p:spPr>
              <a:xfrm>
                <a:off x="7351095" y="2956881"/>
                <a:ext cx="1447398"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65"/>
            <p:cNvGrpSpPr>
              <a:grpSpLocks/>
            </p:cNvGrpSpPr>
            <p:nvPr userDrawn="1"/>
          </p:nvGrpSpPr>
          <p:grpSpPr bwMode="auto">
            <a:xfrm>
              <a:off x="1174335" y="2047299"/>
              <a:ext cx="1962769" cy="1173165"/>
              <a:chOff x="1174335" y="1783716"/>
              <a:chExt cx="1962769" cy="1173165"/>
            </a:xfrm>
          </p:grpSpPr>
          <p:sp>
            <p:nvSpPr>
              <p:cNvPr id="26" name="TextBox 66"/>
              <p:cNvSpPr txBox="1">
                <a:spLocks noChangeArrowheads="1"/>
              </p:cNvSpPr>
              <p:nvPr/>
            </p:nvSpPr>
            <p:spPr bwMode="auto">
              <a:xfrm>
                <a:off x="1174335" y="1783716"/>
                <a:ext cx="1962769" cy="106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2980B9"/>
                    </a:solidFill>
                    <a:latin typeface="Calibri" pitchFamily="34" charset="0"/>
                    <a:ea typeface="Open Sans Condensed Light"/>
                    <a:cs typeface="Open Sans Condensed Light"/>
                  </a:rPr>
                  <a:t>1</a:t>
                </a:r>
                <a:endParaRPr lang="en-US" sz="8000" b="1" smtClean="0">
                  <a:solidFill>
                    <a:srgbClr val="2980B9"/>
                  </a:solidFill>
                  <a:latin typeface="Calibri" pitchFamily="34" charset="0"/>
                  <a:ea typeface="Open Sans Condensed Light"/>
                  <a:cs typeface="Open Sans Condensed Light"/>
                </a:endParaRPr>
              </a:p>
            </p:txBody>
          </p:sp>
          <p:cxnSp>
            <p:nvCxnSpPr>
              <p:cNvPr id="27" name="Straight Connector 68"/>
              <p:cNvCxnSpPr/>
              <p:nvPr/>
            </p:nvCxnSpPr>
            <p:spPr>
              <a:xfrm>
                <a:off x="1432021" y="2956881"/>
                <a:ext cx="1447397"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71"/>
            <p:cNvGrpSpPr>
              <a:grpSpLocks/>
            </p:cNvGrpSpPr>
            <p:nvPr userDrawn="1"/>
          </p:nvGrpSpPr>
          <p:grpSpPr bwMode="auto">
            <a:xfrm>
              <a:off x="3137104" y="2047299"/>
              <a:ext cx="1962769" cy="1173165"/>
              <a:chOff x="3137104" y="1783716"/>
              <a:chExt cx="1962769" cy="1173165"/>
            </a:xfrm>
          </p:grpSpPr>
          <p:sp>
            <p:nvSpPr>
              <p:cNvPr id="24" name="TextBox 72"/>
              <p:cNvSpPr txBox="1">
                <a:spLocks noChangeArrowheads="1"/>
              </p:cNvSpPr>
              <p:nvPr/>
            </p:nvSpPr>
            <p:spPr bwMode="auto">
              <a:xfrm>
                <a:off x="3137104" y="1783716"/>
                <a:ext cx="1962769" cy="106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16A085"/>
                    </a:solidFill>
                    <a:latin typeface="Calibri" pitchFamily="34" charset="0"/>
                  </a:rPr>
                  <a:t>2</a:t>
                </a:r>
              </a:p>
            </p:txBody>
          </p:sp>
          <p:cxnSp>
            <p:nvCxnSpPr>
              <p:cNvPr id="25" name="Straight Connector 74"/>
              <p:cNvCxnSpPr/>
              <p:nvPr/>
            </p:nvCxnSpPr>
            <p:spPr>
              <a:xfrm>
                <a:off x="3406328" y="2956881"/>
                <a:ext cx="1447397"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12" name="Metin Yer Tutucusu 11"/>
          <p:cNvSpPr>
            <a:spLocks noGrp="1"/>
          </p:cNvSpPr>
          <p:nvPr>
            <p:ph type="body" sz="quarter" idx="12"/>
          </p:nvPr>
        </p:nvSpPr>
        <p:spPr>
          <a:xfrm>
            <a:off x="23812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89" name="Metin Yer Tutucusu 11"/>
          <p:cNvSpPr>
            <a:spLocks noGrp="1"/>
          </p:cNvSpPr>
          <p:nvPr>
            <p:ph type="body" sz="quarter" idx="13"/>
          </p:nvPr>
        </p:nvSpPr>
        <p:spPr>
          <a:xfrm>
            <a:off x="205258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92" name="Metin Yer Tutucusu 11"/>
          <p:cNvSpPr>
            <a:spLocks noGrp="1"/>
          </p:cNvSpPr>
          <p:nvPr>
            <p:ph type="body" sz="quarter" idx="14"/>
          </p:nvPr>
        </p:nvSpPr>
        <p:spPr>
          <a:xfrm>
            <a:off x="389605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93" name="Metin Yer Tutucusu 11"/>
          <p:cNvSpPr>
            <a:spLocks noGrp="1"/>
          </p:cNvSpPr>
          <p:nvPr>
            <p:ph type="body" sz="quarter" idx="15"/>
          </p:nvPr>
        </p:nvSpPr>
        <p:spPr>
          <a:xfrm>
            <a:off x="5724069"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94" name="Metin Yer Tutucusu 11"/>
          <p:cNvSpPr>
            <a:spLocks noGrp="1"/>
          </p:cNvSpPr>
          <p:nvPr>
            <p:ph type="body" sz="quarter" idx="16"/>
          </p:nvPr>
        </p:nvSpPr>
        <p:spPr>
          <a:xfrm>
            <a:off x="7546311"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Tree>
    <p:extLst>
      <p:ext uri="{BB962C8B-B14F-4D97-AF65-F5344CB8AC3E}">
        <p14:creationId xmlns:p14="http://schemas.microsoft.com/office/powerpoint/2010/main" val="22904464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3" name="Rectangle 12">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4" name="Rectangle 13">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21">
            <a:extLst>
              <a:ext uri="{FF2B5EF4-FFF2-40B4-BE49-F238E27FC236}"/>
            </a:extLst>
          </p:cNvPr>
          <p:cNvSpPr txBox="1">
            <a:spLocks noChangeArrowheads="1"/>
          </p:cNvSpPr>
          <p:nvPr userDrawn="1"/>
        </p:nvSpPr>
        <p:spPr bwMode="auto">
          <a:xfrm>
            <a:off x="8596606" y="379420"/>
            <a:ext cx="399468" cy="307777"/>
          </a:xfrm>
          <a:prstGeom prst="rect">
            <a:avLst/>
          </a:prstGeom>
          <a:noFill/>
          <a:ln>
            <a:noFill/>
          </a:ln>
          <a:extLst/>
        </p:spPr>
        <p:txBody>
          <a:bodyPr wrap="none">
            <a:spAutoFit/>
          </a:bodyPr>
          <a:lstStyle/>
          <a:p>
            <a:pPr algn="ctr" fontAlgn="base">
              <a:spcBef>
                <a:spcPct val="0"/>
              </a:spcBef>
              <a:spcAft>
                <a:spcPct val="0"/>
              </a:spcAft>
              <a:defRPr/>
            </a:pPr>
            <a:fld id="{406C5908-3184-4822-849E-30C5159A0060}"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6" name="Group 22"/>
          <p:cNvGrpSpPr>
            <a:grpSpLocks/>
          </p:cNvGrpSpPr>
          <p:nvPr userDrawn="1"/>
        </p:nvGrpSpPr>
        <p:grpSpPr bwMode="auto">
          <a:xfrm>
            <a:off x="260748" y="6408738"/>
            <a:ext cx="167878" cy="222250"/>
            <a:chOff x="4328868" y="5502988"/>
            <a:chExt cx="500307" cy="493774"/>
          </a:xfrm>
        </p:grpSpPr>
        <p:sp>
          <p:nvSpPr>
            <p:cNvPr id="7" name="Freeform 23">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4">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0" name="Group 25"/>
          <p:cNvGrpSpPr>
            <a:grpSpLocks/>
          </p:cNvGrpSpPr>
          <p:nvPr userDrawn="1"/>
        </p:nvGrpSpPr>
        <p:grpSpPr bwMode="auto">
          <a:xfrm flipH="1">
            <a:off x="700090" y="6408738"/>
            <a:ext cx="167879" cy="222250"/>
            <a:chOff x="4328868" y="5502988"/>
            <a:chExt cx="500307" cy="493774"/>
          </a:xfrm>
        </p:grpSpPr>
        <p:sp>
          <p:nvSpPr>
            <p:cNvPr id="11" name="Freeform 26">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7">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8">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sz="quarter" idx="10"/>
          </p:nvPr>
        </p:nvSpPr>
        <p:spPr>
          <a:xfrm>
            <a:off x="0" y="2140438"/>
            <a:ext cx="9144000" cy="3241193"/>
          </a:xfrm>
        </p:spPr>
        <p:txBody>
          <a:bodyPr rtlCol="0">
            <a:normAutofit/>
          </a:bodyPr>
          <a:lstStyle>
            <a:lvl1pPr>
              <a:defRPr>
                <a:solidFill>
                  <a:schemeClr val="accent2"/>
                </a:solidFill>
              </a:defRPr>
            </a:lvl1pPr>
          </a:lstStyle>
          <a:p>
            <a:pPr lvl="0"/>
            <a:endParaRPr lang="id-ID" noProof="0"/>
          </a:p>
        </p:txBody>
      </p:sp>
    </p:spTree>
    <p:extLst>
      <p:ext uri="{BB962C8B-B14F-4D97-AF65-F5344CB8AC3E}">
        <p14:creationId xmlns:p14="http://schemas.microsoft.com/office/powerpoint/2010/main" val="39780082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5" name="Rectangle 1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Rectangle 22">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TextBox 23">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40ABDA77-5AEE-4D36-9A4C-C314D8032781}"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8" name="Group 24"/>
          <p:cNvGrpSpPr>
            <a:grpSpLocks/>
          </p:cNvGrpSpPr>
          <p:nvPr userDrawn="1"/>
        </p:nvGrpSpPr>
        <p:grpSpPr bwMode="auto">
          <a:xfrm>
            <a:off x="260748" y="6408738"/>
            <a:ext cx="167878" cy="222250"/>
            <a:chOff x="4328868" y="5502988"/>
            <a:chExt cx="500307" cy="493774"/>
          </a:xfrm>
        </p:grpSpPr>
        <p:sp>
          <p:nvSpPr>
            <p:cNvPr id="9" name="Freeform 25">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0" name="Freeform 26">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1" name="Group 27"/>
          <p:cNvGrpSpPr>
            <a:grpSpLocks/>
          </p:cNvGrpSpPr>
          <p:nvPr userDrawn="1"/>
        </p:nvGrpSpPr>
        <p:grpSpPr bwMode="auto">
          <a:xfrm flipH="1">
            <a:off x="700090" y="6408738"/>
            <a:ext cx="167879" cy="222250"/>
            <a:chOff x="4328868" y="5502988"/>
            <a:chExt cx="500307" cy="493774"/>
          </a:xfrm>
        </p:grpSpPr>
        <p:sp>
          <p:nvSpPr>
            <p:cNvPr id="12" name="Freeform 28">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3" name="Freeform 29">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4" name="Straight Connector 30">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972081" y="3516320"/>
            <a:ext cx="1025128" cy="1366837"/>
          </a:xfrm>
          <a:prstGeom prst="ellipse">
            <a:avLst/>
          </a:prstGeom>
          <a:ln w="57150">
            <a:solidFill>
              <a:schemeClr val="accent1"/>
            </a:solidFill>
          </a:ln>
        </p:spPr>
        <p:txBody>
          <a:bodyPr rtlCol="0">
            <a:normAutofit/>
          </a:bodyPr>
          <a:lstStyle>
            <a:lvl1pPr>
              <a:defRPr sz="1400">
                <a:solidFill>
                  <a:schemeClr val="accent2"/>
                </a:solidFill>
              </a:defRPr>
            </a:lvl1pPr>
          </a:lstStyle>
          <a:p>
            <a:pPr lvl="0"/>
            <a:endParaRPr lang="id-ID" noProof="0"/>
          </a:p>
        </p:txBody>
      </p:sp>
      <p:sp>
        <p:nvSpPr>
          <p:cNvPr id="16" name="Picture Placeholder 3"/>
          <p:cNvSpPr>
            <a:spLocks noGrp="1"/>
          </p:cNvSpPr>
          <p:nvPr>
            <p:ph type="pic" sz="quarter" idx="11"/>
          </p:nvPr>
        </p:nvSpPr>
        <p:spPr>
          <a:xfrm>
            <a:off x="7146795" y="4823216"/>
            <a:ext cx="1025128" cy="1366837"/>
          </a:xfrm>
          <a:prstGeom prst="ellipse">
            <a:avLst/>
          </a:prstGeom>
          <a:ln w="57150">
            <a:solidFill>
              <a:schemeClr val="accent2"/>
            </a:solidFill>
          </a:ln>
        </p:spPr>
        <p:txBody>
          <a:bodyPr rtlCol="0">
            <a:normAutofit/>
          </a:bodyPr>
          <a:lstStyle>
            <a:lvl1pPr>
              <a:defRPr sz="1400">
                <a:solidFill>
                  <a:schemeClr val="accent5"/>
                </a:solidFill>
              </a:defRPr>
            </a:lvl1pPr>
          </a:lstStyle>
          <a:p>
            <a:pPr lvl="0"/>
            <a:endParaRPr lang="id-ID" noProof="0" dirty="0"/>
          </a:p>
        </p:txBody>
      </p:sp>
    </p:spTree>
    <p:extLst>
      <p:ext uri="{BB962C8B-B14F-4D97-AF65-F5344CB8AC3E}">
        <p14:creationId xmlns:p14="http://schemas.microsoft.com/office/powerpoint/2010/main" val="36015189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6" name="Rectangle 2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Rectangle 2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8" name="TextBox 25">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2314EFC8-589E-4CF3-B0EB-568B02CC90E6}"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9" name="Group 26"/>
          <p:cNvGrpSpPr>
            <a:grpSpLocks/>
          </p:cNvGrpSpPr>
          <p:nvPr userDrawn="1"/>
        </p:nvGrpSpPr>
        <p:grpSpPr bwMode="auto">
          <a:xfrm>
            <a:off x="260748" y="6408738"/>
            <a:ext cx="167878" cy="222250"/>
            <a:chOff x="4328868" y="5502988"/>
            <a:chExt cx="500307" cy="493774"/>
          </a:xfrm>
        </p:grpSpPr>
        <p:sp>
          <p:nvSpPr>
            <p:cNvPr id="10" name="Freeform 27">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28">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29"/>
          <p:cNvGrpSpPr>
            <a:grpSpLocks/>
          </p:cNvGrpSpPr>
          <p:nvPr userDrawn="1"/>
        </p:nvGrpSpPr>
        <p:grpSpPr bwMode="auto">
          <a:xfrm flipH="1">
            <a:off x="700090" y="6408738"/>
            <a:ext cx="167879" cy="222250"/>
            <a:chOff x="4328868" y="5502988"/>
            <a:chExt cx="500307" cy="493774"/>
          </a:xfrm>
        </p:grpSpPr>
        <p:sp>
          <p:nvSpPr>
            <p:cNvPr id="13" name="Freeform 30">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31">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32">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972081" y="3614798"/>
            <a:ext cx="1025128" cy="1366837"/>
          </a:xfrm>
          <a:prstGeom prst="ellipse">
            <a:avLst/>
          </a:prstGeom>
          <a:ln w="57150">
            <a:solidFill>
              <a:schemeClr val="accent5"/>
            </a:solidFill>
          </a:ln>
        </p:spPr>
        <p:txBody>
          <a:bodyPr rtlCol="0">
            <a:normAutofit/>
          </a:bodyPr>
          <a:lstStyle>
            <a:lvl1pPr>
              <a:defRPr sz="1400">
                <a:solidFill>
                  <a:schemeClr val="accent2"/>
                </a:solidFill>
              </a:defRPr>
            </a:lvl1pPr>
          </a:lstStyle>
          <a:p>
            <a:pPr lvl="0"/>
            <a:endParaRPr lang="id-ID" noProof="0" dirty="0"/>
          </a:p>
        </p:txBody>
      </p:sp>
      <p:sp>
        <p:nvSpPr>
          <p:cNvPr id="16" name="Picture Placeholder 3"/>
          <p:cNvSpPr>
            <a:spLocks noGrp="1"/>
          </p:cNvSpPr>
          <p:nvPr>
            <p:ph type="pic" sz="quarter" idx="11"/>
          </p:nvPr>
        </p:nvSpPr>
        <p:spPr>
          <a:xfrm>
            <a:off x="7146795" y="4921694"/>
            <a:ext cx="1025128" cy="1366837"/>
          </a:xfrm>
          <a:prstGeom prst="ellipse">
            <a:avLst/>
          </a:prstGeom>
          <a:ln w="57150">
            <a:solidFill>
              <a:schemeClr val="accent6"/>
            </a:solidFill>
          </a:ln>
        </p:spPr>
        <p:txBody>
          <a:bodyPr rtlCol="0">
            <a:normAutofit/>
          </a:bodyPr>
          <a:lstStyle>
            <a:lvl1pPr>
              <a:defRPr sz="1400">
                <a:solidFill>
                  <a:schemeClr val="accent2"/>
                </a:solidFill>
              </a:defRPr>
            </a:lvl1pPr>
          </a:lstStyle>
          <a:p>
            <a:pPr lvl="0"/>
            <a:endParaRPr lang="id-ID" noProof="0" dirty="0"/>
          </a:p>
        </p:txBody>
      </p:sp>
      <p:sp>
        <p:nvSpPr>
          <p:cNvPr id="49" name="Picture Placeholder 3"/>
          <p:cNvSpPr>
            <a:spLocks noGrp="1"/>
          </p:cNvSpPr>
          <p:nvPr>
            <p:ph type="pic" sz="quarter" idx="12"/>
          </p:nvPr>
        </p:nvSpPr>
        <p:spPr>
          <a:xfrm>
            <a:off x="972081" y="971210"/>
            <a:ext cx="1025128" cy="1366837"/>
          </a:xfrm>
          <a:prstGeom prst="ellipse">
            <a:avLst/>
          </a:prstGeom>
          <a:ln w="57150">
            <a:solidFill>
              <a:schemeClr val="accent3"/>
            </a:solidFill>
          </a:ln>
        </p:spPr>
        <p:txBody>
          <a:bodyPr rtlCol="0">
            <a:normAutofit/>
          </a:bodyPr>
          <a:lstStyle>
            <a:lvl1pPr>
              <a:defRPr sz="1400">
                <a:solidFill>
                  <a:schemeClr val="accent2"/>
                </a:solidFill>
              </a:defRPr>
            </a:lvl1pPr>
          </a:lstStyle>
          <a:p>
            <a:pPr lvl="0"/>
            <a:endParaRPr lang="id-ID" noProof="0" dirty="0"/>
          </a:p>
        </p:txBody>
      </p:sp>
      <p:sp>
        <p:nvSpPr>
          <p:cNvPr id="50" name="Picture Placeholder 3"/>
          <p:cNvSpPr>
            <a:spLocks noGrp="1"/>
          </p:cNvSpPr>
          <p:nvPr>
            <p:ph type="pic" sz="quarter" idx="13"/>
          </p:nvPr>
        </p:nvSpPr>
        <p:spPr>
          <a:xfrm>
            <a:off x="7146795" y="2278106"/>
            <a:ext cx="1025128" cy="1366837"/>
          </a:xfrm>
          <a:prstGeom prst="ellipse">
            <a:avLst/>
          </a:prstGeom>
          <a:ln w="57150">
            <a:solidFill>
              <a:schemeClr val="accent4"/>
            </a:solidFill>
          </a:ln>
        </p:spPr>
        <p:txBody>
          <a:bodyPr rtlCol="0">
            <a:normAutofit/>
          </a:bodyPr>
          <a:lstStyle>
            <a:lvl1pPr>
              <a:defRPr sz="1400">
                <a:solidFill>
                  <a:schemeClr val="accent2"/>
                </a:solidFill>
              </a:defRPr>
            </a:lvl1pPr>
          </a:lstStyle>
          <a:p>
            <a:pPr lvl="0"/>
            <a:endParaRPr lang="id-ID" noProof="0" dirty="0"/>
          </a:p>
        </p:txBody>
      </p:sp>
    </p:spTree>
    <p:extLst>
      <p:ext uri="{BB962C8B-B14F-4D97-AF65-F5344CB8AC3E}">
        <p14:creationId xmlns:p14="http://schemas.microsoft.com/office/powerpoint/2010/main" val="21449514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4" name="Rectangle 1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7FE926C9-2DDA-48D3-BDC3-4E4EB44B69C6}"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8" name="Freeform 24">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25">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26"/>
          <p:cNvGrpSpPr>
            <a:grpSpLocks/>
          </p:cNvGrpSpPr>
          <p:nvPr userDrawn="1"/>
        </p:nvGrpSpPr>
        <p:grpSpPr bwMode="auto">
          <a:xfrm flipH="1">
            <a:off x="700090" y="6408738"/>
            <a:ext cx="167879" cy="222250"/>
            <a:chOff x="4328868" y="5502988"/>
            <a:chExt cx="500307" cy="493774"/>
          </a:xfrm>
        </p:grpSpPr>
        <p:sp>
          <p:nvSpPr>
            <p:cNvPr id="13" name="Freeform 27">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8">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9">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Picture Placeholder 3"/>
          <p:cNvSpPr>
            <a:spLocks noGrp="1"/>
          </p:cNvSpPr>
          <p:nvPr>
            <p:ph type="pic" sz="quarter" idx="12"/>
          </p:nvPr>
        </p:nvSpPr>
        <p:spPr>
          <a:xfrm>
            <a:off x="972081" y="971210"/>
            <a:ext cx="1025128" cy="1366837"/>
          </a:xfrm>
          <a:prstGeom prst="ellipse">
            <a:avLst/>
          </a:prstGeom>
          <a:ln w="57150">
            <a:solidFill>
              <a:schemeClr val="accent2"/>
            </a:solidFill>
          </a:ln>
        </p:spPr>
        <p:txBody>
          <a:bodyPr rtlCol="0">
            <a:normAutofit/>
          </a:bodyPr>
          <a:lstStyle>
            <a:lvl1pPr>
              <a:defRPr sz="1400">
                <a:solidFill>
                  <a:schemeClr val="accent5"/>
                </a:solidFill>
              </a:defRPr>
            </a:lvl1pPr>
          </a:lstStyle>
          <a:p>
            <a:pPr lvl="0"/>
            <a:endParaRPr lang="id-ID" noProof="0" dirty="0"/>
          </a:p>
        </p:txBody>
      </p:sp>
      <p:sp>
        <p:nvSpPr>
          <p:cNvPr id="10" name="Picture Placeholder 3"/>
          <p:cNvSpPr>
            <a:spLocks noGrp="1"/>
          </p:cNvSpPr>
          <p:nvPr>
            <p:ph type="pic" sz="quarter" idx="13"/>
          </p:nvPr>
        </p:nvSpPr>
        <p:spPr>
          <a:xfrm>
            <a:off x="7146795" y="2278106"/>
            <a:ext cx="1025128" cy="1366837"/>
          </a:xfrm>
          <a:prstGeom prst="ellipse">
            <a:avLst/>
          </a:prstGeom>
          <a:ln w="57150">
            <a:solidFill>
              <a:schemeClr val="accent3"/>
            </a:solidFill>
          </a:ln>
        </p:spPr>
        <p:txBody>
          <a:bodyPr rtlCol="0">
            <a:normAutofit/>
          </a:bodyPr>
          <a:lstStyle>
            <a:lvl1pPr>
              <a:defRPr sz="1400">
                <a:solidFill>
                  <a:schemeClr val="accent2"/>
                </a:solidFill>
              </a:defRPr>
            </a:lvl1pPr>
          </a:lstStyle>
          <a:p>
            <a:pPr lvl="0"/>
            <a:endParaRPr lang="id-ID" noProof="0" dirty="0"/>
          </a:p>
        </p:txBody>
      </p:sp>
    </p:spTree>
    <p:extLst>
      <p:ext uri="{BB962C8B-B14F-4D97-AF65-F5344CB8AC3E}">
        <p14:creationId xmlns:p14="http://schemas.microsoft.com/office/powerpoint/2010/main" val="27049840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Rectangle 1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9ACD6EF4-E149-4433-AB91-02F881521E9D}"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8" name="Freeform 24">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5">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0" name="Group 26"/>
          <p:cNvGrpSpPr>
            <a:grpSpLocks/>
          </p:cNvGrpSpPr>
          <p:nvPr userDrawn="1"/>
        </p:nvGrpSpPr>
        <p:grpSpPr bwMode="auto">
          <a:xfrm flipH="1">
            <a:off x="700090" y="6408738"/>
            <a:ext cx="167879" cy="222250"/>
            <a:chOff x="4328868" y="5502988"/>
            <a:chExt cx="500307" cy="493774"/>
          </a:xfrm>
        </p:grpSpPr>
        <p:sp>
          <p:nvSpPr>
            <p:cNvPr id="11" name="Freeform 27">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8">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9">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p:nvPr>
        </p:nvSpPr>
        <p:spPr>
          <a:xfrm>
            <a:off x="3702847" y="3083109"/>
            <a:ext cx="1738313" cy="2317750"/>
          </a:xfrm>
          <a:prstGeom prst="ellipse">
            <a:avLst/>
          </a:prstGeom>
          <a:ln w="98425">
            <a:solidFill>
              <a:schemeClr val="accent6"/>
            </a:solidFill>
          </a:ln>
        </p:spPr>
        <p:txBody>
          <a:bodyPr rtlCol="0">
            <a:normAutofit/>
          </a:bodyPr>
          <a:lstStyle>
            <a:lvl1pPr>
              <a:defRPr sz="2400">
                <a:solidFill>
                  <a:schemeClr val="accent2"/>
                </a:solidFill>
              </a:defRPr>
            </a:lvl1pPr>
          </a:lstStyle>
          <a:p>
            <a:pPr lvl="0"/>
            <a:endParaRPr lang="id-ID" noProof="0"/>
          </a:p>
        </p:txBody>
      </p:sp>
    </p:spTree>
    <p:extLst>
      <p:ext uri="{BB962C8B-B14F-4D97-AF65-F5344CB8AC3E}">
        <p14:creationId xmlns:p14="http://schemas.microsoft.com/office/powerpoint/2010/main" val="38468563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3" name="Rectangle 1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E4CD5232-E5E3-4683-88FA-23A334CA5907}"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8" name="Freeform 24">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5">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0" name="Group 26"/>
          <p:cNvGrpSpPr>
            <a:grpSpLocks/>
          </p:cNvGrpSpPr>
          <p:nvPr userDrawn="1"/>
        </p:nvGrpSpPr>
        <p:grpSpPr bwMode="auto">
          <a:xfrm flipH="1">
            <a:off x="700090" y="6408738"/>
            <a:ext cx="167879" cy="222250"/>
            <a:chOff x="4328868" y="5502988"/>
            <a:chExt cx="500307" cy="493774"/>
          </a:xfrm>
        </p:grpSpPr>
        <p:sp>
          <p:nvSpPr>
            <p:cNvPr id="11" name="Freeform 27">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8">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9">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0" y="0"/>
            <a:ext cx="9144000" cy="5399088"/>
          </a:xfrm>
        </p:spPr>
        <p:txBody>
          <a:bodyPr rtlCol="0">
            <a:normAutofit/>
          </a:bodyPr>
          <a:lstStyle>
            <a:lvl1pPr>
              <a:defRPr sz="3600">
                <a:solidFill>
                  <a:schemeClr val="accent2"/>
                </a:solidFill>
              </a:defRPr>
            </a:lvl1pPr>
          </a:lstStyle>
          <a:p>
            <a:pPr lvl="0"/>
            <a:endParaRPr lang="id-ID" noProof="0"/>
          </a:p>
        </p:txBody>
      </p:sp>
    </p:spTree>
    <p:extLst>
      <p:ext uri="{BB962C8B-B14F-4D97-AF65-F5344CB8AC3E}">
        <p14:creationId xmlns:p14="http://schemas.microsoft.com/office/powerpoint/2010/main" val="29433056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Başlık Slaydı">
    <p:spTree>
      <p:nvGrpSpPr>
        <p:cNvPr id="1" name=""/>
        <p:cNvGrpSpPr/>
        <p:nvPr/>
      </p:nvGrpSpPr>
      <p:grpSpPr>
        <a:xfrm>
          <a:off x="0" y="0"/>
          <a:ext cx="0" cy="0"/>
          <a:chOff x="0" y="0"/>
          <a:chExt cx="0" cy="0"/>
        </a:xfrm>
      </p:grpSpPr>
      <p:sp>
        <p:nvSpPr>
          <p:cNvPr id="4" name="Rectangle 12">
            <a:extLst>
              <a:ext uri="{FF2B5EF4-FFF2-40B4-BE49-F238E27FC236}"/>
            </a:extLst>
          </p:cNvPr>
          <p:cNvSpPr/>
          <p:nvPr userDrawn="1"/>
        </p:nvSpPr>
        <p:spPr>
          <a:xfrm>
            <a:off x="8689183" y="147638"/>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21">
            <a:extLst>
              <a:ext uri="{FF2B5EF4-FFF2-40B4-BE49-F238E27FC236}"/>
            </a:extLst>
          </p:cNvPr>
          <p:cNvSpPr txBox="1">
            <a:spLocks noChangeArrowheads="1"/>
          </p:cNvSpPr>
          <p:nvPr userDrawn="1"/>
        </p:nvSpPr>
        <p:spPr bwMode="auto">
          <a:xfrm>
            <a:off x="8663281" y="177807"/>
            <a:ext cx="399468" cy="307777"/>
          </a:xfrm>
          <a:prstGeom prst="rect">
            <a:avLst/>
          </a:prstGeom>
          <a:noFill/>
          <a:ln>
            <a:noFill/>
          </a:ln>
          <a:extLst/>
        </p:spPr>
        <p:txBody>
          <a:bodyPr wrap="none">
            <a:spAutoFit/>
          </a:bodyPr>
          <a:lstStyle/>
          <a:p>
            <a:pPr algn="ctr" fontAlgn="base">
              <a:spcBef>
                <a:spcPct val="0"/>
              </a:spcBef>
              <a:spcAft>
                <a:spcPct val="0"/>
              </a:spcAft>
              <a:defRPr/>
            </a:pPr>
            <a:fld id="{3E38BE72-56A7-4900-BDD5-AA9515FB01A7}"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sp>
        <p:nvSpPr>
          <p:cNvPr id="7" name="Metin Yer Tutucusu 6"/>
          <p:cNvSpPr>
            <a:spLocks noGrp="1"/>
          </p:cNvSpPr>
          <p:nvPr>
            <p:ph type="body" sz="quarter" idx="10"/>
          </p:nvPr>
        </p:nvSpPr>
        <p:spPr>
          <a:xfrm>
            <a:off x="185738" y="1177925"/>
            <a:ext cx="8791575" cy="5289550"/>
          </a:xfrm>
        </p:spPr>
        <p:txBody>
          <a:bodyPr>
            <a:normAutofit/>
          </a:bodyPr>
          <a:lstStyle>
            <a:lvl1pPr marL="0" indent="0">
              <a:lnSpc>
                <a:spcPct val="150000"/>
              </a:lnSpc>
              <a:buFont typeface="Arial" panose="020B0604020202020204" pitchFamily="34" charset="0"/>
              <a:buNone/>
              <a:defRPr sz="2400"/>
            </a:lvl1pPr>
          </a:lstStyle>
          <a:p>
            <a:pPr lvl="0"/>
            <a:r>
              <a:rPr lang="tr-TR"/>
              <a:t>Asıl metin stillerini düzenlemek için tıklatın</a:t>
            </a:r>
          </a:p>
          <a:p>
            <a:pPr lvl="1"/>
            <a:r>
              <a:rPr lang="tr-TR"/>
              <a:t>İkinci düzey</a:t>
            </a:r>
          </a:p>
          <a:p>
            <a:pPr lvl="2"/>
            <a:r>
              <a:rPr lang="tr-TR"/>
              <a:t>Üçüncü düzey</a:t>
            </a:r>
          </a:p>
        </p:txBody>
      </p:sp>
      <p:sp>
        <p:nvSpPr>
          <p:cNvPr id="13" name="Metin Yer Tutucusu 12"/>
          <p:cNvSpPr>
            <a:spLocks noGrp="1"/>
          </p:cNvSpPr>
          <p:nvPr>
            <p:ph type="body" sz="quarter" idx="11"/>
          </p:nvPr>
        </p:nvSpPr>
        <p:spPr>
          <a:xfrm>
            <a:off x="185738" y="288925"/>
            <a:ext cx="8791575" cy="692150"/>
          </a:xfrm>
        </p:spPr>
        <p:txBody>
          <a:bodyPr>
            <a:normAutofit/>
          </a:bodyPr>
          <a:lstStyle>
            <a:lvl1pPr marL="0" indent="0">
              <a:buNone/>
              <a:defRPr sz="3600" b="1"/>
            </a:lvl1pPr>
          </a:lstStyle>
          <a:p>
            <a:pPr lvl="0"/>
            <a:r>
              <a:rPr lang="tr-TR"/>
              <a:t>Asıl metin stillerini düzenlemek için tıklatın</a:t>
            </a:r>
          </a:p>
        </p:txBody>
      </p:sp>
    </p:spTree>
    <p:extLst>
      <p:ext uri="{BB962C8B-B14F-4D97-AF65-F5344CB8AC3E}">
        <p14:creationId xmlns:p14="http://schemas.microsoft.com/office/powerpoint/2010/main" val="42686751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Giriş">
    <p:bg>
      <p:bgPr>
        <a:solidFill>
          <a:srgbClr val="222A35"/>
        </a:solidFill>
        <a:effectLst/>
      </p:bgPr>
    </p:bg>
    <p:spTree>
      <p:nvGrpSpPr>
        <p:cNvPr id="1" name=""/>
        <p:cNvGrpSpPr/>
        <p:nvPr/>
      </p:nvGrpSpPr>
      <p:grpSpPr>
        <a:xfrm>
          <a:off x="0" y="0"/>
          <a:ext cx="0" cy="0"/>
          <a:chOff x="0" y="0"/>
          <a:chExt cx="0" cy="0"/>
        </a:xfrm>
      </p:grpSpPr>
      <p:pic>
        <p:nvPicPr>
          <p:cNvPr id="3" name="Resim 1"/>
          <p:cNvPicPr>
            <a:picLocks noChangeAspect="1"/>
          </p:cNvPicPr>
          <p:nvPr userDrawn="1"/>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3529013" y="382588"/>
            <a:ext cx="20859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3">
            <a:extLst>
              <a:ext uri="{FF2B5EF4-FFF2-40B4-BE49-F238E27FC236}"/>
            </a:extLst>
          </p:cNvPr>
          <p:cNvPicPr>
            <a:picLocks noChangeAspect="1"/>
          </p:cNvPicPr>
          <p:nvPr userDrawn="1"/>
        </p:nvPicPr>
        <p:blipFill>
          <a:blip r:embed="rId3" cstate="print">
            <a:duotone>
              <a:prstClr val="black"/>
              <a:schemeClr val="accent1">
                <a:tint val="45000"/>
                <a:satMod val="400000"/>
              </a:schemeClr>
            </a:duotone>
          </a:blip>
          <a:stretch>
            <a:fillRect/>
          </a:stretch>
        </p:blipFill>
        <p:spPr>
          <a:xfrm>
            <a:off x="3128963" y="2398714"/>
            <a:ext cx="2886075" cy="1309687"/>
          </a:xfrm>
          <a:prstGeom prst="rect">
            <a:avLst/>
          </a:prstGeom>
          <a:effectLst>
            <a:outerShdw blurRad="50800" dist="38100" dir="2700000" algn="tl" rotWithShape="0">
              <a:prstClr val="black">
                <a:alpha val="40000"/>
              </a:prstClr>
            </a:outerShdw>
          </a:effectLst>
        </p:spPr>
      </p:pic>
      <p:cxnSp>
        <p:nvCxnSpPr>
          <p:cNvPr id="5" name="Straight Connector 14">
            <a:extLst>
              <a:ext uri="{FF2B5EF4-FFF2-40B4-BE49-F238E27FC236}"/>
            </a:extLst>
          </p:cNvPr>
          <p:cNvCxnSpPr/>
          <p:nvPr userDrawn="1"/>
        </p:nvCxnSpPr>
        <p:spPr>
          <a:xfrm>
            <a:off x="4572000" y="4578350"/>
            <a:ext cx="0" cy="2279650"/>
          </a:xfrm>
          <a:prstGeom prst="line">
            <a:avLst/>
          </a:prstGeom>
          <a:ln w="25400">
            <a:solidFill>
              <a:schemeClr val="bg1">
                <a:lumMod val="85000"/>
              </a:schemeClr>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6" name="Metin Yer Tutucusu 5"/>
          <p:cNvSpPr>
            <a:spLocks noGrp="1"/>
          </p:cNvSpPr>
          <p:nvPr>
            <p:ph type="body" sz="quarter" idx="10"/>
          </p:nvPr>
        </p:nvSpPr>
        <p:spPr>
          <a:xfrm>
            <a:off x="0" y="3810000"/>
            <a:ext cx="9144000" cy="495300"/>
          </a:xfrm>
        </p:spPr>
        <p:txBody>
          <a:bodyPr>
            <a:normAutofit/>
          </a:bodyPr>
          <a:lstStyle>
            <a:lvl1pPr marL="0" indent="0" algn="ctr">
              <a:buNone/>
              <a:defRPr sz="2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Tree>
    <p:extLst>
      <p:ext uri="{BB962C8B-B14F-4D97-AF65-F5344CB8AC3E}">
        <p14:creationId xmlns:p14="http://schemas.microsoft.com/office/powerpoint/2010/main" val="4264328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Rectangle 6">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3"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51397B15-A0E6-4484-8133-E36A8CF67181}"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Tree>
    <p:extLst>
      <p:ext uri="{BB962C8B-B14F-4D97-AF65-F5344CB8AC3E}">
        <p14:creationId xmlns:p14="http://schemas.microsoft.com/office/powerpoint/2010/main" val="38932253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5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6">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3"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01A4C8B3-3427-4C1B-ABA6-7C3F22C245C9}"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Tree>
    <p:extLst>
      <p:ext uri="{BB962C8B-B14F-4D97-AF65-F5344CB8AC3E}">
        <p14:creationId xmlns:p14="http://schemas.microsoft.com/office/powerpoint/2010/main" val="241011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addeli - 6lı">
    <p:spTree>
      <p:nvGrpSpPr>
        <p:cNvPr id="1" name=""/>
        <p:cNvGrpSpPr/>
        <p:nvPr/>
      </p:nvGrpSpPr>
      <p:grpSpPr>
        <a:xfrm>
          <a:off x="0" y="0"/>
          <a:ext cx="0" cy="0"/>
          <a:chOff x="0" y="0"/>
          <a:chExt cx="0" cy="0"/>
        </a:xfrm>
      </p:grpSpPr>
      <p:sp>
        <p:nvSpPr>
          <p:cNvPr id="11"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4"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B2E6DDEC-A205-4BA4-88D6-CFFE5BD1DCEF}"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grpSp>
        <p:nvGrpSpPr>
          <p:cNvPr id="15" name="Grup 3"/>
          <p:cNvGrpSpPr>
            <a:grpSpLocks/>
          </p:cNvGrpSpPr>
          <p:nvPr userDrawn="1"/>
        </p:nvGrpSpPr>
        <p:grpSpPr bwMode="auto">
          <a:xfrm>
            <a:off x="33337" y="1581151"/>
            <a:ext cx="7558088" cy="5057775"/>
            <a:chOff x="1208420" y="2024619"/>
            <a:chExt cx="8137812" cy="4084521"/>
          </a:xfrm>
        </p:grpSpPr>
        <p:cxnSp>
          <p:nvCxnSpPr>
            <p:cNvPr id="16" name="Straight Connector 36"/>
            <p:cNvCxnSpPr/>
            <p:nvPr userDrawn="1"/>
          </p:nvCxnSpPr>
          <p:spPr>
            <a:xfrm>
              <a:off x="5120928" y="2409225"/>
              <a:ext cx="0" cy="3699915"/>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7"/>
            <p:cNvCxnSpPr/>
            <p:nvPr userDrawn="1"/>
          </p:nvCxnSpPr>
          <p:spPr>
            <a:xfrm>
              <a:off x="7084874" y="2409225"/>
              <a:ext cx="0" cy="3699915"/>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38"/>
            <p:cNvCxnSpPr/>
            <p:nvPr userDrawn="1"/>
          </p:nvCxnSpPr>
          <p:spPr>
            <a:xfrm>
              <a:off x="3136471" y="2409225"/>
              <a:ext cx="0" cy="3699915"/>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39"/>
            <p:cNvCxnSpPr/>
            <p:nvPr userDrawn="1"/>
          </p:nvCxnSpPr>
          <p:spPr>
            <a:xfrm>
              <a:off x="9048820" y="2409225"/>
              <a:ext cx="0" cy="3699915"/>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41"/>
            <p:cNvSpPr txBox="1">
              <a:spLocks noChangeArrowheads="1"/>
            </p:cNvSpPr>
            <p:nvPr/>
          </p:nvSpPr>
          <p:spPr bwMode="auto">
            <a:xfrm>
              <a:off x="7850198" y="2024619"/>
              <a:ext cx="1496034" cy="10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C0392B"/>
                  </a:solidFill>
                  <a:latin typeface="Calibri" pitchFamily="34" charset="0"/>
                </a:rPr>
                <a:t>5</a:t>
              </a:r>
              <a:endParaRPr lang="en-US" sz="8000" b="1" smtClean="0">
                <a:solidFill>
                  <a:srgbClr val="C0392B"/>
                </a:solidFill>
                <a:latin typeface="Calibri" pitchFamily="34" charset="0"/>
              </a:endParaRPr>
            </a:p>
          </p:txBody>
        </p:sp>
        <p:sp>
          <p:nvSpPr>
            <p:cNvPr id="21" name="TextBox 47"/>
            <p:cNvSpPr txBox="1">
              <a:spLocks noChangeArrowheads="1"/>
            </p:cNvSpPr>
            <p:nvPr/>
          </p:nvSpPr>
          <p:spPr bwMode="auto">
            <a:xfrm>
              <a:off x="4483800" y="2047695"/>
              <a:ext cx="1542184" cy="106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9BBB59"/>
                  </a:solidFill>
                  <a:latin typeface="Calibri" pitchFamily="34" charset="0"/>
                </a:rPr>
                <a:t>3</a:t>
              </a:r>
            </a:p>
          </p:txBody>
        </p:sp>
        <p:sp>
          <p:nvSpPr>
            <p:cNvPr id="22" name="TextBox 55"/>
            <p:cNvSpPr txBox="1">
              <a:spLocks noChangeArrowheads="1"/>
            </p:cNvSpPr>
            <p:nvPr/>
          </p:nvSpPr>
          <p:spPr bwMode="auto">
            <a:xfrm>
              <a:off x="6165717" y="2047695"/>
              <a:ext cx="1608846" cy="106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F39C12"/>
                  </a:solidFill>
                  <a:latin typeface="Calibri" pitchFamily="34" charset="0"/>
                </a:rPr>
                <a:t>4</a:t>
              </a:r>
              <a:endParaRPr lang="en-US" sz="8000" b="1" smtClean="0">
                <a:solidFill>
                  <a:srgbClr val="F39C12"/>
                </a:solidFill>
                <a:latin typeface="Calibri" pitchFamily="34" charset="0"/>
              </a:endParaRPr>
            </a:p>
          </p:txBody>
        </p:sp>
        <p:grpSp>
          <p:nvGrpSpPr>
            <p:cNvPr id="23" name="Group 65"/>
            <p:cNvGrpSpPr>
              <a:grpSpLocks/>
            </p:cNvGrpSpPr>
            <p:nvPr userDrawn="1"/>
          </p:nvGrpSpPr>
          <p:grpSpPr bwMode="auto">
            <a:xfrm>
              <a:off x="1208420" y="2024619"/>
              <a:ext cx="1522075" cy="1196122"/>
              <a:chOff x="1208420" y="1761036"/>
              <a:chExt cx="1522075" cy="1196122"/>
            </a:xfrm>
          </p:grpSpPr>
          <p:sp>
            <p:nvSpPr>
              <p:cNvPr id="25" name="TextBox 66"/>
              <p:cNvSpPr txBox="1">
                <a:spLocks noChangeArrowheads="1"/>
              </p:cNvSpPr>
              <p:nvPr/>
            </p:nvSpPr>
            <p:spPr bwMode="auto">
              <a:xfrm>
                <a:off x="1208420" y="1761036"/>
                <a:ext cx="1521674" cy="10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2980B9"/>
                    </a:solidFill>
                    <a:latin typeface="Calibri" pitchFamily="34" charset="0"/>
                    <a:ea typeface="Open Sans Condensed Light"/>
                    <a:cs typeface="Open Sans Condensed Light"/>
                  </a:rPr>
                  <a:t>1</a:t>
                </a:r>
                <a:endParaRPr lang="en-US" sz="8000" b="1" smtClean="0">
                  <a:solidFill>
                    <a:srgbClr val="2980B9"/>
                  </a:solidFill>
                  <a:latin typeface="Calibri" pitchFamily="34" charset="0"/>
                  <a:ea typeface="Open Sans Condensed Light"/>
                  <a:cs typeface="Open Sans Condensed Light"/>
                </a:endParaRPr>
              </a:p>
            </p:txBody>
          </p:sp>
          <p:cxnSp>
            <p:nvCxnSpPr>
              <p:cNvPr id="26" name="Straight Connector 68"/>
              <p:cNvCxnSpPr/>
              <p:nvPr/>
            </p:nvCxnSpPr>
            <p:spPr>
              <a:xfrm>
                <a:off x="1431479" y="2957163"/>
                <a:ext cx="1206314"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72"/>
            <p:cNvSpPr txBox="1">
              <a:spLocks noChangeArrowheads="1"/>
            </p:cNvSpPr>
            <p:nvPr/>
          </p:nvSpPr>
          <p:spPr bwMode="auto">
            <a:xfrm>
              <a:off x="2871108" y="2047695"/>
              <a:ext cx="1542184" cy="106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16A085"/>
                  </a:solidFill>
                  <a:latin typeface="Calibri" pitchFamily="34" charset="0"/>
                </a:rPr>
                <a:t>2</a:t>
              </a:r>
            </a:p>
          </p:txBody>
        </p:sp>
      </p:grpSp>
      <p:sp>
        <p:nvSpPr>
          <p:cNvPr id="27" name="TextBox 66"/>
          <p:cNvSpPr txBox="1">
            <a:spLocks noChangeArrowheads="1"/>
          </p:cNvSpPr>
          <p:nvPr userDrawn="1"/>
        </p:nvSpPr>
        <p:spPr bwMode="auto">
          <a:xfrm>
            <a:off x="7743827" y="1566874"/>
            <a:ext cx="11144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smtClean="0">
                <a:solidFill>
                  <a:srgbClr val="2980B9"/>
                </a:solidFill>
                <a:latin typeface="Calibri" pitchFamily="34" charset="0"/>
                <a:ea typeface="Open Sans Condensed Light"/>
                <a:cs typeface="Open Sans Condensed Light"/>
              </a:rPr>
              <a:t>6</a:t>
            </a:r>
            <a:endParaRPr lang="en-US" sz="8000" b="1" smtClean="0">
              <a:solidFill>
                <a:srgbClr val="2980B9"/>
              </a:solidFill>
              <a:latin typeface="Calibri" pitchFamily="34" charset="0"/>
              <a:ea typeface="Open Sans Condensed Light"/>
              <a:cs typeface="Open Sans Condensed Light"/>
            </a:endParaRPr>
          </a:p>
        </p:txBody>
      </p:sp>
      <p:cxnSp>
        <p:nvCxnSpPr>
          <p:cNvPr id="28" name="Straight Connector 68"/>
          <p:cNvCxnSpPr/>
          <p:nvPr userDrawn="1"/>
        </p:nvCxnSpPr>
        <p:spPr>
          <a:xfrm>
            <a:off x="1825230" y="3062288"/>
            <a:ext cx="1120378"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68"/>
          <p:cNvCxnSpPr/>
          <p:nvPr userDrawn="1"/>
        </p:nvCxnSpPr>
        <p:spPr>
          <a:xfrm>
            <a:off x="3352805" y="3067050"/>
            <a:ext cx="1121569"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68"/>
          <p:cNvCxnSpPr/>
          <p:nvPr userDrawn="1"/>
        </p:nvCxnSpPr>
        <p:spPr>
          <a:xfrm>
            <a:off x="4835134" y="3052763"/>
            <a:ext cx="1121569"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68"/>
          <p:cNvCxnSpPr/>
          <p:nvPr userDrawn="1"/>
        </p:nvCxnSpPr>
        <p:spPr>
          <a:xfrm>
            <a:off x="6287696" y="3067050"/>
            <a:ext cx="1121569"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8"/>
          <p:cNvCxnSpPr/>
          <p:nvPr userDrawn="1"/>
        </p:nvCxnSpPr>
        <p:spPr>
          <a:xfrm>
            <a:off x="7843843" y="3067050"/>
            <a:ext cx="1121569"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12" name="Metin Yer Tutucusu 11"/>
          <p:cNvSpPr>
            <a:spLocks noGrp="1"/>
          </p:cNvSpPr>
          <p:nvPr>
            <p:ph type="body" sz="quarter" idx="12"/>
          </p:nvPr>
        </p:nvSpPr>
        <p:spPr>
          <a:xfrm>
            <a:off x="238125" y="3191857"/>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4" name="Metin Yer Tutucusu 11"/>
          <p:cNvSpPr>
            <a:spLocks noGrp="1"/>
          </p:cNvSpPr>
          <p:nvPr>
            <p:ph type="body" sz="quarter" idx="13"/>
          </p:nvPr>
        </p:nvSpPr>
        <p:spPr>
          <a:xfrm>
            <a:off x="1834641" y="3196774"/>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5" name="Metin Yer Tutucusu 11"/>
          <p:cNvSpPr>
            <a:spLocks noGrp="1"/>
          </p:cNvSpPr>
          <p:nvPr>
            <p:ph type="body" sz="quarter" idx="14"/>
          </p:nvPr>
        </p:nvSpPr>
        <p:spPr>
          <a:xfrm>
            <a:off x="3338979" y="3196777"/>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6" name="Metin Yer Tutucusu 11"/>
          <p:cNvSpPr>
            <a:spLocks noGrp="1"/>
          </p:cNvSpPr>
          <p:nvPr>
            <p:ph type="body" sz="quarter" idx="15"/>
          </p:nvPr>
        </p:nvSpPr>
        <p:spPr>
          <a:xfrm>
            <a:off x="4854372" y="3196777"/>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7" name="Metin Yer Tutucusu 11"/>
          <p:cNvSpPr>
            <a:spLocks noGrp="1"/>
          </p:cNvSpPr>
          <p:nvPr>
            <p:ph type="body" sz="quarter" idx="16"/>
          </p:nvPr>
        </p:nvSpPr>
        <p:spPr>
          <a:xfrm>
            <a:off x="6303399" y="3196777"/>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8" name="Metin Yer Tutucusu 11"/>
          <p:cNvSpPr>
            <a:spLocks noGrp="1"/>
          </p:cNvSpPr>
          <p:nvPr>
            <p:ph type="body" sz="quarter" idx="17"/>
          </p:nvPr>
        </p:nvSpPr>
        <p:spPr>
          <a:xfrm>
            <a:off x="7918350" y="3211525"/>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Tree>
    <p:extLst>
      <p:ext uri="{BB962C8B-B14F-4D97-AF65-F5344CB8AC3E}">
        <p14:creationId xmlns:p14="http://schemas.microsoft.com/office/powerpoint/2010/main" val="671900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ünite alt başlıkları - üçlü">
    <p:spTree>
      <p:nvGrpSpPr>
        <p:cNvPr id="1" name=""/>
        <p:cNvGrpSpPr/>
        <p:nvPr/>
      </p:nvGrpSpPr>
      <p:grpSpPr>
        <a:xfrm>
          <a:off x="0" y="0"/>
          <a:ext cx="0" cy="0"/>
          <a:chOff x="0" y="0"/>
          <a:chExt cx="0" cy="0"/>
        </a:xfrm>
      </p:grpSpPr>
      <p:sp>
        <p:nvSpPr>
          <p:cNvPr id="6"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6C26FDE7-D763-42B9-9FB1-3562F35FF74B}"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grpSp>
        <p:nvGrpSpPr>
          <p:cNvPr id="9" name="Group 5"/>
          <p:cNvGrpSpPr>
            <a:grpSpLocks/>
          </p:cNvGrpSpPr>
          <p:nvPr userDrawn="1"/>
        </p:nvGrpSpPr>
        <p:grpSpPr bwMode="auto">
          <a:xfrm>
            <a:off x="260748" y="6408738"/>
            <a:ext cx="167878" cy="222250"/>
            <a:chOff x="4328868" y="5502988"/>
            <a:chExt cx="500307" cy="493774"/>
          </a:xfrm>
        </p:grpSpPr>
        <p:sp>
          <p:nvSpPr>
            <p:cNvPr id="10" name="Freeform 7">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8">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9"/>
          <p:cNvGrpSpPr>
            <a:grpSpLocks/>
          </p:cNvGrpSpPr>
          <p:nvPr userDrawn="1"/>
        </p:nvGrpSpPr>
        <p:grpSpPr bwMode="auto">
          <a:xfrm flipH="1">
            <a:off x="700087" y="6408738"/>
            <a:ext cx="167879" cy="222250"/>
            <a:chOff x="4328868" y="5502988"/>
            <a:chExt cx="500307" cy="493774"/>
          </a:xfrm>
        </p:grpSpPr>
        <p:sp>
          <p:nvSpPr>
            <p:cNvPr id="13" name="Freeform 10">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11">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3">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17">
            <a:extLst>
              <a:ext uri="{FF2B5EF4-FFF2-40B4-BE49-F238E27FC236}"/>
            </a:extLst>
          </p:cNvPr>
          <p:cNvSpPr>
            <a:spLocks noChangeArrowheads="1"/>
          </p:cNvSpPr>
          <p:nvPr userDrawn="1"/>
        </p:nvSpPr>
        <p:spPr bwMode="auto">
          <a:xfrm>
            <a:off x="4546998" y="3005138"/>
            <a:ext cx="50006" cy="863600"/>
          </a:xfrm>
          <a:prstGeom prst="rect">
            <a:avLst/>
          </a:prstGeom>
          <a:solidFill>
            <a:schemeClr val="accent2"/>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17" name="Rectangle 121">
            <a:extLst>
              <a:ext uri="{FF2B5EF4-FFF2-40B4-BE49-F238E27FC236}"/>
            </a:extLst>
          </p:cNvPr>
          <p:cNvSpPr>
            <a:spLocks noChangeArrowheads="1"/>
          </p:cNvSpPr>
          <p:nvPr userDrawn="1"/>
        </p:nvSpPr>
        <p:spPr bwMode="auto">
          <a:xfrm>
            <a:off x="4546998" y="4229100"/>
            <a:ext cx="50006" cy="996950"/>
          </a:xfrm>
          <a:prstGeom prst="rect">
            <a:avLst/>
          </a:prstGeom>
          <a:solidFill>
            <a:schemeClr val="accent3"/>
          </a:solidFill>
          <a:ln>
            <a:noFill/>
          </a:ln>
        </p:spPr>
        <p:txBody>
          <a:bodyPr/>
          <a:lstStyle/>
          <a:p>
            <a:pPr>
              <a:defRPr/>
            </a:pPr>
            <a:endParaRPr lang="id-ID">
              <a:solidFill>
                <a:prstClr val="black"/>
              </a:solidFill>
              <a:cs typeface="Arial" pitchFamily="34" charset="0"/>
            </a:endParaRPr>
          </a:p>
        </p:txBody>
      </p:sp>
      <p:grpSp>
        <p:nvGrpSpPr>
          <p:cNvPr id="18" name="Group 1"/>
          <p:cNvGrpSpPr>
            <a:grpSpLocks/>
          </p:cNvGrpSpPr>
          <p:nvPr userDrawn="1"/>
        </p:nvGrpSpPr>
        <p:grpSpPr bwMode="auto">
          <a:xfrm>
            <a:off x="4507706" y="1714501"/>
            <a:ext cx="128588" cy="981075"/>
            <a:chOff x="6010488" y="2172698"/>
            <a:chExt cx="171376" cy="1201650"/>
          </a:xfrm>
        </p:grpSpPr>
        <p:sp>
          <p:nvSpPr>
            <p:cNvPr id="19" name="Oval 6">
              <a:extLst>
                <a:ext uri="{FF2B5EF4-FFF2-40B4-BE49-F238E27FC236}"/>
              </a:extLst>
            </p:cNvPr>
            <p:cNvSpPr>
              <a:spLocks noChangeArrowheads="1"/>
            </p:cNvSpPr>
            <p:nvPr/>
          </p:nvSpPr>
          <p:spPr bwMode="auto">
            <a:xfrm>
              <a:off x="6010488" y="2172698"/>
              <a:ext cx="171376" cy="171109"/>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20" name="Rectangle 7">
              <a:extLst>
                <a:ext uri="{FF2B5EF4-FFF2-40B4-BE49-F238E27FC236}"/>
              </a:extLst>
            </p:cNvPr>
            <p:cNvSpPr>
              <a:spLocks noChangeArrowheads="1"/>
            </p:cNvSpPr>
            <p:nvPr/>
          </p:nvSpPr>
          <p:spPr bwMode="auto">
            <a:xfrm>
              <a:off x="6062853" y="2330196"/>
              <a:ext cx="66646" cy="1044152"/>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grpSp>
      <p:grpSp>
        <p:nvGrpSpPr>
          <p:cNvPr id="21" name="Group 10">
            <a:extLst>
              <a:ext uri="{FF2B5EF4-FFF2-40B4-BE49-F238E27FC236}"/>
            </a:extLst>
          </p:cNvPr>
          <p:cNvGrpSpPr/>
          <p:nvPr userDrawn="1"/>
        </p:nvGrpSpPr>
        <p:grpSpPr>
          <a:xfrm>
            <a:off x="4446085" y="2685867"/>
            <a:ext cx="265509" cy="352956"/>
            <a:chOff x="5918994" y="3280833"/>
            <a:chExt cx="354012" cy="352956"/>
          </a:xfrm>
          <a:solidFill>
            <a:schemeClr val="accent1"/>
          </a:solidFill>
        </p:grpSpPr>
        <p:sp>
          <p:nvSpPr>
            <p:cNvPr id="22" name="Oval 63">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3" name="Freeform 8">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grpSp>
        <p:nvGrpSpPr>
          <p:cNvPr id="24" name="Group 118">
            <a:extLst>
              <a:ext uri="{FF2B5EF4-FFF2-40B4-BE49-F238E27FC236}"/>
            </a:extLst>
          </p:cNvPr>
          <p:cNvGrpSpPr/>
          <p:nvPr userDrawn="1"/>
        </p:nvGrpSpPr>
        <p:grpSpPr>
          <a:xfrm>
            <a:off x="4453293" y="3869483"/>
            <a:ext cx="265509" cy="352956"/>
            <a:chOff x="5918994" y="3280833"/>
            <a:chExt cx="354012" cy="352956"/>
          </a:xfrm>
          <a:solidFill>
            <a:schemeClr val="accent2"/>
          </a:solidFill>
        </p:grpSpPr>
        <p:sp>
          <p:nvSpPr>
            <p:cNvPr id="25" name="Oval 66">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6" name="Freeform 1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27" name="Straight Connector 12">
            <a:extLst>
              <a:ext uri="{FF2B5EF4-FFF2-40B4-BE49-F238E27FC236}"/>
            </a:extLst>
          </p:cNvPr>
          <p:cNvCxnSpPr/>
          <p:nvPr userDrawn="1"/>
        </p:nvCxnSpPr>
        <p:spPr>
          <a:xfrm>
            <a:off x="4864894" y="2786063"/>
            <a:ext cx="2602706"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122">
            <a:extLst>
              <a:ext uri="{FF2B5EF4-FFF2-40B4-BE49-F238E27FC236}"/>
            </a:extLst>
          </p:cNvPr>
          <p:cNvCxnSpPr/>
          <p:nvPr userDrawn="1"/>
        </p:nvCxnSpPr>
        <p:spPr>
          <a:xfrm>
            <a:off x="1552575" y="4005263"/>
            <a:ext cx="2712244" cy="4762"/>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9" name="Resim 7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79519" y="2597150"/>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Resim 8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5375" y="3863975"/>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13">
            <a:extLst>
              <a:ext uri="{FF2B5EF4-FFF2-40B4-BE49-F238E27FC236}"/>
            </a:extLst>
          </p:cNvPr>
          <p:cNvGrpSpPr/>
          <p:nvPr userDrawn="1"/>
        </p:nvGrpSpPr>
        <p:grpSpPr>
          <a:xfrm>
            <a:off x="4446453" y="5208398"/>
            <a:ext cx="265509" cy="352956"/>
            <a:chOff x="5918994" y="3280833"/>
            <a:chExt cx="354012" cy="352956"/>
          </a:xfrm>
          <a:solidFill>
            <a:schemeClr val="accent3"/>
          </a:solidFill>
        </p:grpSpPr>
        <p:sp>
          <p:nvSpPr>
            <p:cNvPr id="32" name="Oval 31">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33" name="Freeform 15">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sp>
        <p:nvSpPr>
          <p:cNvPr id="77" name="Metin Yer Tutucusu 76"/>
          <p:cNvSpPr>
            <a:spLocks noGrp="1"/>
          </p:cNvSpPr>
          <p:nvPr>
            <p:ph type="body" sz="quarter" idx="11"/>
          </p:nvPr>
        </p:nvSpPr>
        <p:spPr>
          <a:xfrm>
            <a:off x="5366658" y="3181221"/>
            <a:ext cx="2636044" cy="930275"/>
          </a:xfrm>
        </p:spPr>
        <p:txBody>
          <a:bodyPr>
            <a:noAutofit/>
          </a:bodyPr>
          <a:lstStyle>
            <a:lvl1pPr marL="0" indent="0" algn="r" eaLnBrk="1" fontAlgn="auto" hangingPunct="1">
              <a:spcBef>
                <a:spcPts val="0"/>
              </a:spcBef>
              <a:spcAft>
                <a:spcPts val="0"/>
              </a:spcAft>
              <a:buFont typeface="+mj-lt"/>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79" name="Metin Yer Tutucusu 78"/>
          <p:cNvSpPr>
            <a:spLocks noGrp="1"/>
          </p:cNvSpPr>
          <p:nvPr>
            <p:ph type="body" sz="quarter" idx="12"/>
          </p:nvPr>
        </p:nvSpPr>
        <p:spPr>
          <a:xfrm>
            <a:off x="948208" y="4409168"/>
            <a:ext cx="2707481" cy="1390650"/>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34"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35" name="Metin Yer Tutucusu 9"/>
          <p:cNvSpPr>
            <a:spLocks noGrp="1"/>
          </p:cNvSpPr>
          <p:nvPr>
            <p:ph type="body" sz="quarter" idx="13"/>
          </p:nvPr>
        </p:nvSpPr>
        <p:spPr>
          <a:xfrm>
            <a:off x="3536156" y="1063625"/>
            <a:ext cx="2071688" cy="395288"/>
          </a:xfrm>
        </p:spPr>
        <p:txBody>
          <a:bodyPr>
            <a:noAutofit/>
          </a:bodyPr>
          <a:lstStyle>
            <a:lvl1pPr marL="0" indent="0" algn="ctr">
              <a:buNone/>
              <a:defRPr sz="2600">
                <a:solidFill>
                  <a:srgbClr val="16A08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Tree>
    <p:extLst>
      <p:ext uri="{BB962C8B-B14F-4D97-AF65-F5344CB8AC3E}">
        <p14:creationId xmlns:p14="http://schemas.microsoft.com/office/powerpoint/2010/main" val="24541189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ünite alt başlıkları - 4lüilk">
    <p:spTree>
      <p:nvGrpSpPr>
        <p:cNvPr id="1" name=""/>
        <p:cNvGrpSpPr/>
        <p:nvPr/>
      </p:nvGrpSpPr>
      <p:grpSpPr>
        <a:xfrm>
          <a:off x="0" y="0"/>
          <a:ext cx="0" cy="0"/>
          <a:chOff x="0" y="0"/>
          <a:chExt cx="0" cy="0"/>
        </a:xfrm>
      </p:grpSpPr>
      <p:sp>
        <p:nvSpPr>
          <p:cNvPr id="7"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ADF9F667-85D7-4602-B2C9-F73CD3762E70}"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grpSp>
        <p:nvGrpSpPr>
          <p:cNvPr id="10" name="Group 5"/>
          <p:cNvGrpSpPr>
            <a:grpSpLocks/>
          </p:cNvGrpSpPr>
          <p:nvPr userDrawn="1"/>
        </p:nvGrpSpPr>
        <p:grpSpPr bwMode="auto">
          <a:xfrm>
            <a:off x="260748" y="6408738"/>
            <a:ext cx="167878" cy="222250"/>
            <a:chOff x="4328868" y="5502988"/>
            <a:chExt cx="500307" cy="493774"/>
          </a:xfrm>
        </p:grpSpPr>
        <p:sp>
          <p:nvSpPr>
            <p:cNvPr id="11" name="Freeform 7">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8">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3" name="Group 9"/>
          <p:cNvGrpSpPr>
            <a:grpSpLocks/>
          </p:cNvGrpSpPr>
          <p:nvPr userDrawn="1"/>
        </p:nvGrpSpPr>
        <p:grpSpPr bwMode="auto">
          <a:xfrm flipH="1">
            <a:off x="700087" y="6408738"/>
            <a:ext cx="167879" cy="222250"/>
            <a:chOff x="4328868" y="5502988"/>
            <a:chExt cx="500307" cy="493774"/>
          </a:xfrm>
        </p:grpSpPr>
        <p:sp>
          <p:nvSpPr>
            <p:cNvPr id="14" name="Freeform 10">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5" name="Freeform 11">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6" name="Straight Connector 3">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17">
            <a:extLst>
              <a:ext uri="{FF2B5EF4-FFF2-40B4-BE49-F238E27FC236}"/>
            </a:extLst>
          </p:cNvPr>
          <p:cNvSpPr>
            <a:spLocks noChangeArrowheads="1"/>
          </p:cNvSpPr>
          <p:nvPr userDrawn="1"/>
        </p:nvSpPr>
        <p:spPr bwMode="auto">
          <a:xfrm>
            <a:off x="4552950" y="2860675"/>
            <a:ext cx="55960" cy="674688"/>
          </a:xfrm>
          <a:prstGeom prst="rect">
            <a:avLst/>
          </a:prstGeom>
          <a:solidFill>
            <a:schemeClr val="accent2"/>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18" name="Rectangle 121">
            <a:extLst>
              <a:ext uri="{FF2B5EF4-FFF2-40B4-BE49-F238E27FC236}"/>
            </a:extLst>
          </p:cNvPr>
          <p:cNvSpPr>
            <a:spLocks noChangeArrowheads="1"/>
          </p:cNvSpPr>
          <p:nvPr userDrawn="1"/>
        </p:nvSpPr>
        <p:spPr bwMode="auto">
          <a:xfrm>
            <a:off x="4552950" y="3860801"/>
            <a:ext cx="55960" cy="766763"/>
          </a:xfrm>
          <a:prstGeom prst="rect">
            <a:avLst/>
          </a:prstGeom>
          <a:solidFill>
            <a:schemeClr val="accent3"/>
          </a:solidFill>
          <a:ln>
            <a:noFill/>
          </a:ln>
        </p:spPr>
        <p:txBody>
          <a:bodyPr/>
          <a:lstStyle/>
          <a:p>
            <a:pPr>
              <a:defRPr/>
            </a:pPr>
            <a:endParaRPr lang="id-ID">
              <a:solidFill>
                <a:prstClr val="black"/>
              </a:solidFill>
              <a:cs typeface="Arial" pitchFamily="34" charset="0"/>
            </a:endParaRPr>
          </a:p>
        </p:txBody>
      </p:sp>
      <p:sp>
        <p:nvSpPr>
          <p:cNvPr id="19" name="TextBox 50">
            <a:extLst>
              <a:ext uri="{FF2B5EF4-FFF2-40B4-BE49-F238E27FC236}"/>
            </a:extLst>
          </p:cNvPr>
          <p:cNvSpPr txBox="1">
            <a:spLocks noChangeArrowheads="1"/>
          </p:cNvSpPr>
          <p:nvPr userDrawn="1"/>
        </p:nvSpPr>
        <p:spPr bwMode="auto">
          <a:xfrm>
            <a:off x="3735874" y="1298575"/>
            <a:ext cx="1672254" cy="369332"/>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a:solidFill>
                  <a:srgbClr val="A6A6A6"/>
                </a:solidFill>
                <a:latin typeface="Open Sans Condensed Light"/>
                <a:ea typeface="Open Sans Condensed Light"/>
                <a:cs typeface="Open Sans Condensed Light"/>
              </a:rPr>
              <a:t>ünite</a:t>
            </a:r>
            <a:r>
              <a:rPr lang="id-ID">
                <a:solidFill>
                  <a:srgbClr val="A6A6A6"/>
                </a:solidFill>
                <a:latin typeface="Open Sans Condensed Light"/>
                <a:ea typeface="Open Sans Condensed Light"/>
                <a:cs typeface="Open Sans Condensed Light"/>
              </a:rPr>
              <a:t> </a:t>
            </a:r>
            <a:r>
              <a:rPr lang="tr-TR">
                <a:solidFill>
                  <a:srgbClr val="16A085"/>
                </a:solidFill>
                <a:latin typeface="Open Sans Condensed Light"/>
                <a:ea typeface="Open Sans Condensed Light"/>
                <a:cs typeface="Open Sans Condensed Light"/>
              </a:rPr>
              <a:t>başlıkları</a:t>
            </a:r>
            <a:endParaRPr lang="en-US">
              <a:solidFill>
                <a:srgbClr val="A6A6A6"/>
              </a:solidFill>
              <a:latin typeface="Open Sans Condensed Light"/>
              <a:ea typeface="Open Sans Condensed Light"/>
              <a:cs typeface="Open Sans Condensed Light"/>
            </a:endParaRPr>
          </a:p>
        </p:txBody>
      </p:sp>
      <p:grpSp>
        <p:nvGrpSpPr>
          <p:cNvPr id="20" name="Group 1"/>
          <p:cNvGrpSpPr>
            <a:grpSpLocks/>
          </p:cNvGrpSpPr>
          <p:nvPr userDrawn="1"/>
        </p:nvGrpSpPr>
        <p:grpSpPr bwMode="auto">
          <a:xfrm>
            <a:off x="4507707" y="1714500"/>
            <a:ext cx="151210" cy="831850"/>
            <a:chOff x="6010488" y="2172698"/>
            <a:chExt cx="171376" cy="1201650"/>
          </a:xfrm>
        </p:grpSpPr>
        <p:sp>
          <p:nvSpPr>
            <p:cNvPr id="21" name="Oval 6">
              <a:extLst>
                <a:ext uri="{FF2B5EF4-FFF2-40B4-BE49-F238E27FC236}"/>
              </a:extLst>
            </p:cNvPr>
            <p:cNvSpPr>
              <a:spLocks noChangeArrowheads="1"/>
            </p:cNvSpPr>
            <p:nvPr/>
          </p:nvSpPr>
          <p:spPr bwMode="auto">
            <a:xfrm>
              <a:off x="6010488" y="2172698"/>
              <a:ext cx="171376" cy="171993"/>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22" name="Rectangle 7">
              <a:extLst>
                <a:ext uri="{FF2B5EF4-FFF2-40B4-BE49-F238E27FC236}"/>
              </a:extLst>
            </p:cNvPr>
            <p:cNvSpPr>
              <a:spLocks noChangeArrowheads="1"/>
            </p:cNvSpPr>
            <p:nvPr/>
          </p:nvSpPr>
          <p:spPr bwMode="auto">
            <a:xfrm>
              <a:off x="6061766" y="2330931"/>
              <a:ext cx="68821" cy="1043417"/>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grpSp>
      <p:grpSp>
        <p:nvGrpSpPr>
          <p:cNvPr id="23" name="Group 10">
            <a:extLst>
              <a:ext uri="{FF2B5EF4-FFF2-40B4-BE49-F238E27FC236}"/>
            </a:extLst>
          </p:cNvPr>
          <p:cNvGrpSpPr/>
          <p:nvPr userDrawn="1"/>
        </p:nvGrpSpPr>
        <p:grpSpPr>
          <a:xfrm>
            <a:off x="4450567" y="2507739"/>
            <a:ext cx="265509" cy="352956"/>
            <a:chOff x="5918994" y="3280833"/>
            <a:chExt cx="354012" cy="352956"/>
          </a:xfrm>
          <a:solidFill>
            <a:schemeClr val="accent1"/>
          </a:solidFill>
        </p:grpSpPr>
        <p:sp>
          <p:nvSpPr>
            <p:cNvPr id="24" name="Oval 63">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5" name="Freeform 8">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grpSp>
        <p:nvGrpSpPr>
          <p:cNvPr id="26" name="Group 118">
            <a:extLst>
              <a:ext uri="{FF2B5EF4-FFF2-40B4-BE49-F238E27FC236}"/>
            </a:extLst>
          </p:cNvPr>
          <p:cNvGrpSpPr/>
          <p:nvPr userDrawn="1"/>
        </p:nvGrpSpPr>
        <p:grpSpPr>
          <a:xfrm>
            <a:off x="4450568" y="3525071"/>
            <a:ext cx="265509" cy="352956"/>
            <a:chOff x="5918994" y="3280833"/>
            <a:chExt cx="354012" cy="352956"/>
          </a:xfrm>
          <a:solidFill>
            <a:schemeClr val="accent2"/>
          </a:solidFill>
        </p:grpSpPr>
        <p:sp>
          <p:nvSpPr>
            <p:cNvPr id="27" name="Oval 66">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8" name="Freeform 1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29" name="Straight Connector 12">
            <a:extLst>
              <a:ext uri="{FF2B5EF4-FFF2-40B4-BE49-F238E27FC236}"/>
            </a:extLst>
          </p:cNvPr>
          <p:cNvCxnSpPr/>
          <p:nvPr userDrawn="1"/>
        </p:nvCxnSpPr>
        <p:spPr>
          <a:xfrm>
            <a:off x="4727973" y="2801938"/>
            <a:ext cx="2602706"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122">
            <a:extLst>
              <a:ext uri="{FF2B5EF4-FFF2-40B4-BE49-F238E27FC236}"/>
            </a:extLst>
          </p:cNvPr>
          <p:cNvCxnSpPr/>
          <p:nvPr userDrawn="1"/>
        </p:nvCxnSpPr>
        <p:spPr>
          <a:xfrm>
            <a:off x="1671638" y="3525838"/>
            <a:ext cx="2712244" cy="4762"/>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1" name="Resim 7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9025" y="26114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Resim 8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9442" y="3333750"/>
            <a:ext cx="32504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13">
            <a:extLst>
              <a:ext uri="{FF2B5EF4-FFF2-40B4-BE49-F238E27FC236}"/>
            </a:extLst>
          </p:cNvPr>
          <p:cNvGrpSpPr/>
          <p:nvPr userDrawn="1"/>
        </p:nvGrpSpPr>
        <p:grpSpPr>
          <a:xfrm>
            <a:off x="4462112" y="4627622"/>
            <a:ext cx="265509" cy="352956"/>
            <a:chOff x="5918994" y="3280833"/>
            <a:chExt cx="354012" cy="352956"/>
          </a:xfrm>
          <a:solidFill>
            <a:schemeClr val="accent3"/>
          </a:solidFill>
        </p:grpSpPr>
        <p:sp>
          <p:nvSpPr>
            <p:cNvPr id="34" name="Oval 31">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35" name="Freeform 15">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37" name="Straight Connector 33">
            <a:extLst>
              <a:ext uri="{FF2B5EF4-FFF2-40B4-BE49-F238E27FC236}"/>
            </a:extLst>
          </p:cNvPr>
          <p:cNvCxnSpPr/>
          <p:nvPr userDrawn="1"/>
        </p:nvCxnSpPr>
        <p:spPr>
          <a:xfrm>
            <a:off x="4801791" y="4770438"/>
            <a:ext cx="2637234"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8" name="Resim 3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4516" y="45545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17">
            <a:extLst>
              <a:ext uri="{FF2B5EF4-FFF2-40B4-BE49-F238E27FC236}"/>
            </a:extLst>
          </p:cNvPr>
          <p:cNvSpPr>
            <a:spLocks noChangeArrowheads="1"/>
          </p:cNvSpPr>
          <p:nvPr userDrawn="1"/>
        </p:nvSpPr>
        <p:spPr bwMode="auto">
          <a:xfrm>
            <a:off x="4552950" y="4973639"/>
            <a:ext cx="55960" cy="757237"/>
          </a:xfrm>
          <a:prstGeom prst="rect">
            <a:avLst/>
          </a:prstGeom>
          <a:solidFill>
            <a:schemeClr val="accent5"/>
          </a:solidFill>
          <a:ln>
            <a:noFill/>
          </a:ln>
        </p:spPr>
        <p:txBody>
          <a:bodyPr/>
          <a:lstStyle/>
          <a:p>
            <a:pPr>
              <a:defRPr/>
            </a:pPr>
            <a:endParaRPr lang="id-ID">
              <a:solidFill>
                <a:prstClr val="black"/>
              </a:solidFill>
              <a:cs typeface="Arial" pitchFamily="34" charset="0"/>
            </a:endParaRPr>
          </a:p>
        </p:txBody>
      </p:sp>
      <p:grpSp>
        <p:nvGrpSpPr>
          <p:cNvPr id="40" name="Group 18">
            <a:extLst>
              <a:ext uri="{FF2B5EF4-FFF2-40B4-BE49-F238E27FC236}"/>
            </a:extLst>
          </p:cNvPr>
          <p:cNvGrpSpPr/>
          <p:nvPr userDrawn="1"/>
        </p:nvGrpSpPr>
        <p:grpSpPr>
          <a:xfrm>
            <a:off x="4462112" y="5730173"/>
            <a:ext cx="265509" cy="352956"/>
            <a:chOff x="5918994" y="3280833"/>
            <a:chExt cx="354012" cy="352956"/>
          </a:xfrm>
          <a:solidFill>
            <a:schemeClr val="accent5"/>
          </a:solidFill>
        </p:grpSpPr>
        <p:sp>
          <p:nvSpPr>
            <p:cNvPr id="41" name="Oval 40">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42" name="Freeform 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44" name="Straight Connector 122">
            <a:extLst>
              <a:ext uri="{FF2B5EF4-FFF2-40B4-BE49-F238E27FC236}"/>
            </a:extLst>
          </p:cNvPr>
          <p:cNvCxnSpPr/>
          <p:nvPr userDrawn="1"/>
        </p:nvCxnSpPr>
        <p:spPr>
          <a:xfrm>
            <a:off x="1671638" y="5654676"/>
            <a:ext cx="2712244" cy="4763"/>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45" name="Resim 4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03735" y="5297489"/>
            <a:ext cx="3238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Metin Yer Tutucusu 74"/>
          <p:cNvSpPr>
            <a:spLocks noGrp="1"/>
          </p:cNvSpPr>
          <p:nvPr>
            <p:ph type="body" sz="quarter" idx="10"/>
          </p:nvPr>
        </p:nvSpPr>
        <p:spPr>
          <a:xfrm>
            <a:off x="-92869" y="390525"/>
            <a:ext cx="9236869" cy="590550"/>
          </a:xfrm>
        </p:spPr>
        <p:txBody>
          <a:bodyPr>
            <a:noAutofit/>
          </a:bodyPr>
          <a:lstStyle>
            <a:lvl1pPr marL="0" indent="0" algn="ctr">
              <a:buNone/>
              <a:defRPr sz="3000" b="1"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ctr">
              <a:defRPr sz="2000">
                <a:latin typeface="Arial Narrow" panose="020B0606020202030204" pitchFamily="34" charset="0"/>
              </a:defRPr>
            </a:lvl2pPr>
            <a:lvl3pPr algn="ctr">
              <a:defRPr sz="2000">
                <a:latin typeface="Arial Narrow" panose="020B0606020202030204" pitchFamily="34" charset="0"/>
              </a:defRPr>
            </a:lvl3pPr>
            <a:lvl4pPr algn="ctr">
              <a:defRPr sz="2000">
                <a:latin typeface="Arial Narrow" panose="020B0606020202030204" pitchFamily="34" charset="0"/>
              </a:defRPr>
            </a:lvl4pPr>
            <a:lvl5pPr algn="ctr">
              <a:defRPr sz="2000">
                <a:latin typeface="Arial Narrow" panose="020B0606020202030204" pitchFamily="34" charset="0"/>
              </a:defRPr>
            </a:lvl5pPr>
          </a:lstStyle>
          <a:p>
            <a:pPr lvl="0"/>
            <a:r>
              <a:rPr lang="tr-TR"/>
              <a:t>Asıl metin stillerini düzenlemek için tıklatın</a:t>
            </a:r>
          </a:p>
        </p:txBody>
      </p:sp>
      <p:sp>
        <p:nvSpPr>
          <p:cNvPr id="77" name="Metin Yer Tutucusu 76"/>
          <p:cNvSpPr>
            <a:spLocks noGrp="1"/>
          </p:cNvSpPr>
          <p:nvPr>
            <p:ph type="body" sz="quarter" idx="11"/>
          </p:nvPr>
        </p:nvSpPr>
        <p:spPr>
          <a:xfrm>
            <a:off x="6121257" y="3128457"/>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79" name="Metin Yer Tutucusu 78"/>
          <p:cNvSpPr>
            <a:spLocks noGrp="1"/>
          </p:cNvSpPr>
          <p:nvPr>
            <p:ph type="body" sz="quarter" idx="12"/>
          </p:nvPr>
        </p:nvSpPr>
        <p:spPr>
          <a:xfrm>
            <a:off x="764673" y="3870600"/>
            <a:ext cx="2707481" cy="540588"/>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36" name="Metin Yer Tutucusu 76"/>
          <p:cNvSpPr>
            <a:spLocks noGrp="1"/>
          </p:cNvSpPr>
          <p:nvPr>
            <p:ph type="body" sz="quarter" idx="13"/>
          </p:nvPr>
        </p:nvSpPr>
        <p:spPr>
          <a:xfrm>
            <a:off x="6121257" y="5190113"/>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43" name="Metin Yer Tutucusu 78"/>
          <p:cNvSpPr>
            <a:spLocks noGrp="1"/>
          </p:cNvSpPr>
          <p:nvPr>
            <p:ph type="body" sz="quarter" idx="14"/>
          </p:nvPr>
        </p:nvSpPr>
        <p:spPr>
          <a:xfrm>
            <a:off x="784312" y="5763312"/>
            <a:ext cx="2707481" cy="540588"/>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8565882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ünite alt başlıkları - 4lüilk">
    <p:spTree>
      <p:nvGrpSpPr>
        <p:cNvPr id="1" name=""/>
        <p:cNvGrpSpPr/>
        <p:nvPr/>
      </p:nvGrpSpPr>
      <p:grpSpPr>
        <a:xfrm>
          <a:off x="0" y="0"/>
          <a:ext cx="0" cy="0"/>
          <a:chOff x="0" y="0"/>
          <a:chExt cx="0" cy="0"/>
        </a:xfrm>
      </p:grpSpPr>
      <p:sp>
        <p:nvSpPr>
          <p:cNvPr id="7"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D4096CE9-5CC1-447C-9C3C-547A65A42E4F}"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grpSp>
        <p:nvGrpSpPr>
          <p:cNvPr id="10" name="Group 5"/>
          <p:cNvGrpSpPr>
            <a:grpSpLocks/>
          </p:cNvGrpSpPr>
          <p:nvPr userDrawn="1"/>
        </p:nvGrpSpPr>
        <p:grpSpPr bwMode="auto">
          <a:xfrm>
            <a:off x="260748" y="6408738"/>
            <a:ext cx="167878" cy="222250"/>
            <a:chOff x="4328868" y="5502988"/>
            <a:chExt cx="500307" cy="493774"/>
          </a:xfrm>
        </p:grpSpPr>
        <p:sp>
          <p:nvSpPr>
            <p:cNvPr id="11" name="Freeform 7">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8">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3" name="Group 9"/>
          <p:cNvGrpSpPr>
            <a:grpSpLocks/>
          </p:cNvGrpSpPr>
          <p:nvPr userDrawn="1"/>
        </p:nvGrpSpPr>
        <p:grpSpPr bwMode="auto">
          <a:xfrm flipH="1">
            <a:off x="700087" y="6408738"/>
            <a:ext cx="167879" cy="222250"/>
            <a:chOff x="4328868" y="5502988"/>
            <a:chExt cx="500307" cy="493774"/>
          </a:xfrm>
        </p:grpSpPr>
        <p:sp>
          <p:nvSpPr>
            <p:cNvPr id="14" name="Freeform 10">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5" name="Freeform 11">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6" name="Straight Connector 3">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17">
            <a:extLst>
              <a:ext uri="{FF2B5EF4-FFF2-40B4-BE49-F238E27FC236}"/>
            </a:extLst>
          </p:cNvPr>
          <p:cNvSpPr>
            <a:spLocks noChangeArrowheads="1"/>
          </p:cNvSpPr>
          <p:nvPr userDrawn="1"/>
        </p:nvSpPr>
        <p:spPr bwMode="auto">
          <a:xfrm>
            <a:off x="4552950" y="2860675"/>
            <a:ext cx="55960" cy="674688"/>
          </a:xfrm>
          <a:prstGeom prst="rect">
            <a:avLst/>
          </a:prstGeom>
          <a:solidFill>
            <a:schemeClr val="accent2"/>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18" name="Rectangle 121">
            <a:extLst>
              <a:ext uri="{FF2B5EF4-FFF2-40B4-BE49-F238E27FC236}"/>
            </a:extLst>
          </p:cNvPr>
          <p:cNvSpPr>
            <a:spLocks noChangeArrowheads="1"/>
          </p:cNvSpPr>
          <p:nvPr userDrawn="1"/>
        </p:nvSpPr>
        <p:spPr bwMode="auto">
          <a:xfrm>
            <a:off x="4552950" y="3860801"/>
            <a:ext cx="55960" cy="766763"/>
          </a:xfrm>
          <a:prstGeom prst="rect">
            <a:avLst/>
          </a:prstGeom>
          <a:solidFill>
            <a:schemeClr val="accent3"/>
          </a:solidFill>
          <a:ln>
            <a:noFill/>
          </a:ln>
        </p:spPr>
        <p:txBody>
          <a:bodyPr/>
          <a:lstStyle/>
          <a:p>
            <a:pPr>
              <a:defRPr/>
            </a:pPr>
            <a:endParaRPr lang="id-ID">
              <a:solidFill>
                <a:prstClr val="black"/>
              </a:solidFill>
              <a:cs typeface="Arial" pitchFamily="34" charset="0"/>
            </a:endParaRPr>
          </a:p>
        </p:txBody>
      </p:sp>
      <p:sp>
        <p:nvSpPr>
          <p:cNvPr id="19" name="TextBox 50">
            <a:extLst>
              <a:ext uri="{FF2B5EF4-FFF2-40B4-BE49-F238E27FC236}"/>
            </a:extLst>
          </p:cNvPr>
          <p:cNvSpPr txBox="1">
            <a:spLocks noChangeArrowheads="1"/>
          </p:cNvSpPr>
          <p:nvPr userDrawn="1"/>
        </p:nvSpPr>
        <p:spPr bwMode="auto">
          <a:xfrm>
            <a:off x="3735874" y="1298575"/>
            <a:ext cx="1672254" cy="369332"/>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a:solidFill>
                  <a:srgbClr val="A6A6A6"/>
                </a:solidFill>
                <a:latin typeface="Open Sans Condensed Light"/>
                <a:ea typeface="Open Sans Condensed Light"/>
                <a:cs typeface="Open Sans Condensed Light"/>
              </a:rPr>
              <a:t>ünite</a:t>
            </a:r>
            <a:r>
              <a:rPr lang="id-ID">
                <a:solidFill>
                  <a:srgbClr val="A6A6A6"/>
                </a:solidFill>
                <a:latin typeface="Open Sans Condensed Light"/>
                <a:ea typeface="Open Sans Condensed Light"/>
                <a:cs typeface="Open Sans Condensed Light"/>
              </a:rPr>
              <a:t> </a:t>
            </a:r>
            <a:r>
              <a:rPr lang="tr-TR">
                <a:solidFill>
                  <a:srgbClr val="16A085"/>
                </a:solidFill>
                <a:latin typeface="Open Sans Condensed Light"/>
                <a:ea typeface="Open Sans Condensed Light"/>
                <a:cs typeface="Open Sans Condensed Light"/>
              </a:rPr>
              <a:t>başlıkları</a:t>
            </a:r>
            <a:endParaRPr lang="en-US">
              <a:solidFill>
                <a:srgbClr val="A6A6A6"/>
              </a:solidFill>
              <a:latin typeface="Open Sans Condensed Light"/>
              <a:ea typeface="Open Sans Condensed Light"/>
              <a:cs typeface="Open Sans Condensed Light"/>
            </a:endParaRPr>
          </a:p>
        </p:txBody>
      </p:sp>
      <p:grpSp>
        <p:nvGrpSpPr>
          <p:cNvPr id="20" name="Group 1"/>
          <p:cNvGrpSpPr>
            <a:grpSpLocks/>
          </p:cNvGrpSpPr>
          <p:nvPr userDrawn="1"/>
        </p:nvGrpSpPr>
        <p:grpSpPr bwMode="auto">
          <a:xfrm>
            <a:off x="4507707" y="1714500"/>
            <a:ext cx="151210" cy="831850"/>
            <a:chOff x="6010488" y="2172698"/>
            <a:chExt cx="171376" cy="1201650"/>
          </a:xfrm>
        </p:grpSpPr>
        <p:sp>
          <p:nvSpPr>
            <p:cNvPr id="21" name="Oval 6">
              <a:extLst>
                <a:ext uri="{FF2B5EF4-FFF2-40B4-BE49-F238E27FC236}"/>
              </a:extLst>
            </p:cNvPr>
            <p:cNvSpPr>
              <a:spLocks noChangeArrowheads="1"/>
            </p:cNvSpPr>
            <p:nvPr/>
          </p:nvSpPr>
          <p:spPr bwMode="auto">
            <a:xfrm>
              <a:off x="6010488" y="2172698"/>
              <a:ext cx="171376" cy="171993"/>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22" name="Rectangle 7">
              <a:extLst>
                <a:ext uri="{FF2B5EF4-FFF2-40B4-BE49-F238E27FC236}"/>
              </a:extLst>
            </p:cNvPr>
            <p:cNvSpPr>
              <a:spLocks noChangeArrowheads="1"/>
            </p:cNvSpPr>
            <p:nvPr/>
          </p:nvSpPr>
          <p:spPr bwMode="auto">
            <a:xfrm>
              <a:off x="6061766" y="2330931"/>
              <a:ext cx="68821" cy="1043417"/>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grpSp>
      <p:grpSp>
        <p:nvGrpSpPr>
          <p:cNvPr id="23" name="Group 10">
            <a:extLst>
              <a:ext uri="{FF2B5EF4-FFF2-40B4-BE49-F238E27FC236}"/>
            </a:extLst>
          </p:cNvPr>
          <p:cNvGrpSpPr/>
          <p:nvPr userDrawn="1"/>
        </p:nvGrpSpPr>
        <p:grpSpPr>
          <a:xfrm>
            <a:off x="4450567" y="2507739"/>
            <a:ext cx="265509" cy="352956"/>
            <a:chOff x="5918994" y="3280833"/>
            <a:chExt cx="354012" cy="352956"/>
          </a:xfrm>
          <a:solidFill>
            <a:schemeClr val="accent1"/>
          </a:solidFill>
        </p:grpSpPr>
        <p:sp>
          <p:nvSpPr>
            <p:cNvPr id="24" name="Oval 63">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5" name="Freeform 8">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grpSp>
        <p:nvGrpSpPr>
          <p:cNvPr id="26" name="Group 118">
            <a:extLst>
              <a:ext uri="{FF2B5EF4-FFF2-40B4-BE49-F238E27FC236}"/>
            </a:extLst>
          </p:cNvPr>
          <p:cNvGrpSpPr/>
          <p:nvPr userDrawn="1"/>
        </p:nvGrpSpPr>
        <p:grpSpPr>
          <a:xfrm>
            <a:off x="4450568" y="3525071"/>
            <a:ext cx="265509" cy="352956"/>
            <a:chOff x="5918994" y="3280833"/>
            <a:chExt cx="354012" cy="352956"/>
          </a:xfrm>
          <a:solidFill>
            <a:schemeClr val="accent2"/>
          </a:solidFill>
        </p:grpSpPr>
        <p:sp>
          <p:nvSpPr>
            <p:cNvPr id="27" name="Oval 66">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8" name="Freeform 1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29" name="Straight Connector 12">
            <a:extLst>
              <a:ext uri="{FF2B5EF4-FFF2-40B4-BE49-F238E27FC236}"/>
            </a:extLst>
          </p:cNvPr>
          <p:cNvCxnSpPr/>
          <p:nvPr userDrawn="1"/>
        </p:nvCxnSpPr>
        <p:spPr>
          <a:xfrm>
            <a:off x="4727973" y="2801938"/>
            <a:ext cx="2602706"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122">
            <a:extLst>
              <a:ext uri="{FF2B5EF4-FFF2-40B4-BE49-F238E27FC236}"/>
            </a:extLst>
          </p:cNvPr>
          <p:cNvCxnSpPr/>
          <p:nvPr userDrawn="1"/>
        </p:nvCxnSpPr>
        <p:spPr>
          <a:xfrm>
            <a:off x="1671638" y="3525838"/>
            <a:ext cx="2712244" cy="4762"/>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1" name="Resim 7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9025" y="26114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Resim 8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9442" y="3333750"/>
            <a:ext cx="32504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13">
            <a:extLst>
              <a:ext uri="{FF2B5EF4-FFF2-40B4-BE49-F238E27FC236}"/>
            </a:extLst>
          </p:cNvPr>
          <p:cNvGrpSpPr/>
          <p:nvPr userDrawn="1"/>
        </p:nvGrpSpPr>
        <p:grpSpPr>
          <a:xfrm>
            <a:off x="4462112" y="4627622"/>
            <a:ext cx="265509" cy="352956"/>
            <a:chOff x="5918994" y="3280833"/>
            <a:chExt cx="354012" cy="352956"/>
          </a:xfrm>
          <a:solidFill>
            <a:schemeClr val="accent3"/>
          </a:solidFill>
        </p:grpSpPr>
        <p:sp>
          <p:nvSpPr>
            <p:cNvPr id="34" name="Oval 31">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35" name="Freeform 15">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37" name="Straight Connector 33">
            <a:extLst>
              <a:ext uri="{FF2B5EF4-FFF2-40B4-BE49-F238E27FC236}"/>
            </a:extLst>
          </p:cNvPr>
          <p:cNvCxnSpPr/>
          <p:nvPr userDrawn="1"/>
        </p:nvCxnSpPr>
        <p:spPr>
          <a:xfrm>
            <a:off x="4801791" y="4770438"/>
            <a:ext cx="2637234"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8" name="Resim 3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4516" y="45545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17">
            <a:extLst>
              <a:ext uri="{FF2B5EF4-FFF2-40B4-BE49-F238E27FC236}"/>
            </a:extLst>
          </p:cNvPr>
          <p:cNvSpPr>
            <a:spLocks noChangeArrowheads="1"/>
          </p:cNvSpPr>
          <p:nvPr userDrawn="1"/>
        </p:nvSpPr>
        <p:spPr bwMode="auto">
          <a:xfrm>
            <a:off x="4552950" y="4973639"/>
            <a:ext cx="55960" cy="757237"/>
          </a:xfrm>
          <a:prstGeom prst="rect">
            <a:avLst/>
          </a:prstGeom>
          <a:solidFill>
            <a:schemeClr val="accent5"/>
          </a:solidFill>
          <a:ln>
            <a:noFill/>
          </a:ln>
        </p:spPr>
        <p:txBody>
          <a:bodyPr/>
          <a:lstStyle/>
          <a:p>
            <a:pPr>
              <a:defRPr/>
            </a:pPr>
            <a:endParaRPr lang="id-ID">
              <a:solidFill>
                <a:prstClr val="black"/>
              </a:solidFill>
              <a:cs typeface="Arial" pitchFamily="34" charset="0"/>
            </a:endParaRPr>
          </a:p>
        </p:txBody>
      </p:sp>
      <p:grpSp>
        <p:nvGrpSpPr>
          <p:cNvPr id="40" name="Group 18">
            <a:extLst>
              <a:ext uri="{FF2B5EF4-FFF2-40B4-BE49-F238E27FC236}"/>
            </a:extLst>
          </p:cNvPr>
          <p:cNvGrpSpPr/>
          <p:nvPr userDrawn="1"/>
        </p:nvGrpSpPr>
        <p:grpSpPr>
          <a:xfrm>
            <a:off x="4462112" y="5730173"/>
            <a:ext cx="265509" cy="352956"/>
            <a:chOff x="5918994" y="3280833"/>
            <a:chExt cx="354012" cy="352956"/>
          </a:xfrm>
          <a:solidFill>
            <a:schemeClr val="accent5"/>
          </a:solidFill>
        </p:grpSpPr>
        <p:sp>
          <p:nvSpPr>
            <p:cNvPr id="41" name="Oval 40">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42" name="Freeform 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44" name="Straight Connector 122">
            <a:extLst>
              <a:ext uri="{FF2B5EF4-FFF2-40B4-BE49-F238E27FC236}"/>
            </a:extLst>
          </p:cNvPr>
          <p:cNvCxnSpPr/>
          <p:nvPr userDrawn="1"/>
        </p:nvCxnSpPr>
        <p:spPr>
          <a:xfrm>
            <a:off x="1671638" y="5654676"/>
            <a:ext cx="2712244" cy="4763"/>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45" name="Resim 4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03735" y="5297489"/>
            <a:ext cx="3238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Metin Yer Tutucusu 74"/>
          <p:cNvSpPr>
            <a:spLocks noGrp="1"/>
          </p:cNvSpPr>
          <p:nvPr>
            <p:ph type="body" sz="quarter" idx="10"/>
          </p:nvPr>
        </p:nvSpPr>
        <p:spPr>
          <a:xfrm>
            <a:off x="-92869" y="390525"/>
            <a:ext cx="9236869" cy="590550"/>
          </a:xfrm>
        </p:spPr>
        <p:txBody>
          <a:bodyPr>
            <a:noAutofit/>
          </a:bodyPr>
          <a:lstStyle>
            <a:lvl1pPr marL="0" indent="0" algn="ctr">
              <a:buNone/>
              <a:defRPr sz="3000" b="1"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ctr">
              <a:defRPr sz="2000">
                <a:latin typeface="Arial Narrow" panose="020B0606020202030204" pitchFamily="34" charset="0"/>
              </a:defRPr>
            </a:lvl2pPr>
            <a:lvl3pPr algn="ctr">
              <a:defRPr sz="2000">
                <a:latin typeface="Arial Narrow" panose="020B0606020202030204" pitchFamily="34" charset="0"/>
              </a:defRPr>
            </a:lvl3pPr>
            <a:lvl4pPr algn="ctr">
              <a:defRPr sz="2000">
                <a:latin typeface="Arial Narrow" panose="020B0606020202030204" pitchFamily="34" charset="0"/>
              </a:defRPr>
            </a:lvl4pPr>
            <a:lvl5pPr algn="ctr">
              <a:defRPr sz="2000">
                <a:latin typeface="Arial Narrow" panose="020B0606020202030204" pitchFamily="34" charset="0"/>
              </a:defRPr>
            </a:lvl5pPr>
          </a:lstStyle>
          <a:p>
            <a:pPr lvl="0"/>
            <a:endParaRPr lang="tr-TR" dirty="0"/>
          </a:p>
        </p:txBody>
      </p:sp>
      <p:sp>
        <p:nvSpPr>
          <p:cNvPr id="77" name="Metin Yer Tutucusu 76"/>
          <p:cNvSpPr>
            <a:spLocks noGrp="1"/>
          </p:cNvSpPr>
          <p:nvPr>
            <p:ph type="body" sz="quarter" idx="11"/>
          </p:nvPr>
        </p:nvSpPr>
        <p:spPr>
          <a:xfrm>
            <a:off x="6121257" y="3128457"/>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79" name="Metin Yer Tutucusu 78"/>
          <p:cNvSpPr>
            <a:spLocks noGrp="1"/>
          </p:cNvSpPr>
          <p:nvPr>
            <p:ph type="body" sz="quarter" idx="12"/>
          </p:nvPr>
        </p:nvSpPr>
        <p:spPr>
          <a:xfrm>
            <a:off x="764673" y="3870600"/>
            <a:ext cx="2707481" cy="540588"/>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36" name="Metin Yer Tutucusu 76"/>
          <p:cNvSpPr>
            <a:spLocks noGrp="1"/>
          </p:cNvSpPr>
          <p:nvPr>
            <p:ph type="body" sz="quarter" idx="13"/>
          </p:nvPr>
        </p:nvSpPr>
        <p:spPr>
          <a:xfrm>
            <a:off x="6121257" y="5190113"/>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43" name="Metin Yer Tutucusu 78"/>
          <p:cNvSpPr>
            <a:spLocks noGrp="1"/>
          </p:cNvSpPr>
          <p:nvPr>
            <p:ph type="body" sz="quarter" idx="14"/>
          </p:nvPr>
        </p:nvSpPr>
        <p:spPr>
          <a:xfrm>
            <a:off x="784312" y="5763312"/>
            <a:ext cx="2707481" cy="540588"/>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34572141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ünite alt başlıkları - orta">
    <p:spTree>
      <p:nvGrpSpPr>
        <p:cNvPr id="1" name=""/>
        <p:cNvGrpSpPr/>
        <p:nvPr/>
      </p:nvGrpSpPr>
      <p:grpSpPr>
        <a:xfrm>
          <a:off x="0" y="0"/>
          <a:ext cx="0" cy="0"/>
          <a:chOff x="0" y="0"/>
          <a:chExt cx="0" cy="0"/>
        </a:xfrm>
      </p:grpSpPr>
      <p:sp>
        <p:nvSpPr>
          <p:cNvPr id="6"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7"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8" name="TextBox 6">
            <a:extLst>
              <a:ext uri="{FF2B5EF4-FFF2-40B4-BE49-F238E27FC236}"/>
            </a:extLst>
          </p:cNvPr>
          <p:cNvSpPr txBox="1">
            <a:spLocks noChangeArrowheads="1"/>
          </p:cNvSpPr>
          <p:nvPr userDrawn="1"/>
        </p:nvSpPr>
        <p:spPr bwMode="auto">
          <a:xfrm>
            <a:off x="8575532" y="304800"/>
            <a:ext cx="489238" cy="400110"/>
          </a:xfrm>
          <a:prstGeom prst="rect">
            <a:avLst/>
          </a:prstGeom>
          <a:noFill/>
          <a:ln>
            <a:noFill/>
          </a:ln>
          <a:extLst/>
        </p:spPr>
        <p:txBody>
          <a:bodyPr wrap="none">
            <a:spAutoFit/>
          </a:bodyPr>
          <a:lstStyle/>
          <a:p>
            <a:pPr algn="ctr" fontAlgn="base">
              <a:spcBef>
                <a:spcPct val="0"/>
              </a:spcBef>
              <a:spcAft>
                <a:spcPct val="0"/>
              </a:spcAft>
              <a:defRPr/>
            </a:pPr>
            <a:fld id="{3F90C0B7-F28C-481C-814C-848347AEA3B1}" type="slidenum">
              <a:rPr lang="id-ID" altLang="tr-TR" sz="2000" b="1">
                <a:solidFill>
                  <a:prstClr val="white"/>
                </a:solidFill>
                <a:cs typeface="Arial" pitchFamily="34" charset="0"/>
              </a:rPr>
              <a:pPr algn="ctr" fontAlgn="base">
                <a:spcBef>
                  <a:spcPct val="0"/>
                </a:spcBef>
                <a:spcAft>
                  <a:spcPct val="0"/>
                </a:spcAft>
                <a:defRPr/>
              </a:pPr>
              <a:t>‹#›</a:t>
            </a:fld>
            <a:endParaRPr lang="id-ID" altLang="tr-TR" sz="2000">
              <a:solidFill>
                <a:prstClr val="white"/>
              </a:solidFill>
              <a:cs typeface="Arial" pitchFamily="34" charset="0"/>
            </a:endParaRPr>
          </a:p>
        </p:txBody>
      </p:sp>
      <p:sp>
        <p:nvSpPr>
          <p:cNvPr id="9" name="Rectangle 25">
            <a:extLst>
              <a:ext uri="{FF2B5EF4-FFF2-40B4-BE49-F238E27FC236}"/>
            </a:extLst>
          </p:cNvPr>
          <p:cNvSpPr>
            <a:spLocks noChangeArrowheads="1"/>
          </p:cNvSpPr>
          <p:nvPr userDrawn="1"/>
        </p:nvSpPr>
        <p:spPr bwMode="auto">
          <a:xfrm>
            <a:off x="4546997" y="5467351"/>
            <a:ext cx="51197" cy="1439863"/>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sp>
        <p:nvSpPr>
          <p:cNvPr id="10" name="Rectangle 21">
            <a:extLst>
              <a:ext uri="{FF2B5EF4-FFF2-40B4-BE49-F238E27FC236}"/>
            </a:extLst>
          </p:cNvPr>
          <p:cNvSpPr>
            <a:spLocks noChangeArrowheads="1"/>
          </p:cNvSpPr>
          <p:nvPr userDrawn="1"/>
        </p:nvSpPr>
        <p:spPr bwMode="auto">
          <a:xfrm>
            <a:off x="4546997" y="4084639"/>
            <a:ext cx="51197" cy="1042987"/>
          </a:xfrm>
          <a:prstGeom prst="rect">
            <a:avLst/>
          </a:prstGeom>
          <a:solidFill>
            <a:schemeClr val="accent6"/>
          </a:solidFill>
          <a:ln>
            <a:noFill/>
          </a:ln>
        </p:spPr>
        <p:txBody>
          <a:bodyPr/>
          <a:lstStyle/>
          <a:p>
            <a:pPr>
              <a:defRPr/>
            </a:pPr>
            <a:endParaRPr lang="id-ID" sz="2000">
              <a:solidFill>
                <a:prstClr val="black"/>
              </a:solidFill>
              <a:cs typeface="Arial" pitchFamily="34" charset="0"/>
            </a:endParaRPr>
          </a:p>
        </p:txBody>
      </p:sp>
      <p:grpSp>
        <p:nvGrpSpPr>
          <p:cNvPr id="11" name="Group 22">
            <a:extLst>
              <a:ext uri="{FF2B5EF4-FFF2-40B4-BE49-F238E27FC236}"/>
            </a:extLst>
          </p:cNvPr>
          <p:cNvGrpSpPr/>
          <p:nvPr userDrawn="1"/>
        </p:nvGrpSpPr>
        <p:grpSpPr>
          <a:xfrm>
            <a:off x="4439246" y="5113036"/>
            <a:ext cx="265509" cy="352956"/>
            <a:chOff x="5918994" y="3280833"/>
            <a:chExt cx="354012" cy="352956"/>
          </a:xfrm>
          <a:solidFill>
            <a:schemeClr val="accent6"/>
          </a:solidFill>
        </p:grpSpPr>
        <p:sp>
          <p:nvSpPr>
            <p:cNvPr id="12" name="Oval 33">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3" name="Freeform 24">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14" name="Rectangle 17">
            <a:extLst>
              <a:ext uri="{FF2B5EF4-FFF2-40B4-BE49-F238E27FC236}"/>
            </a:extLst>
          </p:cNvPr>
          <p:cNvSpPr>
            <a:spLocks noChangeArrowheads="1"/>
          </p:cNvSpPr>
          <p:nvPr userDrawn="1"/>
        </p:nvSpPr>
        <p:spPr bwMode="auto">
          <a:xfrm>
            <a:off x="4546997" y="2713039"/>
            <a:ext cx="51197" cy="1042987"/>
          </a:xfrm>
          <a:prstGeom prst="rect">
            <a:avLst/>
          </a:prstGeom>
          <a:solidFill>
            <a:schemeClr val="accent5"/>
          </a:solidFill>
          <a:ln>
            <a:noFill/>
          </a:ln>
        </p:spPr>
        <p:txBody>
          <a:bodyPr/>
          <a:lstStyle/>
          <a:p>
            <a:pPr>
              <a:defRPr/>
            </a:pPr>
            <a:endParaRPr lang="id-ID" sz="2000">
              <a:solidFill>
                <a:prstClr val="black"/>
              </a:solidFill>
              <a:cs typeface="Arial" pitchFamily="34" charset="0"/>
            </a:endParaRPr>
          </a:p>
        </p:txBody>
      </p:sp>
      <p:grpSp>
        <p:nvGrpSpPr>
          <p:cNvPr id="15" name="Group 18">
            <a:extLst>
              <a:ext uri="{FF2B5EF4-FFF2-40B4-BE49-F238E27FC236}"/>
            </a:extLst>
          </p:cNvPr>
          <p:cNvGrpSpPr/>
          <p:nvPr userDrawn="1"/>
        </p:nvGrpSpPr>
        <p:grpSpPr>
          <a:xfrm>
            <a:off x="4439246" y="3741436"/>
            <a:ext cx="265509" cy="352956"/>
            <a:chOff x="5918994" y="3280833"/>
            <a:chExt cx="354012" cy="352956"/>
          </a:xfrm>
          <a:solidFill>
            <a:schemeClr val="accent5"/>
          </a:solidFill>
        </p:grpSpPr>
        <p:sp>
          <p:nvSpPr>
            <p:cNvPr id="16" name="Oval 37">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7" name="Freeform 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18" name="Rectangle 117">
            <a:extLst>
              <a:ext uri="{FF2B5EF4-FFF2-40B4-BE49-F238E27FC236}"/>
            </a:extLst>
          </p:cNvPr>
          <p:cNvSpPr>
            <a:spLocks noChangeArrowheads="1"/>
          </p:cNvSpPr>
          <p:nvPr userDrawn="1"/>
        </p:nvSpPr>
        <p:spPr bwMode="auto">
          <a:xfrm>
            <a:off x="4546997" y="1358901"/>
            <a:ext cx="51197" cy="1044575"/>
          </a:xfrm>
          <a:prstGeom prst="rect">
            <a:avLst/>
          </a:prstGeom>
          <a:solidFill>
            <a:schemeClr val="accent4"/>
          </a:solidFill>
          <a:ln>
            <a:noFill/>
          </a:ln>
        </p:spPr>
        <p:txBody>
          <a:bodyPr/>
          <a:lstStyle/>
          <a:p>
            <a:pPr>
              <a:defRPr/>
            </a:pPr>
            <a:endParaRPr lang="id-ID" sz="2000">
              <a:solidFill>
                <a:prstClr val="black"/>
              </a:solidFill>
              <a:cs typeface="Arial" pitchFamily="34" charset="0"/>
            </a:endParaRPr>
          </a:p>
        </p:txBody>
      </p:sp>
      <p:grpSp>
        <p:nvGrpSpPr>
          <p:cNvPr id="19" name="Group 118">
            <a:extLst>
              <a:ext uri="{FF2B5EF4-FFF2-40B4-BE49-F238E27FC236}"/>
            </a:extLst>
          </p:cNvPr>
          <p:cNvGrpSpPr/>
          <p:nvPr userDrawn="1"/>
        </p:nvGrpSpPr>
        <p:grpSpPr>
          <a:xfrm>
            <a:off x="4439246" y="2387766"/>
            <a:ext cx="265509" cy="352956"/>
            <a:chOff x="5918994" y="3280833"/>
            <a:chExt cx="354012" cy="352956"/>
          </a:xfrm>
          <a:solidFill>
            <a:schemeClr val="accent4"/>
          </a:solidFill>
        </p:grpSpPr>
        <p:sp>
          <p:nvSpPr>
            <p:cNvPr id="20" name="Oval 41">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21" name="Freeform 1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22" name="Rectangle 7">
            <a:extLst>
              <a:ext uri="{FF2B5EF4-FFF2-40B4-BE49-F238E27FC236}"/>
            </a:extLst>
          </p:cNvPr>
          <p:cNvSpPr>
            <a:spLocks noChangeArrowheads="1"/>
          </p:cNvSpPr>
          <p:nvPr userDrawn="1"/>
        </p:nvSpPr>
        <p:spPr bwMode="auto">
          <a:xfrm>
            <a:off x="4546997" y="1"/>
            <a:ext cx="51197" cy="1044575"/>
          </a:xfrm>
          <a:prstGeom prst="rect">
            <a:avLst/>
          </a:prstGeom>
          <a:solidFill>
            <a:schemeClr val="accent3"/>
          </a:solidFill>
          <a:ln>
            <a:noFill/>
          </a:ln>
        </p:spPr>
        <p:txBody>
          <a:bodyPr/>
          <a:lstStyle/>
          <a:p>
            <a:pPr>
              <a:defRPr/>
            </a:pPr>
            <a:endParaRPr lang="id-ID" sz="2000">
              <a:solidFill>
                <a:prstClr val="black"/>
              </a:solidFill>
              <a:cs typeface="Arial" pitchFamily="34" charset="0"/>
            </a:endParaRPr>
          </a:p>
        </p:txBody>
      </p:sp>
      <p:grpSp>
        <p:nvGrpSpPr>
          <p:cNvPr id="23" name="Group 13">
            <a:extLst>
              <a:ext uri="{FF2B5EF4-FFF2-40B4-BE49-F238E27FC236}"/>
            </a:extLst>
          </p:cNvPr>
          <p:cNvGrpSpPr/>
          <p:nvPr userDrawn="1"/>
        </p:nvGrpSpPr>
        <p:grpSpPr>
          <a:xfrm>
            <a:off x="4439246" y="1014849"/>
            <a:ext cx="265509" cy="352956"/>
            <a:chOff x="5918994" y="3280833"/>
            <a:chExt cx="354012" cy="352956"/>
          </a:xfrm>
          <a:solidFill>
            <a:schemeClr val="accent3"/>
          </a:solidFill>
        </p:grpSpPr>
        <p:sp>
          <p:nvSpPr>
            <p:cNvPr id="24" name="Oval 45">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25" name="Freeform 15">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cxnSp>
        <p:nvCxnSpPr>
          <p:cNvPr id="26" name="Straight Connector 33">
            <a:extLst>
              <a:ext uri="{FF2B5EF4-FFF2-40B4-BE49-F238E27FC236}"/>
            </a:extLst>
          </p:cNvPr>
          <p:cNvCxnSpPr/>
          <p:nvPr userDrawn="1"/>
        </p:nvCxnSpPr>
        <p:spPr>
          <a:xfrm>
            <a:off x="4801791" y="1201738"/>
            <a:ext cx="2291953"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34">
            <a:extLst>
              <a:ext uri="{FF2B5EF4-FFF2-40B4-BE49-F238E27FC236}"/>
            </a:extLst>
          </p:cNvPr>
          <p:cNvCxnSpPr/>
          <p:nvPr userDrawn="1"/>
        </p:nvCxnSpPr>
        <p:spPr>
          <a:xfrm>
            <a:off x="1585913" y="2554288"/>
            <a:ext cx="273724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39">
            <a:extLst>
              <a:ext uri="{FF2B5EF4-FFF2-40B4-BE49-F238E27FC236}"/>
            </a:extLst>
          </p:cNvPr>
          <p:cNvCxnSpPr/>
          <p:nvPr userDrawn="1"/>
        </p:nvCxnSpPr>
        <p:spPr>
          <a:xfrm>
            <a:off x="4801791" y="3937000"/>
            <a:ext cx="2370534"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9" name="Resim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9716" y="9858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Resim 8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9716" y="3702050"/>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Resim 8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8719" y="2347913"/>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Connector 34">
            <a:extLst>
              <a:ext uri="{FF2B5EF4-FFF2-40B4-BE49-F238E27FC236}"/>
            </a:extLst>
          </p:cNvPr>
          <p:cNvCxnSpPr/>
          <p:nvPr userDrawn="1"/>
        </p:nvCxnSpPr>
        <p:spPr>
          <a:xfrm>
            <a:off x="1585913" y="5302250"/>
            <a:ext cx="273724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3" name="Resim 9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8719" y="5105400"/>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Metin Yer Tutucusu 76"/>
          <p:cNvSpPr>
            <a:spLocks noGrp="1"/>
          </p:cNvSpPr>
          <p:nvPr>
            <p:ph type="body" sz="quarter" idx="11"/>
          </p:nvPr>
        </p:nvSpPr>
        <p:spPr>
          <a:xfrm>
            <a:off x="5001835" y="1614567"/>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89" name="Metin Yer Tutucusu 76"/>
          <p:cNvSpPr>
            <a:spLocks noGrp="1"/>
          </p:cNvSpPr>
          <p:nvPr>
            <p:ph type="body" sz="quarter" idx="12"/>
          </p:nvPr>
        </p:nvSpPr>
        <p:spPr>
          <a:xfrm>
            <a:off x="4937541" y="4234981"/>
            <a:ext cx="2636044" cy="930275"/>
          </a:xfrm>
        </p:spPr>
        <p:txBody>
          <a:bodyPr>
            <a:noAutofit/>
          </a:bodyPr>
          <a:lstStyle>
            <a:lvl1pPr marL="0" indent="0" algn="r" rtl="0" eaLnBrk="1" fontAlgn="auto" hangingPunct="1">
              <a:spcBef>
                <a:spcPts val="0"/>
              </a:spcBef>
              <a:spcAft>
                <a:spcPts val="0"/>
              </a:spcAft>
              <a:buFont typeface="+mj-lt"/>
              <a:buNone/>
              <a:defRPr sz="24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91" name="Metin Yer Tutucusu 78"/>
          <p:cNvSpPr>
            <a:spLocks noGrp="1"/>
          </p:cNvSpPr>
          <p:nvPr>
            <p:ph type="body" sz="quarter" idx="13"/>
          </p:nvPr>
        </p:nvSpPr>
        <p:spPr>
          <a:xfrm>
            <a:off x="1114489" y="2911005"/>
            <a:ext cx="2707481" cy="1390650"/>
          </a:xfrm>
        </p:spPr>
        <p:txBody>
          <a:bodyPr>
            <a:noAutofit/>
          </a:bodyPr>
          <a:lstStyle>
            <a:lvl1pPr marL="0" indent="0" algn="l" eaLnBrk="1" fontAlgn="auto" hangingPunct="1">
              <a:spcBef>
                <a:spcPts val="0"/>
              </a:spcBef>
              <a:spcAft>
                <a:spcPts val="0"/>
              </a:spcAft>
              <a:buNone/>
              <a:defRPr sz="24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94" name="Metin Yer Tutucusu 78"/>
          <p:cNvSpPr>
            <a:spLocks noGrp="1"/>
          </p:cNvSpPr>
          <p:nvPr>
            <p:ph type="body" sz="quarter" idx="14"/>
          </p:nvPr>
        </p:nvSpPr>
        <p:spPr>
          <a:xfrm>
            <a:off x="1114489" y="5606413"/>
            <a:ext cx="2707481" cy="1390650"/>
          </a:xfrm>
        </p:spPr>
        <p:txBody>
          <a:bodyPr>
            <a:noAutofit/>
          </a:bodyPr>
          <a:lstStyle>
            <a:lvl1pPr marL="0" indent="0" algn="l" rtl="0" eaLnBrk="1" fontAlgn="auto" hangingPunct="1">
              <a:spcBef>
                <a:spcPts val="0"/>
              </a:spcBef>
              <a:spcAft>
                <a:spcPts val="0"/>
              </a:spcAft>
              <a:buNone/>
              <a:defRPr sz="24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24184529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ünite alt başlıkları - son">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4507706" y="2555876"/>
            <a:ext cx="128588" cy="1198563"/>
            <a:chOff x="6010488" y="2753482"/>
            <a:chExt cx="171376" cy="1198573"/>
          </a:xfrm>
        </p:grpSpPr>
        <p:sp>
          <p:nvSpPr>
            <p:cNvPr id="5" name="Rectangle 13">
              <a:extLst>
                <a:ext uri="{FF2B5EF4-FFF2-40B4-BE49-F238E27FC236}"/>
              </a:extLst>
            </p:cNvPr>
            <p:cNvSpPr>
              <a:spLocks noChangeArrowheads="1"/>
            </p:cNvSpPr>
            <p:nvPr/>
          </p:nvSpPr>
          <p:spPr bwMode="auto">
            <a:xfrm>
              <a:off x="6062853" y="2753482"/>
              <a:ext cx="66646" cy="1044584"/>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sp>
          <p:nvSpPr>
            <p:cNvPr id="6" name="Oval 6">
              <a:extLst>
                <a:ext uri="{FF2B5EF4-FFF2-40B4-BE49-F238E27FC236}"/>
              </a:extLst>
            </p:cNvPr>
            <p:cNvSpPr>
              <a:spLocks noChangeArrowheads="1"/>
            </p:cNvSpPr>
            <p:nvPr/>
          </p:nvSpPr>
          <p:spPr bwMode="auto">
            <a:xfrm>
              <a:off x="6010488" y="3780604"/>
              <a:ext cx="171376" cy="171451"/>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grpSp>
      <p:sp>
        <p:nvSpPr>
          <p:cNvPr id="7"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8"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9" name="TextBox 6">
            <a:extLst>
              <a:ext uri="{FF2B5EF4-FFF2-40B4-BE49-F238E27FC236}"/>
            </a:extLst>
          </p:cNvPr>
          <p:cNvSpPr txBox="1">
            <a:spLocks noChangeArrowheads="1"/>
          </p:cNvSpPr>
          <p:nvPr userDrawn="1"/>
        </p:nvSpPr>
        <p:spPr bwMode="auto">
          <a:xfrm>
            <a:off x="8575532" y="304800"/>
            <a:ext cx="489238" cy="400110"/>
          </a:xfrm>
          <a:prstGeom prst="rect">
            <a:avLst/>
          </a:prstGeom>
          <a:noFill/>
          <a:ln>
            <a:noFill/>
          </a:ln>
          <a:extLst/>
        </p:spPr>
        <p:txBody>
          <a:bodyPr wrap="none">
            <a:spAutoFit/>
          </a:bodyPr>
          <a:lstStyle/>
          <a:p>
            <a:pPr algn="ctr" fontAlgn="base">
              <a:spcBef>
                <a:spcPct val="0"/>
              </a:spcBef>
              <a:spcAft>
                <a:spcPct val="0"/>
              </a:spcAft>
              <a:defRPr/>
            </a:pPr>
            <a:fld id="{60A9CBF6-93A2-4BA3-B1DF-06D628E2184F}" type="slidenum">
              <a:rPr lang="id-ID" altLang="tr-TR" sz="2000" b="1">
                <a:solidFill>
                  <a:prstClr val="white"/>
                </a:solidFill>
                <a:cs typeface="Arial" pitchFamily="34" charset="0"/>
              </a:rPr>
              <a:pPr algn="ctr" fontAlgn="base">
                <a:spcBef>
                  <a:spcPct val="0"/>
                </a:spcBef>
                <a:spcAft>
                  <a:spcPct val="0"/>
                </a:spcAft>
                <a:defRPr/>
              </a:pPr>
              <a:t>‹#›</a:t>
            </a:fld>
            <a:endParaRPr lang="id-ID" altLang="tr-TR" sz="2000">
              <a:solidFill>
                <a:prstClr val="white"/>
              </a:solidFill>
              <a:cs typeface="Arial" pitchFamily="34" charset="0"/>
            </a:endParaRPr>
          </a:p>
        </p:txBody>
      </p:sp>
      <p:sp>
        <p:nvSpPr>
          <p:cNvPr id="10" name="Rectangle 117">
            <a:extLst>
              <a:ext uri="{FF2B5EF4-FFF2-40B4-BE49-F238E27FC236}"/>
            </a:extLst>
          </p:cNvPr>
          <p:cNvSpPr>
            <a:spLocks noChangeArrowheads="1"/>
          </p:cNvSpPr>
          <p:nvPr userDrawn="1"/>
        </p:nvSpPr>
        <p:spPr bwMode="auto">
          <a:xfrm>
            <a:off x="4546997" y="1358901"/>
            <a:ext cx="51197" cy="1044575"/>
          </a:xfrm>
          <a:prstGeom prst="rect">
            <a:avLst/>
          </a:prstGeom>
          <a:solidFill>
            <a:schemeClr val="accent4"/>
          </a:solidFill>
          <a:ln>
            <a:noFill/>
          </a:ln>
        </p:spPr>
        <p:txBody>
          <a:bodyPr/>
          <a:lstStyle/>
          <a:p>
            <a:pPr>
              <a:defRPr/>
            </a:pPr>
            <a:endParaRPr lang="id-ID" sz="2000">
              <a:solidFill>
                <a:prstClr val="black"/>
              </a:solidFill>
              <a:cs typeface="Arial" pitchFamily="34" charset="0"/>
            </a:endParaRPr>
          </a:p>
        </p:txBody>
      </p:sp>
      <p:grpSp>
        <p:nvGrpSpPr>
          <p:cNvPr id="11" name="Group 118">
            <a:extLst>
              <a:ext uri="{FF2B5EF4-FFF2-40B4-BE49-F238E27FC236}"/>
            </a:extLst>
          </p:cNvPr>
          <p:cNvGrpSpPr/>
          <p:nvPr userDrawn="1"/>
        </p:nvGrpSpPr>
        <p:grpSpPr>
          <a:xfrm>
            <a:off x="4439246" y="2387766"/>
            <a:ext cx="265509" cy="352956"/>
            <a:chOff x="5918994" y="3280833"/>
            <a:chExt cx="354012" cy="352956"/>
          </a:xfrm>
          <a:solidFill>
            <a:schemeClr val="accent4"/>
          </a:solidFill>
        </p:grpSpPr>
        <p:sp>
          <p:nvSpPr>
            <p:cNvPr id="12" name="Oval 41">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3" name="Freeform 1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14" name="Rectangle 7">
            <a:extLst>
              <a:ext uri="{FF2B5EF4-FFF2-40B4-BE49-F238E27FC236}"/>
            </a:extLst>
          </p:cNvPr>
          <p:cNvSpPr>
            <a:spLocks noChangeArrowheads="1"/>
          </p:cNvSpPr>
          <p:nvPr userDrawn="1"/>
        </p:nvSpPr>
        <p:spPr bwMode="auto">
          <a:xfrm>
            <a:off x="4546997" y="1"/>
            <a:ext cx="51197" cy="1044575"/>
          </a:xfrm>
          <a:prstGeom prst="rect">
            <a:avLst/>
          </a:prstGeom>
          <a:solidFill>
            <a:schemeClr val="accent3"/>
          </a:solidFill>
          <a:ln>
            <a:noFill/>
          </a:ln>
        </p:spPr>
        <p:txBody>
          <a:bodyPr/>
          <a:lstStyle/>
          <a:p>
            <a:pPr>
              <a:defRPr/>
            </a:pPr>
            <a:endParaRPr lang="id-ID" sz="2000">
              <a:solidFill>
                <a:prstClr val="black"/>
              </a:solidFill>
              <a:cs typeface="Arial" pitchFamily="34" charset="0"/>
            </a:endParaRPr>
          </a:p>
        </p:txBody>
      </p:sp>
      <p:grpSp>
        <p:nvGrpSpPr>
          <p:cNvPr id="15" name="Group 13">
            <a:extLst>
              <a:ext uri="{FF2B5EF4-FFF2-40B4-BE49-F238E27FC236}"/>
            </a:extLst>
          </p:cNvPr>
          <p:cNvGrpSpPr/>
          <p:nvPr userDrawn="1"/>
        </p:nvGrpSpPr>
        <p:grpSpPr>
          <a:xfrm>
            <a:off x="4439246" y="1014849"/>
            <a:ext cx="265509" cy="352956"/>
            <a:chOff x="5918994" y="3280833"/>
            <a:chExt cx="354012" cy="352956"/>
          </a:xfrm>
          <a:solidFill>
            <a:schemeClr val="accent3"/>
          </a:solidFill>
        </p:grpSpPr>
        <p:sp>
          <p:nvSpPr>
            <p:cNvPr id="16" name="Oval 45">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7" name="Freeform 15">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cxnSp>
        <p:nvCxnSpPr>
          <p:cNvPr id="18" name="Straight Connector 33">
            <a:extLst>
              <a:ext uri="{FF2B5EF4-FFF2-40B4-BE49-F238E27FC236}"/>
            </a:extLst>
          </p:cNvPr>
          <p:cNvCxnSpPr/>
          <p:nvPr userDrawn="1"/>
        </p:nvCxnSpPr>
        <p:spPr>
          <a:xfrm>
            <a:off x="4801791" y="1201738"/>
            <a:ext cx="2291953"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34">
            <a:extLst>
              <a:ext uri="{FF2B5EF4-FFF2-40B4-BE49-F238E27FC236}"/>
            </a:extLst>
          </p:cNvPr>
          <p:cNvCxnSpPr/>
          <p:nvPr userDrawn="1"/>
        </p:nvCxnSpPr>
        <p:spPr>
          <a:xfrm>
            <a:off x="1585913" y="2554288"/>
            <a:ext cx="273724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0" name="Resim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9716" y="9858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Resim 8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8719" y="2347913"/>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13">
            <a:extLst>
              <a:ext uri="{FF2B5EF4-FFF2-40B4-BE49-F238E27FC236}"/>
            </a:extLst>
          </p:cNvPr>
          <p:cNvSpPr>
            <a:spLocks/>
          </p:cNvSpPr>
          <p:nvPr userDrawn="1"/>
        </p:nvSpPr>
        <p:spPr bwMode="auto">
          <a:xfrm>
            <a:off x="7614048" y="5640389"/>
            <a:ext cx="1520428" cy="1482725"/>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accent5"/>
          </a:solidFill>
          <a:ln>
            <a:noFill/>
          </a:ln>
        </p:spPr>
        <p:txBody>
          <a:bodyPr/>
          <a:lstStyle/>
          <a:p>
            <a:pPr>
              <a:defRPr/>
            </a:pPr>
            <a:endParaRPr lang="id-ID" sz="2000">
              <a:solidFill>
                <a:prstClr val="black"/>
              </a:solidFill>
              <a:cs typeface="Arial" pitchFamily="34" charset="0"/>
            </a:endParaRPr>
          </a:p>
        </p:txBody>
      </p:sp>
      <p:sp>
        <p:nvSpPr>
          <p:cNvPr id="23" name="Freeform 14">
            <a:extLst>
              <a:ext uri="{FF2B5EF4-FFF2-40B4-BE49-F238E27FC236}"/>
            </a:extLst>
          </p:cNvPr>
          <p:cNvSpPr>
            <a:spLocks noEditPoints="1"/>
          </p:cNvSpPr>
          <p:nvPr userDrawn="1"/>
        </p:nvSpPr>
        <p:spPr bwMode="auto">
          <a:xfrm>
            <a:off x="6087667" y="4619625"/>
            <a:ext cx="1526381" cy="2503488"/>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accent4"/>
          </a:solidFill>
          <a:ln>
            <a:noFill/>
          </a:ln>
        </p:spPr>
        <p:txBody>
          <a:bodyPr/>
          <a:lstStyle/>
          <a:p>
            <a:pPr>
              <a:defRPr/>
            </a:pPr>
            <a:endParaRPr lang="id-ID" sz="2000">
              <a:solidFill>
                <a:prstClr val="black"/>
              </a:solidFill>
              <a:cs typeface="Arial" pitchFamily="34" charset="0"/>
            </a:endParaRPr>
          </a:p>
        </p:txBody>
      </p:sp>
      <p:sp>
        <p:nvSpPr>
          <p:cNvPr id="24" name="Freeform 15">
            <a:extLst>
              <a:ext uri="{FF2B5EF4-FFF2-40B4-BE49-F238E27FC236}"/>
            </a:extLst>
          </p:cNvPr>
          <p:cNvSpPr>
            <a:spLocks/>
          </p:cNvSpPr>
          <p:nvPr userDrawn="1"/>
        </p:nvSpPr>
        <p:spPr bwMode="auto">
          <a:xfrm>
            <a:off x="4564857" y="5227639"/>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accent3"/>
          </a:solidFill>
          <a:ln>
            <a:noFill/>
          </a:ln>
        </p:spPr>
        <p:txBody>
          <a:bodyPr/>
          <a:lstStyle/>
          <a:p>
            <a:pPr>
              <a:defRPr/>
            </a:pPr>
            <a:endParaRPr lang="id-ID" sz="2000">
              <a:solidFill>
                <a:prstClr val="black"/>
              </a:solidFill>
              <a:cs typeface="Arial" pitchFamily="34" charset="0"/>
            </a:endParaRPr>
          </a:p>
        </p:txBody>
      </p:sp>
      <p:sp>
        <p:nvSpPr>
          <p:cNvPr id="25" name="Freeform 16"/>
          <p:cNvSpPr>
            <a:spLocks/>
          </p:cNvSpPr>
          <p:nvPr userDrawn="1"/>
        </p:nvSpPr>
        <p:spPr bwMode="auto">
          <a:xfrm>
            <a:off x="3043237" y="4862513"/>
            <a:ext cx="1520429" cy="2260600"/>
          </a:xfrm>
          <a:custGeom>
            <a:avLst/>
            <a:gdLst>
              <a:gd name="T0" fmla="*/ 2147483646 w 1276"/>
              <a:gd name="T1" fmla="*/ 2147483646 h 1423"/>
              <a:gd name="T2" fmla="*/ 2147483646 w 1276"/>
              <a:gd name="T3" fmla="*/ 2147483646 h 1423"/>
              <a:gd name="T4" fmla="*/ 2147483646 w 1276"/>
              <a:gd name="T5" fmla="*/ 2147483646 h 1423"/>
              <a:gd name="T6" fmla="*/ 2147483646 w 1276"/>
              <a:gd name="T7" fmla="*/ 2147483646 h 1423"/>
              <a:gd name="T8" fmla="*/ 2147483646 w 1276"/>
              <a:gd name="T9" fmla="*/ 2147483646 h 1423"/>
              <a:gd name="T10" fmla="*/ 2147483646 w 1276"/>
              <a:gd name="T11" fmla="*/ 2147483646 h 1423"/>
              <a:gd name="T12" fmla="*/ 2147483646 w 1276"/>
              <a:gd name="T13" fmla="*/ 2147483646 h 1423"/>
              <a:gd name="T14" fmla="*/ 2147483646 w 1276"/>
              <a:gd name="T15" fmla="*/ 2147483646 h 1423"/>
              <a:gd name="T16" fmla="*/ 2147483646 w 1276"/>
              <a:gd name="T17" fmla="*/ 2147483646 h 1423"/>
              <a:gd name="T18" fmla="*/ 2147483646 w 1276"/>
              <a:gd name="T19" fmla="*/ 2147483646 h 1423"/>
              <a:gd name="T20" fmla="*/ 2147483646 w 1276"/>
              <a:gd name="T21" fmla="*/ 2147483646 h 1423"/>
              <a:gd name="T22" fmla="*/ 2147483646 w 1276"/>
              <a:gd name="T23" fmla="*/ 2147483646 h 1423"/>
              <a:gd name="T24" fmla="*/ 2147483646 w 1276"/>
              <a:gd name="T25" fmla="*/ 2147483646 h 1423"/>
              <a:gd name="T26" fmla="*/ 2147483646 w 1276"/>
              <a:gd name="T27" fmla="*/ 2147483646 h 1423"/>
              <a:gd name="T28" fmla="*/ 2147483646 w 1276"/>
              <a:gd name="T29" fmla="*/ 2147483646 h 1423"/>
              <a:gd name="T30" fmla="*/ 2147483646 w 1276"/>
              <a:gd name="T31" fmla="*/ 2147483646 h 1423"/>
              <a:gd name="T32" fmla="*/ 2147483646 w 1276"/>
              <a:gd name="T33" fmla="*/ 2147483646 h 1423"/>
              <a:gd name="T34" fmla="*/ 2147483646 w 1276"/>
              <a:gd name="T35" fmla="*/ 2147483646 h 1423"/>
              <a:gd name="T36" fmla="*/ 2147483646 w 1276"/>
              <a:gd name="T37" fmla="*/ 2147483646 h 1423"/>
              <a:gd name="T38" fmla="*/ 2147483646 w 1276"/>
              <a:gd name="T39" fmla="*/ 2147483646 h 1423"/>
              <a:gd name="T40" fmla="*/ 2147483646 w 1276"/>
              <a:gd name="T41" fmla="*/ 2147483646 h 1423"/>
              <a:gd name="T42" fmla="*/ 2147483646 w 1276"/>
              <a:gd name="T43" fmla="*/ 2147483646 h 1423"/>
              <a:gd name="T44" fmla="*/ 2147483646 w 1276"/>
              <a:gd name="T45" fmla="*/ 2147483646 h 1423"/>
              <a:gd name="T46" fmla="*/ 2147483646 w 1276"/>
              <a:gd name="T47" fmla="*/ 2147483646 h 1423"/>
              <a:gd name="T48" fmla="*/ 2147483646 w 1276"/>
              <a:gd name="T49" fmla="*/ 2147483646 h 1423"/>
              <a:gd name="T50" fmla="*/ 2147483646 w 1276"/>
              <a:gd name="T51" fmla="*/ 2147483646 h 1423"/>
              <a:gd name="T52" fmla="*/ 2147483646 w 1276"/>
              <a:gd name="T53" fmla="*/ 2147483646 h 1423"/>
              <a:gd name="T54" fmla="*/ 2147483646 w 1276"/>
              <a:gd name="T55" fmla="*/ 2147483646 h 1423"/>
              <a:gd name="T56" fmla="*/ 2147483646 w 1276"/>
              <a:gd name="T57" fmla="*/ 2147483646 h 1423"/>
              <a:gd name="T58" fmla="*/ 2147483646 w 1276"/>
              <a:gd name="T59" fmla="*/ 2147483646 h 1423"/>
              <a:gd name="T60" fmla="*/ 2147483646 w 1276"/>
              <a:gd name="T61" fmla="*/ 2147483646 h 1423"/>
              <a:gd name="T62" fmla="*/ 2147483646 w 1276"/>
              <a:gd name="T63" fmla="*/ 2147483646 h 1423"/>
              <a:gd name="T64" fmla="*/ 2147483646 w 1276"/>
              <a:gd name="T65" fmla="*/ 2147483646 h 1423"/>
              <a:gd name="T66" fmla="*/ 2147483646 w 1276"/>
              <a:gd name="T67" fmla="*/ 2147483646 h 1423"/>
              <a:gd name="T68" fmla="*/ 2147483646 w 1276"/>
              <a:gd name="T69" fmla="*/ 2147483646 h 1423"/>
              <a:gd name="T70" fmla="*/ 2147483646 w 1276"/>
              <a:gd name="T71" fmla="*/ 2147483646 h 1423"/>
              <a:gd name="T72" fmla="*/ 2147483646 w 1276"/>
              <a:gd name="T73" fmla="*/ 2147483646 h 1423"/>
              <a:gd name="T74" fmla="*/ 2147483646 w 1276"/>
              <a:gd name="T75" fmla="*/ 2147483646 h 1423"/>
              <a:gd name="T76" fmla="*/ 2147483646 w 1276"/>
              <a:gd name="T77" fmla="*/ 2147483646 h 1423"/>
              <a:gd name="T78" fmla="*/ 2147483646 w 1276"/>
              <a:gd name="T79" fmla="*/ 2147483646 h 1423"/>
              <a:gd name="T80" fmla="*/ 2147483646 w 1276"/>
              <a:gd name="T81" fmla="*/ 2147483646 h 1423"/>
              <a:gd name="T82" fmla="*/ 2147483646 w 1276"/>
              <a:gd name="T83" fmla="*/ 2147483646 h 1423"/>
              <a:gd name="T84" fmla="*/ 2147483646 w 1276"/>
              <a:gd name="T85" fmla="*/ 2147483646 h 1423"/>
              <a:gd name="T86" fmla="*/ 2147483646 w 1276"/>
              <a:gd name="T87" fmla="*/ 2147483646 h 1423"/>
              <a:gd name="T88" fmla="*/ 2147483646 w 1276"/>
              <a:gd name="T89" fmla="*/ 2147483646 h 1423"/>
              <a:gd name="T90" fmla="*/ 2147483646 w 1276"/>
              <a:gd name="T91" fmla="*/ 2147483646 h 1423"/>
              <a:gd name="T92" fmla="*/ 2147483646 w 1276"/>
              <a:gd name="T93" fmla="*/ 0 h 1423"/>
              <a:gd name="T94" fmla="*/ 0 w 1276"/>
              <a:gd name="T95" fmla="*/ 2147483646 h 1423"/>
              <a:gd name="T96" fmla="*/ 2147483646 w 1276"/>
              <a:gd name="T97" fmla="*/ 2147483646 h 14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26" name="Freeform 17"/>
          <p:cNvSpPr>
            <a:spLocks/>
          </p:cNvSpPr>
          <p:nvPr userDrawn="1"/>
        </p:nvSpPr>
        <p:spPr bwMode="auto">
          <a:xfrm>
            <a:off x="1516857" y="4379913"/>
            <a:ext cx="1526381" cy="2743200"/>
          </a:xfrm>
          <a:custGeom>
            <a:avLst/>
            <a:gdLst>
              <a:gd name="T0" fmla="*/ 2147483646 w 1281"/>
              <a:gd name="T1" fmla="*/ 2147483646 h 1727"/>
              <a:gd name="T2" fmla="*/ 2147483646 w 1281"/>
              <a:gd name="T3" fmla="*/ 2147483646 h 1727"/>
              <a:gd name="T4" fmla="*/ 2147483646 w 1281"/>
              <a:gd name="T5" fmla="*/ 2147483646 h 1727"/>
              <a:gd name="T6" fmla="*/ 2147483646 w 1281"/>
              <a:gd name="T7" fmla="*/ 2147483646 h 1727"/>
              <a:gd name="T8" fmla="*/ 2147483646 w 1281"/>
              <a:gd name="T9" fmla="*/ 2147483646 h 1727"/>
              <a:gd name="T10" fmla="*/ 2147483646 w 1281"/>
              <a:gd name="T11" fmla="*/ 2147483646 h 1727"/>
              <a:gd name="T12" fmla="*/ 2147483646 w 1281"/>
              <a:gd name="T13" fmla="*/ 2147483646 h 1727"/>
              <a:gd name="T14" fmla="*/ 2147483646 w 1281"/>
              <a:gd name="T15" fmla="*/ 2147483646 h 1727"/>
              <a:gd name="T16" fmla="*/ 2147483646 w 1281"/>
              <a:gd name="T17" fmla="*/ 0 h 1727"/>
              <a:gd name="T18" fmla="*/ 2147483646 w 1281"/>
              <a:gd name="T19" fmla="*/ 2147483646 h 1727"/>
              <a:gd name="T20" fmla="*/ 2147483646 w 1281"/>
              <a:gd name="T21" fmla="*/ 2147483646 h 1727"/>
              <a:gd name="T22" fmla="*/ 2147483646 w 1281"/>
              <a:gd name="T23" fmla="*/ 0 h 1727"/>
              <a:gd name="T24" fmla="*/ 2147483646 w 1281"/>
              <a:gd name="T25" fmla="*/ 2147483646 h 1727"/>
              <a:gd name="T26" fmla="*/ 2147483646 w 1281"/>
              <a:gd name="T27" fmla="*/ 2147483646 h 1727"/>
              <a:gd name="T28" fmla="*/ 2147483646 w 1281"/>
              <a:gd name="T29" fmla="*/ 0 h 1727"/>
              <a:gd name="T30" fmla="*/ 2147483646 w 1281"/>
              <a:gd name="T31" fmla="*/ 2147483646 h 1727"/>
              <a:gd name="T32" fmla="*/ 2147483646 w 1281"/>
              <a:gd name="T33" fmla="*/ 2147483646 h 1727"/>
              <a:gd name="T34" fmla="*/ 2147483646 w 1281"/>
              <a:gd name="T35" fmla="*/ 0 h 1727"/>
              <a:gd name="T36" fmla="*/ 2147483646 w 1281"/>
              <a:gd name="T37" fmla="*/ 2147483646 h 1727"/>
              <a:gd name="T38" fmla="*/ 2147483646 w 1281"/>
              <a:gd name="T39" fmla="*/ 2147483646 h 1727"/>
              <a:gd name="T40" fmla="*/ 2147483646 w 1281"/>
              <a:gd name="T41" fmla="*/ 0 h 1727"/>
              <a:gd name="T42" fmla="*/ 2147483646 w 1281"/>
              <a:gd name="T43" fmla="*/ 2147483646 h 1727"/>
              <a:gd name="T44" fmla="*/ 2147483646 w 1281"/>
              <a:gd name="T45" fmla="*/ 2147483646 h 1727"/>
              <a:gd name="T46" fmla="*/ 2147483646 w 1281"/>
              <a:gd name="T47" fmla="*/ 2147483646 h 1727"/>
              <a:gd name="T48" fmla="*/ 2147483646 w 1281"/>
              <a:gd name="T49" fmla="*/ 2147483646 h 1727"/>
              <a:gd name="T50" fmla="*/ 2147483646 w 1281"/>
              <a:gd name="T51" fmla="*/ 2147483646 h 1727"/>
              <a:gd name="T52" fmla="*/ 2147483646 w 1281"/>
              <a:gd name="T53" fmla="*/ 2147483646 h 1727"/>
              <a:gd name="T54" fmla="*/ 2147483646 w 1281"/>
              <a:gd name="T55" fmla="*/ 2147483646 h 1727"/>
              <a:gd name="T56" fmla="*/ 2147483646 w 1281"/>
              <a:gd name="T57" fmla="*/ 2147483646 h 1727"/>
              <a:gd name="T58" fmla="*/ 2147483646 w 1281"/>
              <a:gd name="T59" fmla="*/ 2147483646 h 1727"/>
              <a:gd name="T60" fmla="*/ 2147483646 w 1281"/>
              <a:gd name="T61" fmla="*/ 2147483646 h 1727"/>
              <a:gd name="T62" fmla="*/ 2147483646 w 1281"/>
              <a:gd name="T63" fmla="*/ 2147483646 h 1727"/>
              <a:gd name="T64" fmla="*/ 2147483646 w 1281"/>
              <a:gd name="T65" fmla="*/ 2147483646 h 1727"/>
              <a:gd name="T66" fmla="*/ 2147483646 w 1281"/>
              <a:gd name="T67" fmla="*/ 2147483646 h 1727"/>
              <a:gd name="T68" fmla="*/ 2147483646 w 1281"/>
              <a:gd name="T69" fmla="*/ 2147483646 h 1727"/>
              <a:gd name="T70" fmla="*/ 2147483646 w 1281"/>
              <a:gd name="T71" fmla="*/ 2147483646 h 1727"/>
              <a:gd name="T72" fmla="*/ 2147483646 w 1281"/>
              <a:gd name="T73" fmla="*/ 2147483646 h 1727"/>
              <a:gd name="T74" fmla="*/ 2147483646 w 1281"/>
              <a:gd name="T75" fmla="*/ 2147483646 h 1727"/>
              <a:gd name="T76" fmla="*/ 2147483646 w 1281"/>
              <a:gd name="T77" fmla="*/ 2147483646 h 1727"/>
              <a:gd name="T78" fmla="*/ 2147483646 w 1281"/>
              <a:gd name="T79" fmla="*/ 2147483646 h 1727"/>
              <a:gd name="T80" fmla="*/ 2147483646 w 1281"/>
              <a:gd name="T81" fmla="*/ 2147483646 h 1727"/>
              <a:gd name="T82" fmla="*/ 2147483646 w 1281"/>
              <a:gd name="T83" fmla="*/ 2147483646 h 1727"/>
              <a:gd name="T84" fmla="*/ 2147483646 w 1281"/>
              <a:gd name="T85" fmla="*/ 2147483646 h 1727"/>
              <a:gd name="T86" fmla="*/ 2147483646 w 1281"/>
              <a:gd name="T87" fmla="*/ 2147483646 h 1727"/>
              <a:gd name="T88" fmla="*/ 2147483646 w 1281"/>
              <a:gd name="T89" fmla="*/ 2147483646 h 1727"/>
              <a:gd name="T90" fmla="*/ 2147483646 w 1281"/>
              <a:gd name="T91" fmla="*/ 2147483646 h 1727"/>
              <a:gd name="T92" fmla="*/ 2147483646 w 1281"/>
              <a:gd name="T93" fmla="*/ 2147483646 h 1727"/>
              <a:gd name="T94" fmla="*/ 0 w 1281"/>
              <a:gd name="T95" fmla="*/ 2147483646 h 17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0"/>
                </a:lnTo>
                <a:lnTo>
                  <a:pt x="1061" y="0"/>
                </a:lnTo>
                <a:lnTo>
                  <a:pt x="1061" y="92"/>
                </a:lnTo>
                <a:lnTo>
                  <a:pt x="1053" y="92"/>
                </a:lnTo>
                <a:lnTo>
                  <a:pt x="1053" y="12"/>
                </a:lnTo>
                <a:lnTo>
                  <a:pt x="1053" y="0"/>
                </a:lnTo>
                <a:lnTo>
                  <a:pt x="1048" y="0"/>
                </a:lnTo>
                <a:lnTo>
                  <a:pt x="1048" y="92"/>
                </a:lnTo>
                <a:lnTo>
                  <a:pt x="1041" y="92"/>
                </a:lnTo>
                <a:lnTo>
                  <a:pt x="1041" y="12"/>
                </a:lnTo>
                <a:lnTo>
                  <a:pt x="1041" y="0"/>
                </a:lnTo>
                <a:lnTo>
                  <a:pt x="1039" y="0"/>
                </a:lnTo>
                <a:lnTo>
                  <a:pt x="1039" y="92"/>
                </a:lnTo>
                <a:lnTo>
                  <a:pt x="1031" y="92"/>
                </a:lnTo>
                <a:lnTo>
                  <a:pt x="1031" y="12"/>
                </a:lnTo>
                <a:lnTo>
                  <a:pt x="1029" y="0"/>
                </a:lnTo>
                <a:lnTo>
                  <a:pt x="1027" y="0"/>
                </a:lnTo>
                <a:lnTo>
                  <a:pt x="1027" y="92"/>
                </a:lnTo>
                <a:lnTo>
                  <a:pt x="1019" y="9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07"/>
                </a:lnTo>
                <a:lnTo>
                  <a:pt x="370" y="1200"/>
                </a:lnTo>
                <a:lnTo>
                  <a:pt x="332" y="1180"/>
                </a:lnTo>
                <a:lnTo>
                  <a:pt x="322" y="1188"/>
                </a:lnTo>
                <a:lnTo>
                  <a:pt x="312" y="1202"/>
                </a:lnTo>
                <a:lnTo>
                  <a:pt x="288" y="1200"/>
                </a:lnTo>
                <a:lnTo>
                  <a:pt x="269" y="1197"/>
                </a:lnTo>
                <a:lnTo>
                  <a:pt x="160" y="1193"/>
                </a:lnTo>
                <a:lnTo>
                  <a:pt x="140" y="1193"/>
                </a:lnTo>
                <a:lnTo>
                  <a:pt x="22" y="1205"/>
                </a:lnTo>
                <a:lnTo>
                  <a:pt x="0" y="1210"/>
                </a:lnTo>
                <a:lnTo>
                  <a:pt x="0" y="1727"/>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27" name="Freeform 18">
            <a:extLst>
              <a:ext uri="{FF2B5EF4-FFF2-40B4-BE49-F238E27FC236}"/>
            </a:extLst>
          </p:cNvPr>
          <p:cNvSpPr>
            <a:spLocks noEditPoints="1"/>
          </p:cNvSpPr>
          <p:nvPr userDrawn="1"/>
        </p:nvSpPr>
        <p:spPr bwMode="auto">
          <a:xfrm>
            <a:off x="2381" y="4468813"/>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accent6"/>
          </a:solidFill>
          <a:ln>
            <a:noFill/>
          </a:ln>
        </p:spPr>
        <p:txBody>
          <a:bodyPr/>
          <a:lstStyle/>
          <a:p>
            <a:pPr>
              <a:defRPr/>
            </a:pPr>
            <a:endParaRPr lang="id-ID" sz="2000">
              <a:solidFill>
                <a:prstClr val="black"/>
              </a:solidFill>
              <a:cs typeface="Arial" pitchFamily="34" charset="0"/>
            </a:endParaRPr>
          </a:p>
        </p:txBody>
      </p:sp>
      <p:sp>
        <p:nvSpPr>
          <p:cNvPr id="87" name="Metin Yer Tutucusu 76"/>
          <p:cNvSpPr>
            <a:spLocks noGrp="1"/>
          </p:cNvSpPr>
          <p:nvPr>
            <p:ph type="body" sz="quarter" idx="11"/>
          </p:nvPr>
        </p:nvSpPr>
        <p:spPr>
          <a:xfrm>
            <a:off x="5001835" y="1614567"/>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91" name="Metin Yer Tutucusu 78"/>
          <p:cNvSpPr>
            <a:spLocks noGrp="1"/>
          </p:cNvSpPr>
          <p:nvPr>
            <p:ph type="body" sz="quarter" idx="13"/>
          </p:nvPr>
        </p:nvSpPr>
        <p:spPr>
          <a:xfrm>
            <a:off x="1114489" y="2911005"/>
            <a:ext cx="2707481" cy="1390650"/>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28905832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ünite alt başlıkları - son">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4507706" y="2555876"/>
            <a:ext cx="128588" cy="1198563"/>
            <a:chOff x="6010488" y="2753482"/>
            <a:chExt cx="171376" cy="1198573"/>
          </a:xfrm>
        </p:grpSpPr>
        <p:sp>
          <p:nvSpPr>
            <p:cNvPr id="5" name="Rectangle 13">
              <a:extLst>
                <a:ext uri="{FF2B5EF4-FFF2-40B4-BE49-F238E27FC236}"/>
              </a:extLst>
            </p:cNvPr>
            <p:cNvSpPr>
              <a:spLocks noChangeArrowheads="1"/>
            </p:cNvSpPr>
            <p:nvPr/>
          </p:nvSpPr>
          <p:spPr bwMode="auto">
            <a:xfrm>
              <a:off x="6062853" y="2753482"/>
              <a:ext cx="66646" cy="1044584"/>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sp>
          <p:nvSpPr>
            <p:cNvPr id="6" name="Oval 6">
              <a:extLst>
                <a:ext uri="{FF2B5EF4-FFF2-40B4-BE49-F238E27FC236}"/>
              </a:extLst>
            </p:cNvPr>
            <p:cNvSpPr>
              <a:spLocks noChangeArrowheads="1"/>
            </p:cNvSpPr>
            <p:nvPr/>
          </p:nvSpPr>
          <p:spPr bwMode="auto">
            <a:xfrm>
              <a:off x="6010488" y="3780604"/>
              <a:ext cx="171376" cy="171451"/>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grpSp>
      <p:sp>
        <p:nvSpPr>
          <p:cNvPr id="7"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8"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9" name="TextBox 6">
            <a:extLst>
              <a:ext uri="{FF2B5EF4-FFF2-40B4-BE49-F238E27FC236}"/>
            </a:extLst>
          </p:cNvPr>
          <p:cNvSpPr txBox="1">
            <a:spLocks noChangeArrowheads="1"/>
          </p:cNvSpPr>
          <p:nvPr userDrawn="1"/>
        </p:nvSpPr>
        <p:spPr bwMode="auto">
          <a:xfrm>
            <a:off x="8575532" y="304800"/>
            <a:ext cx="489238" cy="400110"/>
          </a:xfrm>
          <a:prstGeom prst="rect">
            <a:avLst/>
          </a:prstGeom>
          <a:noFill/>
          <a:ln>
            <a:noFill/>
          </a:ln>
          <a:extLst/>
        </p:spPr>
        <p:txBody>
          <a:bodyPr wrap="none">
            <a:spAutoFit/>
          </a:bodyPr>
          <a:lstStyle/>
          <a:p>
            <a:pPr algn="ctr" fontAlgn="base">
              <a:spcBef>
                <a:spcPct val="0"/>
              </a:spcBef>
              <a:spcAft>
                <a:spcPct val="0"/>
              </a:spcAft>
              <a:defRPr/>
            </a:pPr>
            <a:fld id="{A3B6F155-C3CD-428E-97B0-646304DC74C0}" type="slidenum">
              <a:rPr lang="id-ID" altLang="tr-TR" sz="2000" b="1">
                <a:solidFill>
                  <a:prstClr val="white"/>
                </a:solidFill>
                <a:cs typeface="Arial" pitchFamily="34" charset="0"/>
              </a:rPr>
              <a:pPr algn="ctr" fontAlgn="base">
                <a:spcBef>
                  <a:spcPct val="0"/>
                </a:spcBef>
                <a:spcAft>
                  <a:spcPct val="0"/>
                </a:spcAft>
                <a:defRPr/>
              </a:pPr>
              <a:t>‹#›</a:t>
            </a:fld>
            <a:endParaRPr lang="id-ID" altLang="tr-TR" sz="2000">
              <a:solidFill>
                <a:prstClr val="white"/>
              </a:solidFill>
              <a:cs typeface="Arial" pitchFamily="34" charset="0"/>
            </a:endParaRPr>
          </a:p>
        </p:txBody>
      </p:sp>
      <p:sp>
        <p:nvSpPr>
          <p:cNvPr id="10" name="Rectangle 117">
            <a:extLst>
              <a:ext uri="{FF2B5EF4-FFF2-40B4-BE49-F238E27FC236}"/>
            </a:extLst>
          </p:cNvPr>
          <p:cNvSpPr>
            <a:spLocks noChangeArrowheads="1"/>
          </p:cNvSpPr>
          <p:nvPr userDrawn="1"/>
        </p:nvSpPr>
        <p:spPr bwMode="auto">
          <a:xfrm>
            <a:off x="4546997" y="1358901"/>
            <a:ext cx="51197" cy="1044575"/>
          </a:xfrm>
          <a:prstGeom prst="rect">
            <a:avLst/>
          </a:prstGeom>
          <a:solidFill>
            <a:schemeClr val="accent4"/>
          </a:solidFill>
          <a:ln>
            <a:noFill/>
          </a:ln>
        </p:spPr>
        <p:txBody>
          <a:bodyPr/>
          <a:lstStyle/>
          <a:p>
            <a:pPr>
              <a:defRPr/>
            </a:pPr>
            <a:endParaRPr lang="id-ID" sz="2000">
              <a:solidFill>
                <a:prstClr val="black"/>
              </a:solidFill>
              <a:cs typeface="Arial" pitchFamily="34" charset="0"/>
            </a:endParaRPr>
          </a:p>
        </p:txBody>
      </p:sp>
      <p:grpSp>
        <p:nvGrpSpPr>
          <p:cNvPr id="11" name="Group 118">
            <a:extLst>
              <a:ext uri="{FF2B5EF4-FFF2-40B4-BE49-F238E27FC236}"/>
            </a:extLst>
          </p:cNvPr>
          <p:cNvGrpSpPr/>
          <p:nvPr userDrawn="1"/>
        </p:nvGrpSpPr>
        <p:grpSpPr>
          <a:xfrm>
            <a:off x="4439246" y="2387766"/>
            <a:ext cx="265509" cy="352956"/>
            <a:chOff x="5918994" y="3280833"/>
            <a:chExt cx="354012" cy="352956"/>
          </a:xfrm>
          <a:solidFill>
            <a:schemeClr val="accent4"/>
          </a:solidFill>
        </p:grpSpPr>
        <p:sp>
          <p:nvSpPr>
            <p:cNvPr id="12" name="Oval 41">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3" name="Freeform 1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14" name="Rectangle 7">
            <a:extLst>
              <a:ext uri="{FF2B5EF4-FFF2-40B4-BE49-F238E27FC236}"/>
            </a:extLst>
          </p:cNvPr>
          <p:cNvSpPr>
            <a:spLocks noChangeArrowheads="1"/>
          </p:cNvSpPr>
          <p:nvPr userDrawn="1"/>
        </p:nvSpPr>
        <p:spPr bwMode="auto">
          <a:xfrm>
            <a:off x="4546997" y="1"/>
            <a:ext cx="51197" cy="1044575"/>
          </a:xfrm>
          <a:prstGeom prst="rect">
            <a:avLst/>
          </a:prstGeom>
          <a:solidFill>
            <a:schemeClr val="accent3"/>
          </a:solidFill>
          <a:ln>
            <a:noFill/>
          </a:ln>
        </p:spPr>
        <p:txBody>
          <a:bodyPr/>
          <a:lstStyle/>
          <a:p>
            <a:pPr>
              <a:defRPr/>
            </a:pPr>
            <a:endParaRPr lang="id-ID" sz="2000">
              <a:solidFill>
                <a:prstClr val="black"/>
              </a:solidFill>
              <a:cs typeface="Arial" pitchFamily="34" charset="0"/>
            </a:endParaRPr>
          </a:p>
        </p:txBody>
      </p:sp>
      <p:grpSp>
        <p:nvGrpSpPr>
          <p:cNvPr id="15" name="Group 13">
            <a:extLst>
              <a:ext uri="{FF2B5EF4-FFF2-40B4-BE49-F238E27FC236}"/>
            </a:extLst>
          </p:cNvPr>
          <p:cNvGrpSpPr/>
          <p:nvPr userDrawn="1"/>
        </p:nvGrpSpPr>
        <p:grpSpPr>
          <a:xfrm>
            <a:off x="4439246" y="1014849"/>
            <a:ext cx="265509" cy="352956"/>
            <a:chOff x="5918994" y="3280833"/>
            <a:chExt cx="354012" cy="352956"/>
          </a:xfrm>
          <a:solidFill>
            <a:schemeClr val="accent3"/>
          </a:solidFill>
        </p:grpSpPr>
        <p:sp>
          <p:nvSpPr>
            <p:cNvPr id="16" name="Oval 45">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7" name="Freeform 15">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cxnSp>
        <p:nvCxnSpPr>
          <p:cNvPr id="18" name="Straight Connector 33">
            <a:extLst>
              <a:ext uri="{FF2B5EF4-FFF2-40B4-BE49-F238E27FC236}"/>
            </a:extLst>
          </p:cNvPr>
          <p:cNvCxnSpPr/>
          <p:nvPr userDrawn="1"/>
        </p:nvCxnSpPr>
        <p:spPr>
          <a:xfrm>
            <a:off x="4801791" y="1201738"/>
            <a:ext cx="2291953"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34">
            <a:extLst>
              <a:ext uri="{FF2B5EF4-FFF2-40B4-BE49-F238E27FC236}"/>
            </a:extLst>
          </p:cNvPr>
          <p:cNvCxnSpPr/>
          <p:nvPr userDrawn="1"/>
        </p:nvCxnSpPr>
        <p:spPr>
          <a:xfrm>
            <a:off x="1585913" y="2554288"/>
            <a:ext cx="273724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0" name="Resim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9716" y="9858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Resim 8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8719" y="2347913"/>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105"/>
          <p:cNvGrpSpPr>
            <a:grpSpLocks/>
          </p:cNvGrpSpPr>
          <p:nvPr userDrawn="1"/>
        </p:nvGrpSpPr>
        <p:grpSpPr bwMode="auto">
          <a:xfrm>
            <a:off x="0" y="6429376"/>
            <a:ext cx="9144000" cy="441325"/>
            <a:chOff x="2" y="2110197"/>
            <a:chExt cx="12191999" cy="134339"/>
          </a:xfrm>
        </p:grpSpPr>
        <p:sp>
          <p:nvSpPr>
            <p:cNvPr id="23" name="Rectangle 106">
              <a:extLst>
                <a:ext uri="{FF2B5EF4-FFF2-40B4-BE49-F238E27FC236}"/>
              </a:extLst>
            </p:cNvPr>
            <p:cNvSpPr/>
            <p:nvPr/>
          </p:nvSpPr>
          <p:spPr>
            <a:xfrm rot="16200000">
              <a:off x="2980832" y="1161367"/>
              <a:ext cx="134339"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4" name="Rectangle 107">
              <a:extLst>
                <a:ext uri="{FF2B5EF4-FFF2-40B4-BE49-F238E27FC236}"/>
              </a:extLst>
            </p:cNvPr>
            <p:cNvSpPr/>
            <p:nvPr/>
          </p:nvSpPr>
          <p:spPr>
            <a:xfrm rot="16200000">
              <a:off x="5012832" y="1161367"/>
              <a:ext cx="134339"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5" name="Rectangle 108">
              <a:extLst>
                <a:ext uri="{FF2B5EF4-FFF2-40B4-BE49-F238E27FC236}"/>
              </a:extLst>
            </p:cNvPr>
            <p:cNvSpPr/>
            <p:nvPr/>
          </p:nvSpPr>
          <p:spPr>
            <a:xfrm rot="16200000">
              <a:off x="7044831" y="1161367"/>
              <a:ext cx="134339"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6" name="Rectangle 109">
              <a:extLst>
                <a:ext uri="{FF2B5EF4-FFF2-40B4-BE49-F238E27FC236}"/>
              </a:extLst>
            </p:cNvPr>
            <p:cNvSpPr/>
            <p:nvPr/>
          </p:nvSpPr>
          <p:spPr>
            <a:xfrm rot="16200000">
              <a:off x="9076831" y="1161367"/>
              <a:ext cx="134339"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7" name="Rectangle 110">
              <a:extLst>
                <a:ext uri="{FF2B5EF4-FFF2-40B4-BE49-F238E27FC236}"/>
              </a:extLst>
            </p:cNvPr>
            <p:cNvSpPr/>
            <p:nvPr/>
          </p:nvSpPr>
          <p:spPr>
            <a:xfrm rot="16200000">
              <a:off x="11108831" y="1161367"/>
              <a:ext cx="134339"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8" name="Rectangle 111">
              <a:extLst>
                <a:ext uri="{FF2B5EF4-FFF2-40B4-BE49-F238E27FC236}"/>
              </a:extLst>
            </p:cNvPr>
            <p:cNvSpPr/>
            <p:nvPr/>
          </p:nvSpPr>
          <p:spPr>
            <a:xfrm rot="16200000">
              <a:off x="948832" y="1161367"/>
              <a:ext cx="134339"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grpSp>
      <p:sp>
        <p:nvSpPr>
          <p:cNvPr id="87" name="Metin Yer Tutucusu 76"/>
          <p:cNvSpPr>
            <a:spLocks noGrp="1"/>
          </p:cNvSpPr>
          <p:nvPr>
            <p:ph type="body" sz="quarter" idx="11"/>
          </p:nvPr>
        </p:nvSpPr>
        <p:spPr>
          <a:xfrm>
            <a:off x="5001835" y="1614567"/>
            <a:ext cx="2636044" cy="930275"/>
          </a:xfrm>
        </p:spPr>
        <p:txBody>
          <a:bodyPr>
            <a:noAutofit/>
          </a:bodyPr>
          <a:lstStyle>
            <a:lvl1pPr marL="0" indent="0" algn="l"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91" name="Metin Yer Tutucusu 78"/>
          <p:cNvSpPr>
            <a:spLocks noGrp="1"/>
          </p:cNvSpPr>
          <p:nvPr>
            <p:ph type="body" sz="quarter" idx="13"/>
          </p:nvPr>
        </p:nvSpPr>
        <p:spPr>
          <a:xfrm>
            <a:off x="1114489" y="2911005"/>
            <a:ext cx="2707481" cy="1390650"/>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8290744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maddeli - 1">
    <p:spTree>
      <p:nvGrpSpPr>
        <p:cNvPr id="1" name=""/>
        <p:cNvGrpSpPr/>
        <p:nvPr/>
      </p:nvGrpSpPr>
      <p:grpSpPr>
        <a:xfrm>
          <a:off x="0" y="0"/>
          <a:ext cx="0" cy="0"/>
          <a:chOff x="0" y="0"/>
          <a:chExt cx="0" cy="0"/>
        </a:xfrm>
      </p:grpSpPr>
      <p:sp>
        <p:nvSpPr>
          <p:cNvPr id="9"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88B4BE13-BF7E-44A1-B955-1354682B48B0}"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grpSp>
        <p:nvGrpSpPr>
          <p:cNvPr id="14" name="Grup 3"/>
          <p:cNvGrpSpPr>
            <a:grpSpLocks/>
          </p:cNvGrpSpPr>
          <p:nvPr userDrawn="1"/>
        </p:nvGrpSpPr>
        <p:grpSpPr bwMode="auto">
          <a:xfrm>
            <a:off x="2382" y="1609725"/>
            <a:ext cx="9141619" cy="5029200"/>
            <a:chOff x="1174335" y="2047299"/>
            <a:chExt cx="9843331" cy="4061841"/>
          </a:xfrm>
        </p:grpSpPr>
        <p:cxnSp>
          <p:nvCxnSpPr>
            <p:cNvPr id="15" name="Straight Connector 36">
              <a:extLst>
                <a:ext uri="{FF2B5EF4-FFF2-40B4-BE49-F238E27FC236}"/>
              </a:extLst>
            </p:cNvPr>
            <p:cNvCxnSpPr/>
            <p:nvPr userDrawn="1"/>
          </p:nvCxnSpPr>
          <p:spPr>
            <a:xfrm>
              <a:off x="5120385" y="2410147"/>
              <a:ext cx="0" cy="3698993"/>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37">
              <a:extLst>
                <a:ext uri="{FF2B5EF4-FFF2-40B4-BE49-F238E27FC236}"/>
              </a:extLst>
            </p:cNvPr>
            <p:cNvCxnSpPr/>
            <p:nvPr userDrawn="1"/>
          </p:nvCxnSpPr>
          <p:spPr>
            <a:xfrm>
              <a:off x="7085718" y="2410147"/>
              <a:ext cx="0" cy="3698993"/>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8">
              <a:extLst>
                <a:ext uri="{FF2B5EF4-FFF2-40B4-BE49-F238E27FC236}"/>
              </a:extLst>
            </p:cNvPr>
            <p:cNvCxnSpPr/>
            <p:nvPr userDrawn="1"/>
          </p:nvCxnSpPr>
          <p:spPr>
            <a:xfrm>
              <a:off x="3137104" y="2410147"/>
              <a:ext cx="0" cy="3698993"/>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39">
              <a:extLst>
                <a:ext uri="{FF2B5EF4-FFF2-40B4-BE49-F238E27FC236}"/>
              </a:extLst>
            </p:cNvPr>
            <p:cNvCxnSpPr/>
            <p:nvPr userDrawn="1"/>
          </p:nvCxnSpPr>
          <p:spPr>
            <a:xfrm>
              <a:off x="9049769" y="2410147"/>
              <a:ext cx="0" cy="3698993"/>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9" name="Group 40"/>
            <p:cNvGrpSpPr>
              <a:grpSpLocks/>
            </p:cNvGrpSpPr>
            <p:nvPr userDrawn="1"/>
          </p:nvGrpSpPr>
          <p:grpSpPr bwMode="auto">
            <a:xfrm>
              <a:off x="9054898" y="2047299"/>
              <a:ext cx="1962768" cy="1173164"/>
              <a:chOff x="9054898" y="1783716"/>
              <a:chExt cx="1962768" cy="1173164"/>
            </a:xfrm>
          </p:grpSpPr>
          <p:sp>
            <p:nvSpPr>
              <p:cNvPr id="32" name="TextBox 41">
                <a:extLst>
                  <a:ext uri="{FF2B5EF4-FFF2-40B4-BE49-F238E27FC236}"/>
                </a:extLst>
              </p:cNvPr>
              <p:cNvSpPr txBox="1">
                <a:spLocks noChangeArrowheads="1"/>
              </p:cNvSpPr>
              <p:nvPr userDrawn="1"/>
            </p:nvSpPr>
            <p:spPr bwMode="auto">
              <a:xfrm>
                <a:off x="9054898" y="1783716"/>
                <a:ext cx="1962768" cy="1068877"/>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C0392B"/>
                    </a:solidFill>
                    <a:latin typeface="Calibri" pitchFamily="34" charset="0"/>
                  </a:rPr>
                  <a:t>5</a:t>
                </a:r>
                <a:endParaRPr lang="en-US" sz="8000" b="1">
                  <a:solidFill>
                    <a:srgbClr val="C0392B"/>
                  </a:solidFill>
                  <a:latin typeface="Calibri" pitchFamily="34" charset="0"/>
                </a:endParaRPr>
              </a:p>
            </p:txBody>
          </p:sp>
          <p:cxnSp>
            <p:nvCxnSpPr>
              <p:cNvPr id="33" name="Straight Connector 43">
                <a:extLst>
                  <a:ext uri="{FF2B5EF4-FFF2-40B4-BE49-F238E27FC236}"/>
                </a:extLst>
              </p:cNvPr>
              <p:cNvCxnSpPr/>
              <p:nvPr userDrawn="1"/>
            </p:nvCxnSpPr>
            <p:spPr>
              <a:xfrm>
                <a:off x="9312583" y="2956880"/>
                <a:ext cx="1447398"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46"/>
            <p:cNvGrpSpPr>
              <a:grpSpLocks/>
            </p:cNvGrpSpPr>
            <p:nvPr userDrawn="1"/>
          </p:nvGrpSpPr>
          <p:grpSpPr bwMode="auto">
            <a:xfrm>
              <a:off x="5124231" y="2047299"/>
              <a:ext cx="1962768" cy="1173164"/>
              <a:chOff x="5124231" y="1783716"/>
              <a:chExt cx="1962768" cy="1173164"/>
            </a:xfrm>
          </p:grpSpPr>
          <p:sp>
            <p:nvSpPr>
              <p:cNvPr id="30" name="TextBox 47">
                <a:extLst>
                  <a:ext uri="{FF2B5EF4-FFF2-40B4-BE49-F238E27FC236}"/>
                </a:extLst>
              </p:cNvPr>
              <p:cNvSpPr txBox="1">
                <a:spLocks noChangeArrowheads="1"/>
              </p:cNvSpPr>
              <p:nvPr/>
            </p:nvSpPr>
            <p:spPr bwMode="auto">
              <a:xfrm>
                <a:off x="5124231" y="1783716"/>
                <a:ext cx="1962768" cy="1068877"/>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9BBB59"/>
                    </a:solidFill>
                    <a:latin typeface="Calibri" pitchFamily="34" charset="0"/>
                  </a:rPr>
                  <a:t>3</a:t>
                </a:r>
              </a:p>
            </p:txBody>
          </p:sp>
          <p:cxnSp>
            <p:nvCxnSpPr>
              <p:cNvPr id="31" name="Straight Connector 49">
                <a:extLst>
                  <a:ext uri="{FF2B5EF4-FFF2-40B4-BE49-F238E27FC236}"/>
                </a:extLst>
              </p:cNvPr>
              <p:cNvCxnSpPr/>
              <p:nvPr/>
            </p:nvCxnSpPr>
            <p:spPr>
              <a:xfrm>
                <a:off x="5381916" y="2956880"/>
                <a:ext cx="1447398"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54"/>
            <p:cNvGrpSpPr>
              <a:grpSpLocks/>
            </p:cNvGrpSpPr>
            <p:nvPr userDrawn="1"/>
          </p:nvGrpSpPr>
          <p:grpSpPr bwMode="auto">
            <a:xfrm>
              <a:off x="7093411" y="2047299"/>
              <a:ext cx="1962768" cy="1173164"/>
              <a:chOff x="7093411" y="1783716"/>
              <a:chExt cx="1962768" cy="1173164"/>
            </a:xfrm>
          </p:grpSpPr>
          <p:sp>
            <p:nvSpPr>
              <p:cNvPr id="28" name="TextBox 55">
                <a:extLst>
                  <a:ext uri="{FF2B5EF4-FFF2-40B4-BE49-F238E27FC236}"/>
                </a:extLst>
              </p:cNvPr>
              <p:cNvSpPr txBox="1">
                <a:spLocks noChangeArrowheads="1"/>
              </p:cNvSpPr>
              <p:nvPr/>
            </p:nvSpPr>
            <p:spPr bwMode="auto">
              <a:xfrm>
                <a:off x="7093411" y="1783716"/>
                <a:ext cx="1962768" cy="1068877"/>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F39C12"/>
                    </a:solidFill>
                    <a:latin typeface="Calibri" pitchFamily="34" charset="0"/>
                  </a:rPr>
                  <a:t>4</a:t>
                </a:r>
                <a:endParaRPr lang="en-US" sz="8000" b="1">
                  <a:solidFill>
                    <a:srgbClr val="F39C12"/>
                  </a:solidFill>
                  <a:latin typeface="Calibri" pitchFamily="34" charset="0"/>
                </a:endParaRPr>
              </a:p>
            </p:txBody>
          </p:sp>
          <p:cxnSp>
            <p:nvCxnSpPr>
              <p:cNvPr id="29" name="Straight Connector 57">
                <a:extLst>
                  <a:ext uri="{FF2B5EF4-FFF2-40B4-BE49-F238E27FC236}"/>
                </a:extLst>
              </p:cNvPr>
              <p:cNvCxnSpPr/>
              <p:nvPr/>
            </p:nvCxnSpPr>
            <p:spPr>
              <a:xfrm>
                <a:off x="7351096" y="2956880"/>
                <a:ext cx="1447398"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65"/>
            <p:cNvGrpSpPr>
              <a:grpSpLocks/>
            </p:cNvGrpSpPr>
            <p:nvPr userDrawn="1"/>
          </p:nvGrpSpPr>
          <p:grpSpPr bwMode="auto">
            <a:xfrm>
              <a:off x="1174335" y="2047299"/>
              <a:ext cx="1962769" cy="1173164"/>
              <a:chOff x="1174335" y="1783716"/>
              <a:chExt cx="1962769" cy="1173164"/>
            </a:xfrm>
          </p:grpSpPr>
          <p:sp>
            <p:nvSpPr>
              <p:cNvPr id="26" name="TextBox 66">
                <a:extLst>
                  <a:ext uri="{FF2B5EF4-FFF2-40B4-BE49-F238E27FC236}"/>
                </a:extLst>
              </p:cNvPr>
              <p:cNvSpPr txBox="1">
                <a:spLocks noChangeArrowheads="1"/>
              </p:cNvSpPr>
              <p:nvPr/>
            </p:nvSpPr>
            <p:spPr bwMode="auto">
              <a:xfrm>
                <a:off x="1174335" y="1783716"/>
                <a:ext cx="1962769" cy="1068877"/>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2980B9"/>
                    </a:solidFill>
                    <a:latin typeface="Calibri" pitchFamily="34" charset="0"/>
                    <a:ea typeface="Open Sans Condensed Light"/>
                    <a:cs typeface="Open Sans Condensed Light"/>
                  </a:rPr>
                  <a:t>1</a:t>
                </a:r>
                <a:endParaRPr lang="en-US" sz="8000" b="1">
                  <a:solidFill>
                    <a:srgbClr val="2980B9"/>
                  </a:solidFill>
                  <a:latin typeface="Calibri" pitchFamily="34" charset="0"/>
                  <a:ea typeface="Open Sans Condensed Light"/>
                  <a:cs typeface="Open Sans Condensed Light"/>
                </a:endParaRPr>
              </a:p>
            </p:txBody>
          </p:sp>
          <p:cxnSp>
            <p:nvCxnSpPr>
              <p:cNvPr id="27" name="Straight Connector 68">
                <a:extLst>
                  <a:ext uri="{FF2B5EF4-FFF2-40B4-BE49-F238E27FC236}"/>
                </a:extLst>
              </p:cNvPr>
              <p:cNvCxnSpPr/>
              <p:nvPr/>
            </p:nvCxnSpPr>
            <p:spPr>
              <a:xfrm>
                <a:off x="1432021" y="2956880"/>
                <a:ext cx="1447397"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71"/>
            <p:cNvGrpSpPr>
              <a:grpSpLocks/>
            </p:cNvGrpSpPr>
            <p:nvPr userDrawn="1"/>
          </p:nvGrpSpPr>
          <p:grpSpPr bwMode="auto">
            <a:xfrm>
              <a:off x="3137104" y="2047299"/>
              <a:ext cx="1962768" cy="1173164"/>
              <a:chOff x="3137104" y="1783716"/>
              <a:chExt cx="1962768" cy="1173164"/>
            </a:xfrm>
          </p:grpSpPr>
          <p:sp>
            <p:nvSpPr>
              <p:cNvPr id="24" name="TextBox 72">
                <a:extLst>
                  <a:ext uri="{FF2B5EF4-FFF2-40B4-BE49-F238E27FC236}"/>
                </a:extLst>
              </p:cNvPr>
              <p:cNvSpPr txBox="1">
                <a:spLocks noChangeArrowheads="1"/>
              </p:cNvSpPr>
              <p:nvPr/>
            </p:nvSpPr>
            <p:spPr bwMode="auto">
              <a:xfrm>
                <a:off x="3137104" y="1783716"/>
                <a:ext cx="1962768" cy="1068877"/>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16A085"/>
                    </a:solidFill>
                    <a:latin typeface="Calibri" pitchFamily="34" charset="0"/>
                  </a:rPr>
                  <a:t>2</a:t>
                </a:r>
              </a:p>
            </p:txBody>
          </p:sp>
          <p:cxnSp>
            <p:nvCxnSpPr>
              <p:cNvPr id="25" name="Straight Connector 74">
                <a:extLst>
                  <a:ext uri="{FF2B5EF4-FFF2-40B4-BE49-F238E27FC236}"/>
                </a:extLst>
              </p:cNvPr>
              <p:cNvCxnSpPr/>
              <p:nvPr/>
            </p:nvCxnSpPr>
            <p:spPr>
              <a:xfrm>
                <a:off x="3406328" y="2956880"/>
                <a:ext cx="1447397"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12" name="Metin Yer Tutucusu 11"/>
          <p:cNvSpPr>
            <a:spLocks noGrp="1"/>
          </p:cNvSpPr>
          <p:nvPr>
            <p:ph type="body" sz="quarter" idx="12"/>
          </p:nvPr>
        </p:nvSpPr>
        <p:spPr>
          <a:xfrm>
            <a:off x="23812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89" name="Metin Yer Tutucusu 11"/>
          <p:cNvSpPr>
            <a:spLocks noGrp="1"/>
          </p:cNvSpPr>
          <p:nvPr>
            <p:ph type="body" sz="quarter" idx="13"/>
          </p:nvPr>
        </p:nvSpPr>
        <p:spPr>
          <a:xfrm>
            <a:off x="205258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2" name="Metin Yer Tutucusu 11"/>
          <p:cNvSpPr>
            <a:spLocks noGrp="1"/>
          </p:cNvSpPr>
          <p:nvPr>
            <p:ph type="body" sz="quarter" idx="14"/>
          </p:nvPr>
        </p:nvSpPr>
        <p:spPr>
          <a:xfrm>
            <a:off x="389605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3" name="Metin Yer Tutucusu 11"/>
          <p:cNvSpPr>
            <a:spLocks noGrp="1"/>
          </p:cNvSpPr>
          <p:nvPr>
            <p:ph type="body" sz="quarter" idx="15"/>
          </p:nvPr>
        </p:nvSpPr>
        <p:spPr>
          <a:xfrm>
            <a:off x="5724068"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4" name="Metin Yer Tutucusu 11"/>
          <p:cNvSpPr>
            <a:spLocks noGrp="1"/>
          </p:cNvSpPr>
          <p:nvPr>
            <p:ph type="body" sz="quarter" idx="16"/>
          </p:nvPr>
        </p:nvSpPr>
        <p:spPr>
          <a:xfrm>
            <a:off x="7546311"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Tree>
    <p:extLst>
      <p:ext uri="{BB962C8B-B14F-4D97-AF65-F5344CB8AC3E}">
        <p14:creationId xmlns:p14="http://schemas.microsoft.com/office/powerpoint/2010/main" val="17857253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maddeli - 6lı">
    <p:spTree>
      <p:nvGrpSpPr>
        <p:cNvPr id="1" name=""/>
        <p:cNvGrpSpPr/>
        <p:nvPr/>
      </p:nvGrpSpPr>
      <p:grpSpPr>
        <a:xfrm>
          <a:off x="0" y="0"/>
          <a:ext cx="0" cy="0"/>
          <a:chOff x="0" y="0"/>
          <a:chExt cx="0" cy="0"/>
        </a:xfrm>
      </p:grpSpPr>
      <p:sp>
        <p:nvSpPr>
          <p:cNvPr id="11"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4"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6251306E-C447-483D-8F65-A1BD3F98B79D}"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grpSp>
        <p:nvGrpSpPr>
          <p:cNvPr id="15" name="Grup 3"/>
          <p:cNvGrpSpPr>
            <a:grpSpLocks/>
          </p:cNvGrpSpPr>
          <p:nvPr userDrawn="1"/>
        </p:nvGrpSpPr>
        <p:grpSpPr bwMode="auto">
          <a:xfrm>
            <a:off x="33337" y="1581151"/>
            <a:ext cx="7558088" cy="5057775"/>
            <a:chOff x="1208420" y="2024619"/>
            <a:chExt cx="8137812" cy="4084521"/>
          </a:xfrm>
        </p:grpSpPr>
        <p:cxnSp>
          <p:nvCxnSpPr>
            <p:cNvPr id="16" name="Straight Connector 36">
              <a:extLst>
                <a:ext uri="{FF2B5EF4-FFF2-40B4-BE49-F238E27FC236}"/>
              </a:extLst>
            </p:cNvPr>
            <p:cNvCxnSpPr/>
            <p:nvPr userDrawn="1"/>
          </p:nvCxnSpPr>
          <p:spPr>
            <a:xfrm>
              <a:off x="5120928" y="2409225"/>
              <a:ext cx="0" cy="3699915"/>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7">
              <a:extLst>
                <a:ext uri="{FF2B5EF4-FFF2-40B4-BE49-F238E27FC236}"/>
              </a:extLst>
            </p:cNvPr>
            <p:cNvCxnSpPr/>
            <p:nvPr userDrawn="1"/>
          </p:nvCxnSpPr>
          <p:spPr>
            <a:xfrm>
              <a:off x="7084874" y="2409225"/>
              <a:ext cx="0" cy="3699915"/>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38">
              <a:extLst>
                <a:ext uri="{FF2B5EF4-FFF2-40B4-BE49-F238E27FC236}"/>
              </a:extLst>
            </p:cNvPr>
            <p:cNvCxnSpPr/>
            <p:nvPr userDrawn="1"/>
          </p:nvCxnSpPr>
          <p:spPr>
            <a:xfrm>
              <a:off x="3136471" y="2409225"/>
              <a:ext cx="0" cy="3699915"/>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39">
              <a:extLst>
                <a:ext uri="{FF2B5EF4-FFF2-40B4-BE49-F238E27FC236}"/>
              </a:extLst>
            </p:cNvPr>
            <p:cNvCxnSpPr/>
            <p:nvPr userDrawn="1"/>
          </p:nvCxnSpPr>
          <p:spPr>
            <a:xfrm>
              <a:off x="9048820" y="2409225"/>
              <a:ext cx="0" cy="3699915"/>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41">
              <a:extLst>
                <a:ext uri="{FF2B5EF4-FFF2-40B4-BE49-F238E27FC236}"/>
              </a:extLst>
            </p:cNvPr>
            <p:cNvSpPr txBox="1">
              <a:spLocks noChangeArrowheads="1"/>
            </p:cNvSpPr>
            <p:nvPr/>
          </p:nvSpPr>
          <p:spPr bwMode="auto">
            <a:xfrm>
              <a:off x="7850198" y="2024619"/>
              <a:ext cx="1496034" cy="1069206"/>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C0392B"/>
                  </a:solidFill>
                  <a:latin typeface="Calibri" pitchFamily="34" charset="0"/>
                </a:rPr>
                <a:t>5</a:t>
              </a:r>
              <a:endParaRPr lang="en-US" sz="8000" b="1">
                <a:solidFill>
                  <a:srgbClr val="C0392B"/>
                </a:solidFill>
                <a:latin typeface="Calibri" pitchFamily="34" charset="0"/>
              </a:endParaRPr>
            </a:p>
          </p:txBody>
        </p:sp>
        <p:sp>
          <p:nvSpPr>
            <p:cNvPr id="21" name="TextBox 47">
              <a:extLst>
                <a:ext uri="{FF2B5EF4-FFF2-40B4-BE49-F238E27FC236}"/>
              </a:extLst>
            </p:cNvPr>
            <p:cNvSpPr txBox="1">
              <a:spLocks noChangeArrowheads="1"/>
            </p:cNvSpPr>
            <p:nvPr/>
          </p:nvSpPr>
          <p:spPr bwMode="auto">
            <a:xfrm>
              <a:off x="4483800" y="2047695"/>
              <a:ext cx="1542184" cy="1067924"/>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9BBB59"/>
                  </a:solidFill>
                  <a:latin typeface="Calibri" pitchFamily="34" charset="0"/>
                </a:rPr>
                <a:t>3</a:t>
              </a:r>
            </a:p>
          </p:txBody>
        </p:sp>
        <p:sp>
          <p:nvSpPr>
            <p:cNvPr id="22" name="TextBox 55">
              <a:extLst>
                <a:ext uri="{FF2B5EF4-FFF2-40B4-BE49-F238E27FC236}"/>
              </a:extLst>
            </p:cNvPr>
            <p:cNvSpPr txBox="1">
              <a:spLocks noChangeArrowheads="1"/>
            </p:cNvSpPr>
            <p:nvPr/>
          </p:nvSpPr>
          <p:spPr bwMode="auto">
            <a:xfrm>
              <a:off x="6165717" y="2047695"/>
              <a:ext cx="1608846" cy="1067924"/>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F39C12"/>
                  </a:solidFill>
                  <a:latin typeface="Calibri" pitchFamily="34" charset="0"/>
                </a:rPr>
                <a:t>4</a:t>
              </a:r>
              <a:endParaRPr lang="en-US" sz="8000" b="1">
                <a:solidFill>
                  <a:srgbClr val="F39C12"/>
                </a:solidFill>
                <a:latin typeface="Calibri" pitchFamily="34" charset="0"/>
              </a:endParaRPr>
            </a:p>
          </p:txBody>
        </p:sp>
        <p:grpSp>
          <p:nvGrpSpPr>
            <p:cNvPr id="23" name="Group 65"/>
            <p:cNvGrpSpPr>
              <a:grpSpLocks/>
            </p:cNvGrpSpPr>
            <p:nvPr userDrawn="1"/>
          </p:nvGrpSpPr>
          <p:grpSpPr bwMode="auto">
            <a:xfrm>
              <a:off x="1208420" y="2024619"/>
              <a:ext cx="1521674" cy="1196127"/>
              <a:chOff x="1208420" y="1761036"/>
              <a:chExt cx="1521674" cy="1196127"/>
            </a:xfrm>
          </p:grpSpPr>
          <p:sp>
            <p:nvSpPr>
              <p:cNvPr id="25" name="TextBox 66">
                <a:extLst>
                  <a:ext uri="{FF2B5EF4-FFF2-40B4-BE49-F238E27FC236}"/>
                </a:extLst>
              </p:cNvPr>
              <p:cNvSpPr txBox="1">
                <a:spLocks noChangeArrowheads="1"/>
              </p:cNvSpPr>
              <p:nvPr/>
            </p:nvSpPr>
            <p:spPr bwMode="auto">
              <a:xfrm>
                <a:off x="1208420" y="1761036"/>
                <a:ext cx="1521674" cy="1069206"/>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2980B9"/>
                    </a:solidFill>
                    <a:latin typeface="Calibri" pitchFamily="34" charset="0"/>
                    <a:ea typeface="Open Sans Condensed Light"/>
                    <a:cs typeface="Open Sans Condensed Light"/>
                  </a:rPr>
                  <a:t>1</a:t>
                </a:r>
                <a:endParaRPr lang="en-US" sz="8000" b="1">
                  <a:solidFill>
                    <a:srgbClr val="2980B9"/>
                  </a:solidFill>
                  <a:latin typeface="Calibri" pitchFamily="34" charset="0"/>
                  <a:ea typeface="Open Sans Condensed Light"/>
                  <a:cs typeface="Open Sans Condensed Light"/>
                </a:endParaRPr>
              </a:p>
            </p:txBody>
          </p:sp>
          <p:cxnSp>
            <p:nvCxnSpPr>
              <p:cNvPr id="26" name="Straight Connector 68">
                <a:extLst>
                  <a:ext uri="{FF2B5EF4-FFF2-40B4-BE49-F238E27FC236}"/>
                </a:extLst>
              </p:cNvPr>
              <p:cNvCxnSpPr/>
              <p:nvPr/>
            </p:nvCxnSpPr>
            <p:spPr>
              <a:xfrm>
                <a:off x="1431479" y="2957163"/>
                <a:ext cx="1206315"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72">
              <a:extLst>
                <a:ext uri="{FF2B5EF4-FFF2-40B4-BE49-F238E27FC236}"/>
              </a:extLst>
            </p:cNvPr>
            <p:cNvSpPr txBox="1">
              <a:spLocks noChangeArrowheads="1"/>
            </p:cNvSpPr>
            <p:nvPr/>
          </p:nvSpPr>
          <p:spPr bwMode="auto">
            <a:xfrm>
              <a:off x="2871108" y="2047695"/>
              <a:ext cx="1542184" cy="1067924"/>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16A085"/>
                  </a:solidFill>
                  <a:latin typeface="Calibri" pitchFamily="34" charset="0"/>
                </a:rPr>
                <a:t>2</a:t>
              </a:r>
            </a:p>
          </p:txBody>
        </p:sp>
      </p:grpSp>
      <p:sp>
        <p:nvSpPr>
          <p:cNvPr id="27" name="TextBox 66">
            <a:extLst>
              <a:ext uri="{FF2B5EF4-FFF2-40B4-BE49-F238E27FC236}"/>
            </a:extLst>
          </p:cNvPr>
          <p:cNvSpPr txBox="1">
            <a:spLocks noChangeArrowheads="1"/>
          </p:cNvSpPr>
          <p:nvPr userDrawn="1"/>
        </p:nvSpPr>
        <p:spPr bwMode="auto">
          <a:xfrm>
            <a:off x="7743825" y="1566864"/>
            <a:ext cx="1114425" cy="1323975"/>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2980B9"/>
                </a:solidFill>
                <a:latin typeface="Calibri" pitchFamily="34" charset="0"/>
                <a:ea typeface="Open Sans Condensed Light"/>
                <a:cs typeface="Open Sans Condensed Light"/>
              </a:rPr>
              <a:t>6</a:t>
            </a:r>
            <a:endParaRPr lang="en-US" sz="8000" b="1">
              <a:solidFill>
                <a:srgbClr val="2980B9"/>
              </a:solidFill>
              <a:latin typeface="Calibri" pitchFamily="34" charset="0"/>
              <a:ea typeface="Open Sans Condensed Light"/>
              <a:cs typeface="Open Sans Condensed Light"/>
            </a:endParaRPr>
          </a:p>
        </p:txBody>
      </p:sp>
      <p:cxnSp>
        <p:nvCxnSpPr>
          <p:cNvPr id="28" name="Straight Connector 68">
            <a:extLst>
              <a:ext uri="{FF2B5EF4-FFF2-40B4-BE49-F238E27FC236}"/>
            </a:extLst>
          </p:cNvPr>
          <p:cNvCxnSpPr/>
          <p:nvPr userDrawn="1"/>
        </p:nvCxnSpPr>
        <p:spPr>
          <a:xfrm>
            <a:off x="1825229" y="3062288"/>
            <a:ext cx="1120378"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68">
            <a:extLst>
              <a:ext uri="{FF2B5EF4-FFF2-40B4-BE49-F238E27FC236}"/>
            </a:extLst>
          </p:cNvPr>
          <p:cNvCxnSpPr/>
          <p:nvPr userDrawn="1"/>
        </p:nvCxnSpPr>
        <p:spPr>
          <a:xfrm>
            <a:off x="3352800" y="3067050"/>
            <a:ext cx="1121569"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68">
            <a:extLst>
              <a:ext uri="{FF2B5EF4-FFF2-40B4-BE49-F238E27FC236}"/>
            </a:extLst>
          </p:cNvPr>
          <p:cNvCxnSpPr/>
          <p:nvPr userDrawn="1"/>
        </p:nvCxnSpPr>
        <p:spPr>
          <a:xfrm>
            <a:off x="4835129" y="3052763"/>
            <a:ext cx="1121569"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68">
            <a:extLst>
              <a:ext uri="{FF2B5EF4-FFF2-40B4-BE49-F238E27FC236}"/>
            </a:extLst>
          </p:cNvPr>
          <p:cNvCxnSpPr/>
          <p:nvPr userDrawn="1"/>
        </p:nvCxnSpPr>
        <p:spPr>
          <a:xfrm>
            <a:off x="6287691" y="3067050"/>
            <a:ext cx="1121569"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8">
            <a:extLst>
              <a:ext uri="{FF2B5EF4-FFF2-40B4-BE49-F238E27FC236}"/>
            </a:extLst>
          </p:cNvPr>
          <p:cNvCxnSpPr/>
          <p:nvPr userDrawn="1"/>
        </p:nvCxnSpPr>
        <p:spPr>
          <a:xfrm>
            <a:off x="7843838" y="3067050"/>
            <a:ext cx="1121569"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12" name="Metin Yer Tutucusu 11"/>
          <p:cNvSpPr>
            <a:spLocks noGrp="1"/>
          </p:cNvSpPr>
          <p:nvPr>
            <p:ph type="body" sz="quarter" idx="12"/>
          </p:nvPr>
        </p:nvSpPr>
        <p:spPr>
          <a:xfrm>
            <a:off x="238125" y="3191857"/>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4" name="Metin Yer Tutucusu 11"/>
          <p:cNvSpPr>
            <a:spLocks noGrp="1"/>
          </p:cNvSpPr>
          <p:nvPr>
            <p:ph type="body" sz="quarter" idx="13"/>
          </p:nvPr>
        </p:nvSpPr>
        <p:spPr>
          <a:xfrm>
            <a:off x="1834641" y="3196774"/>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5" name="Metin Yer Tutucusu 11"/>
          <p:cNvSpPr>
            <a:spLocks noGrp="1"/>
          </p:cNvSpPr>
          <p:nvPr>
            <p:ph type="body" sz="quarter" idx="14"/>
          </p:nvPr>
        </p:nvSpPr>
        <p:spPr>
          <a:xfrm>
            <a:off x="3338979" y="3196777"/>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6" name="Metin Yer Tutucusu 11"/>
          <p:cNvSpPr>
            <a:spLocks noGrp="1"/>
          </p:cNvSpPr>
          <p:nvPr>
            <p:ph type="body" sz="quarter" idx="15"/>
          </p:nvPr>
        </p:nvSpPr>
        <p:spPr>
          <a:xfrm>
            <a:off x="4854372" y="3196777"/>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7" name="Metin Yer Tutucusu 11"/>
          <p:cNvSpPr>
            <a:spLocks noGrp="1"/>
          </p:cNvSpPr>
          <p:nvPr>
            <p:ph type="body" sz="quarter" idx="16"/>
          </p:nvPr>
        </p:nvSpPr>
        <p:spPr>
          <a:xfrm>
            <a:off x="6303399" y="3196777"/>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8" name="Metin Yer Tutucusu 11"/>
          <p:cNvSpPr>
            <a:spLocks noGrp="1"/>
          </p:cNvSpPr>
          <p:nvPr>
            <p:ph type="body" sz="quarter" idx="17"/>
          </p:nvPr>
        </p:nvSpPr>
        <p:spPr>
          <a:xfrm>
            <a:off x="7918350" y="3211525"/>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Tree>
    <p:extLst>
      <p:ext uri="{BB962C8B-B14F-4D97-AF65-F5344CB8AC3E}">
        <p14:creationId xmlns:p14="http://schemas.microsoft.com/office/powerpoint/2010/main" val="24706913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maddeli - 2">
    <p:spTree>
      <p:nvGrpSpPr>
        <p:cNvPr id="1" name=""/>
        <p:cNvGrpSpPr/>
        <p:nvPr/>
      </p:nvGrpSpPr>
      <p:grpSpPr>
        <a:xfrm>
          <a:off x="0" y="0"/>
          <a:ext cx="0" cy="0"/>
          <a:chOff x="0" y="0"/>
          <a:chExt cx="0" cy="0"/>
        </a:xfrm>
      </p:grpSpPr>
      <p:sp>
        <p:nvSpPr>
          <p:cNvPr id="9"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1903CA74-955D-4B15-B3AF-D6A29F15E1F2}"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grpSp>
        <p:nvGrpSpPr>
          <p:cNvPr id="14" name="Grup 3"/>
          <p:cNvGrpSpPr>
            <a:grpSpLocks/>
          </p:cNvGrpSpPr>
          <p:nvPr userDrawn="1"/>
        </p:nvGrpSpPr>
        <p:grpSpPr bwMode="auto">
          <a:xfrm>
            <a:off x="241697" y="2057401"/>
            <a:ext cx="8662988" cy="4581525"/>
            <a:chOff x="1431656" y="2409624"/>
            <a:chExt cx="9328688" cy="3699516"/>
          </a:xfrm>
        </p:grpSpPr>
        <p:cxnSp>
          <p:nvCxnSpPr>
            <p:cNvPr id="15" name="Straight Connector 36">
              <a:extLst>
                <a:ext uri="{FF2B5EF4-FFF2-40B4-BE49-F238E27FC236}"/>
              </a:extLst>
            </p:cNvPr>
            <p:cNvCxnSpPr/>
            <p:nvPr userDrawn="1"/>
          </p:nvCxnSpPr>
          <p:spPr>
            <a:xfrm>
              <a:off x="5120308"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37">
              <a:extLst>
                <a:ext uri="{FF2B5EF4-FFF2-40B4-BE49-F238E27FC236}"/>
              </a:extLst>
            </p:cNvPr>
            <p:cNvCxnSpPr/>
            <p:nvPr userDrawn="1"/>
          </p:nvCxnSpPr>
          <p:spPr>
            <a:xfrm>
              <a:off x="7085795"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8">
              <a:extLst>
                <a:ext uri="{FF2B5EF4-FFF2-40B4-BE49-F238E27FC236}"/>
              </a:extLst>
            </p:cNvPr>
            <p:cNvCxnSpPr/>
            <p:nvPr userDrawn="1"/>
          </p:nvCxnSpPr>
          <p:spPr>
            <a:xfrm>
              <a:off x="3136872"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39">
              <a:extLst>
                <a:ext uri="{FF2B5EF4-FFF2-40B4-BE49-F238E27FC236}"/>
              </a:extLst>
            </p:cNvPr>
            <p:cNvCxnSpPr/>
            <p:nvPr userDrawn="1"/>
          </p:nvCxnSpPr>
          <p:spPr>
            <a:xfrm>
              <a:off x="9049999"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43">
              <a:extLst>
                <a:ext uri="{FF2B5EF4-FFF2-40B4-BE49-F238E27FC236}"/>
              </a:extLst>
            </p:cNvPr>
            <p:cNvCxnSpPr/>
            <p:nvPr/>
          </p:nvCxnSpPr>
          <p:spPr>
            <a:xfrm>
              <a:off x="9312833" y="3221057"/>
              <a:ext cx="1447511"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49">
              <a:extLst>
                <a:ext uri="{FF2B5EF4-FFF2-40B4-BE49-F238E27FC236}"/>
              </a:extLst>
            </p:cNvPr>
            <p:cNvCxnSpPr/>
            <p:nvPr/>
          </p:nvCxnSpPr>
          <p:spPr>
            <a:xfrm>
              <a:off x="5381860" y="3221057"/>
              <a:ext cx="1447511"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57">
              <a:extLst>
                <a:ext uri="{FF2B5EF4-FFF2-40B4-BE49-F238E27FC236}"/>
              </a:extLst>
            </p:cNvPr>
            <p:cNvCxnSpPr/>
            <p:nvPr/>
          </p:nvCxnSpPr>
          <p:spPr>
            <a:xfrm>
              <a:off x="7351193" y="3221057"/>
              <a:ext cx="1447511"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68">
              <a:extLst>
                <a:ext uri="{FF2B5EF4-FFF2-40B4-BE49-F238E27FC236}"/>
              </a:extLst>
            </p:cNvPr>
            <p:cNvCxnSpPr/>
            <p:nvPr/>
          </p:nvCxnSpPr>
          <p:spPr>
            <a:xfrm>
              <a:off x="1431656" y="3221057"/>
              <a:ext cx="1447510"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74">
              <a:extLst>
                <a:ext uri="{FF2B5EF4-FFF2-40B4-BE49-F238E27FC236}"/>
              </a:extLst>
            </p:cNvPr>
            <p:cNvCxnSpPr/>
            <p:nvPr/>
          </p:nvCxnSpPr>
          <p:spPr>
            <a:xfrm>
              <a:off x="3406117" y="3221057"/>
              <a:ext cx="1447510"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sp>
        <p:nvSpPr>
          <p:cNvPr id="24" name="Oval 5">
            <a:extLst>
              <a:ext uri="{FF2B5EF4-FFF2-40B4-BE49-F238E27FC236}"/>
            </a:extLst>
          </p:cNvPr>
          <p:cNvSpPr>
            <a:spLocks noChangeArrowheads="1"/>
          </p:cNvSpPr>
          <p:nvPr userDrawn="1"/>
        </p:nvSpPr>
        <p:spPr bwMode="auto">
          <a:xfrm>
            <a:off x="483394" y="1684339"/>
            <a:ext cx="848916" cy="1131887"/>
          </a:xfrm>
          <a:prstGeom prst="ellipse">
            <a:avLst/>
          </a:pr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grpSp>
        <p:nvGrpSpPr>
          <p:cNvPr id="25" name="Group 55"/>
          <p:cNvGrpSpPr>
            <a:grpSpLocks/>
          </p:cNvGrpSpPr>
          <p:nvPr userDrawn="1"/>
        </p:nvGrpSpPr>
        <p:grpSpPr bwMode="auto">
          <a:xfrm>
            <a:off x="384572" y="1558926"/>
            <a:ext cx="1041797" cy="1389063"/>
            <a:chOff x="1119258" y="2257147"/>
            <a:chExt cx="1868076" cy="1868076"/>
          </a:xfrm>
        </p:grpSpPr>
        <p:sp>
          <p:nvSpPr>
            <p:cNvPr id="26" name="Freeform 6">
              <a:extLst>
                <a:ext uri="{FF2B5EF4-FFF2-40B4-BE49-F238E27FC236}"/>
              </a:extLst>
            </p:cNvPr>
            <p:cNvSpPr>
              <a:spLocks/>
            </p:cNvSpPr>
            <p:nvPr/>
          </p:nvSpPr>
          <p:spPr bwMode="auto">
            <a:xfrm>
              <a:off x="2494162" y="2393783"/>
              <a:ext cx="356535" cy="356536"/>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27" name="Freeform 7">
              <a:extLst>
                <a:ext uri="{FF2B5EF4-FFF2-40B4-BE49-F238E27FC236}"/>
              </a:extLst>
            </p:cNvPr>
            <p:cNvSpPr>
              <a:spLocks/>
            </p:cNvSpPr>
            <p:nvPr/>
          </p:nvSpPr>
          <p:spPr bwMode="auto">
            <a:xfrm>
              <a:off x="2075713" y="2257147"/>
              <a:ext cx="426989" cy="192145"/>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28" name="Freeform 8">
              <a:extLst>
                <a:ext uri="{FF2B5EF4-FFF2-40B4-BE49-F238E27FC236}"/>
              </a:extLst>
            </p:cNvPr>
            <p:cNvSpPr>
              <a:spLocks/>
            </p:cNvSpPr>
            <p:nvPr/>
          </p:nvSpPr>
          <p:spPr bwMode="auto">
            <a:xfrm>
              <a:off x="2795189" y="2743914"/>
              <a:ext cx="192145" cy="424854"/>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29" name="Freeform 9">
              <a:extLst>
                <a:ext uri="{FF2B5EF4-FFF2-40B4-BE49-F238E27FC236}"/>
              </a:extLst>
            </p:cNvPr>
            <p:cNvSpPr>
              <a:spLocks/>
            </p:cNvSpPr>
            <p:nvPr/>
          </p:nvSpPr>
          <p:spPr bwMode="auto">
            <a:xfrm>
              <a:off x="2795189" y="3213602"/>
              <a:ext cx="192145" cy="426989"/>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0" name="Freeform 10">
              <a:extLst>
                <a:ext uri="{FF2B5EF4-FFF2-40B4-BE49-F238E27FC236}"/>
              </a:extLst>
            </p:cNvPr>
            <p:cNvSpPr>
              <a:spLocks/>
            </p:cNvSpPr>
            <p:nvPr/>
          </p:nvSpPr>
          <p:spPr bwMode="auto">
            <a:xfrm>
              <a:off x="2494162" y="3632050"/>
              <a:ext cx="356535" cy="356536"/>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1" name="Freeform 11">
              <a:extLst>
                <a:ext uri="{FF2B5EF4-FFF2-40B4-BE49-F238E27FC236}"/>
              </a:extLst>
            </p:cNvPr>
            <p:cNvSpPr>
              <a:spLocks/>
            </p:cNvSpPr>
            <p:nvPr/>
          </p:nvSpPr>
          <p:spPr bwMode="auto">
            <a:xfrm>
              <a:off x="2075713" y="3935212"/>
              <a:ext cx="426989" cy="190011"/>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2" name="Freeform 12">
              <a:extLst>
                <a:ext uri="{FF2B5EF4-FFF2-40B4-BE49-F238E27FC236}"/>
              </a:extLst>
            </p:cNvPr>
            <p:cNvSpPr>
              <a:spLocks/>
            </p:cNvSpPr>
            <p:nvPr/>
          </p:nvSpPr>
          <p:spPr bwMode="auto">
            <a:xfrm>
              <a:off x="1606025" y="3935212"/>
              <a:ext cx="424853" cy="19001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3" name="Freeform 13">
              <a:extLst>
                <a:ext uri="{FF2B5EF4-FFF2-40B4-BE49-F238E27FC236}"/>
              </a:extLst>
            </p:cNvPr>
            <p:cNvSpPr>
              <a:spLocks/>
            </p:cNvSpPr>
            <p:nvPr/>
          </p:nvSpPr>
          <p:spPr bwMode="auto">
            <a:xfrm>
              <a:off x="1255894" y="3632050"/>
              <a:ext cx="356535" cy="356536"/>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4" name="Freeform 14">
              <a:extLst>
                <a:ext uri="{FF2B5EF4-FFF2-40B4-BE49-F238E27FC236}"/>
              </a:extLst>
            </p:cNvPr>
            <p:cNvSpPr>
              <a:spLocks/>
            </p:cNvSpPr>
            <p:nvPr/>
          </p:nvSpPr>
          <p:spPr bwMode="auto">
            <a:xfrm>
              <a:off x="1119258" y="3213602"/>
              <a:ext cx="192145" cy="426989"/>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1">
                <a:lumMod val="75000"/>
              </a:schemeClr>
            </a:solidFill>
            <a:ln>
              <a:noFill/>
            </a:ln>
          </p:spPr>
          <p:txBody>
            <a:bodyPr/>
            <a:lstStyle/>
            <a:p>
              <a:pPr>
                <a:defRPr/>
              </a:pPr>
              <a:endParaRPr lang="id-ID">
                <a:solidFill>
                  <a:prstClr val="black"/>
                </a:solidFill>
                <a:cs typeface="Arial" pitchFamily="34" charset="0"/>
              </a:endParaRPr>
            </a:p>
          </p:txBody>
        </p:sp>
        <p:sp>
          <p:nvSpPr>
            <p:cNvPr id="35" name="Freeform 15">
              <a:extLst>
                <a:ext uri="{FF2B5EF4-FFF2-40B4-BE49-F238E27FC236}"/>
              </a:extLst>
            </p:cNvPr>
            <p:cNvSpPr>
              <a:spLocks/>
            </p:cNvSpPr>
            <p:nvPr/>
          </p:nvSpPr>
          <p:spPr bwMode="auto">
            <a:xfrm>
              <a:off x="1119258" y="2743914"/>
              <a:ext cx="192145" cy="424854"/>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1">
                <a:lumMod val="75000"/>
              </a:schemeClr>
            </a:solidFill>
            <a:ln>
              <a:noFill/>
            </a:ln>
          </p:spPr>
          <p:txBody>
            <a:bodyPr/>
            <a:lstStyle/>
            <a:p>
              <a:pPr>
                <a:defRPr/>
              </a:pPr>
              <a:endParaRPr lang="id-ID">
                <a:solidFill>
                  <a:prstClr val="black"/>
                </a:solidFill>
                <a:cs typeface="Arial" pitchFamily="34" charset="0"/>
              </a:endParaRPr>
            </a:p>
          </p:txBody>
        </p:sp>
        <p:sp>
          <p:nvSpPr>
            <p:cNvPr id="36" name="Freeform 16">
              <a:extLst>
                <a:ext uri="{FF2B5EF4-FFF2-40B4-BE49-F238E27FC236}"/>
              </a:extLst>
            </p:cNvPr>
            <p:cNvSpPr>
              <a:spLocks/>
            </p:cNvSpPr>
            <p:nvPr/>
          </p:nvSpPr>
          <p:spPr bwMode="auto">
            <a:xfrm>
              <a:off x="1255894" y="2393783"/>
              <a:ext cx="356535" cy="356536"/>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1">
                <a:lumMod val="75000"/>
                <a:alpha val="25000"/>
              </a:schemeClr>
            </a:solidFill>
            <a:ln>
              <a:noFill/>
            </a:ln>
          </p:spPr>
          <p:txBody>
            <a:bodyPr/>
            <a:lstStyle/>
            <a:p>
              <a:pPr>
                <a:defRPr/>
              </a:pPr>
              <a:endParaRPr lang="id-ID">
                <a:solidFill>
                  <a:prstClr val="black"/>
                </a:solidFill>
                <a:cs typeface="Arial" pitchFamily="34" charset="0"/>
              </a:endParaRPr>
            </a:p>
          </p:txBody>
        </p:sp>
        <p:sp>
          <p:nvSpPr>
            <p:cNvPr id="37" name="Freeform 17">
              <a:extLst>
                <a:ext uri="{FF2B5EF4-FFF2-40B4-BE49-F238E27FC236}"/>
              </a:extLst>
            </p:cNvPr>
            <p:cNvSpPr>
              <a:spLocks/>
            </p:cNvSpPr>
            <p:nvPr/>
          </p:nvSpPr>
          <p:spPr bwMode="auto">
            <a:xfrm>
              <a:off x="1606025" y="2257147"/>
              <a:ext cx="424853" cy="192145"/>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1">
                <a:lumMod val="75000"/>
                <a:alpha val="25000"/>
              </a:schemeClr>
            </a:solidFill>
            <a:ln>
              <a:noFill/>
            </a:ln>
          </p:spPr>
          <p:txBody>
            <a:bodyPr/>
            <a:lstStyle/>
            <a:p>
              <a:pPr>
                <a:defRPr/>
              </a:pPr>
              <a:endParaRPr lang="id-ID">
                <a:solidFill>
                  <a:prstClr val="black"/>
                </a:solidFill>
                <a:cs typeface="Arial" pitchFamily="34" charset="0"/>
              </a:endParaRPr>
            </a:p>
          </p:txBody>
        </p:sp>
      </p:grpSp>
      <p:sp>
        <p:nvSpPr>
          <p:cNvPr id="38" name="Oval 5">
            <a:extLst>
              <a:ext uri="{FF2B5EF4-FFF2-40B4-BE49-F238E27FC236}"/>
            </a:extLst>
          </p:cNvPr>
          <p:cNvSpPr>
            <a:spLocks noChangeArrowheads="1"/>
          </p:cNvSpPr>
          <p:nvPr userDrawn="1"/>
        </p:nvSpPr>
        <p:spPr bwMode="auto">
          <a:xfrm>
            <a:off x="2319338" y="1662114"/>
            <a:ext cx="864394" cy="1150937"/>
          </a:xfrm>
          <a:prstGeom prst="ellipse">
            <a:avLst/>
          </a:prstGeom>
          <a:solidFill>
            <a:schemeClr val="accent3"/>
          </a:solidFill>
          <a:ln>
            <a:noFill/>
          </a:ln>
          <a:extLst/>
        </p:spPr>
        <p:txBody>
          <a:bodyPr/>
          <a:lstStyle/>
          <a:p>
            <a:pPr>
              <a:defRPr/>
            </a:pPr>
            <a:endParaRPr lang="id-ID">
              <a:solidFill>
                <a:prstClr val="black"/>
              </a:solidFill>
              <a:cs typeface="Arial" pitchFamily="34" charset="0"/>
            </a:endParaRPr>
          </a:p>
        </p:txBody>
      </p:sp>
      <p:grpSp>
        <p:nvGrpSpPr>
          <p:cNvPr id="39" name="Group 86"/>
          <p:cNvGrpSpPr>
            <a:grpSpLocks/>
          </p:cNvGrpSpPr>
          <p:nvPr userDrawn="1"/>
        </p:nvGrpSpPr>
        <p:grpSpPr bwMode="auto">
          <a:xfrm>
            <a:off x="2221707" y="1530351"/>
            <a:ext cx="1059656" cy="1412875"/>
            <a:chOff x="3800237" y="2257147"/>
            <a:chExt cx="1868076" cy="1868076"/>
          </a:xfrm>
        </p:grpSpPr>
        <p:sp>
          <p:nvSpPr>
            <p:cNvPr id="40" name="Freeform 6">
              <a:extLst>
                <a:ext uri="{FF2B5EF4-FFF2-40B4-BE49-F238E27FC236}"/>
              </a:extLst>
            </p:cNvPr>
            <p:cNvSpPr>
              <a:spLocks/>
            </p:cNvSpPr>
            <p:nvPr/>
          </p:nvSpPr>
          <p:spPr bwMode="auto">
            <a:xfrm>
              <a:off x="5175058" y="2393580"/>
              <a:ext cx="356824" cy="356824"/>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1" name="Freeform 7">
              <a:extLst>
                <a:ext uri="{FF2B5EF4-FFF2-40B4-BE49-F238E27FC236}"/>
              </a:extLst>
            </p:cNvPr>
            <p:cNvSpPr>
              <a:spLocks/>
            </p:cNvSpPr>
            <p:nvPr/>
          </p:nvSpPr>
          <p:spPr bwMode="auto">
            <a:xfrm>
              <a:off x="4755265" y="2257147"/>
              <a:ext cx="428188" cy="191006"/>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2" name="Freeform 8">
              <a:extLst>
                <a:ext uri="{FF2B5EF4-FFF2-40B4-BE49-F238E27FC236}"/>
              </a:extLst>
            </p:cNvPr>
            <p:cNvSpPr>
              <a:spLocks/>
            </p:cNvSpPr>
            <p:nvPr/>
          </p:nvSpPr>
          <p:spPr bwMode="auto">
            <a:xfrm>
              <a:off x="5477308" y="2744106"/>
              <a:ext cx="191005" cy="426090"/>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3" name="Freeform 9">
              <a:extLst>
                <a:ext uri="{FF2B5EF4-FFF2-40B4-BE49-F238E27FC236}"/>
              </a:extLst>
            </p:cNvPr>
            <p:cNvSpPr>
              <a:spLocks/>
            </p:cNvSpPr>
            <p:nvPr/>
          </p:nvSpPr>
          <p:spPr bwMode="auto">
            <a:xfrm>
              <a:off x="5477308" y="3212175"/>
              <a:ext cx="191005" cy="428188"/>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4" name="Freeform 10">
              <a:extLst>
                <a:ext uri="{FF2B5EF4-FFF2-40B4-BE49-F238E27FC236}"/>
              </a:extLst>
            </p:cNvPr>
            <p:cNvSpPr>
              <a:spLocks/>
            </p:cNvSpPr>
            <p:nvPr/>
          </p:nvSpPr>
          <p:spPr bwMode="auto">
            <a:xfrm>
              <a:off x="5175058" y="3631968"/>
              <a:ext cx="356824" cy="35682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5" name="Freeform 11">
              <a:extLst>
                <a:ext uri="{FF2B5EF4-FFF2-40B4-BE49-F238E27FC236}"/>
              </a:extLst>
            </p:cNvPr>
            <p:cNvSpPr>
              <a:spLocks/>
            </p:cNvSpPr>
            <p:nvPr/>
          </p:nvSpPr>
          <p:spPr bwMode="auto">
            <a:xfrm>
              <a:off x="4755265" y="3936316"/>
              <a:ext cx="428188" cy="188907"/>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6" name="Freeform 12">
              <a:extLst>
                <a:ext uri="{FF2B5EF4-FFF2-40B4-BE49-F238E27FC236}"/>
              </a:extLst>
            </p:cNvPr>
            <p:cNvSpPr>
              <a:spLocks/>
            </p:cNvSpPr>
            <p:nvPr/>
          </p:nvSpPr>
          <p:spPr bwMode="auto">
            <a:xfrm>
              <a:off x="4287196" y="3936316"/>
              <a:ext cx="426090" cy="188907"/>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7" name="Freeform 13"/>
            <p:cNvSpPr>
              <a:spLocks/>
            </p:cNvSpPr>
            <p:nvPr/>
          </p:nvSpPr>
          <p:spPr bwMode="auto">
            <a:xfrm>
              <a:off x="3936670" y="3631968"/>
              <a:ext cx="356824" cy="356824"/>
            </a:xfrm>
            <a:custGeom>
              <a:avLst/>
              <a:gdLst>
                <a:gd name="T0" fmla="*/ 2147483646 w 206"/>
                <a:gd name="T1" fmla="*/ 0 h 207"/>
                <a:gd name="T2" fmla="*/ 0 w 206"/>
                <a:gd name="T3" fmla="*/ 2147483646 h 207"/>
                <a:gd name="T4" fmla="*/ 2147483646 w 206"/>
                <a:gd name="T5" fmla="*/ 2147483646 h 207"/>
                <a:gd name="T6" fmla="*/ 2147483646 w 206"/>
                <a:gd name="T7" fmla="*/ 2147483646 h 207"/>
                <a:gd name="T8" fmla="*/ 2147483646 w 206"/>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rgbClr val="92D050">
                <a:alpha val="25098"/>
              </a:srgbClr>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48" name="Freeform 14">
              <a:extLst>
                <a:ext uri="{FF2B5EF4-FFF2-40B4-BE49-F238E27FC236}"/>
              </a:extLst>
            </p:cNvPr>
            <p:cNvSpPr>
              <a:spLocks/>
            </p:cNvSpPr>
            <p:nvPr/>
          </p:nvSpPr>
          <p:spPr bwMode="auto">
            <a:xfrm>
              <a:off x="3800237" y="3212175"/>
              <a:ext cx="191006" cy="428188"/>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3">
                <a:alpha val="25000"/>
              </a:schemeClr>
            </a:solidFill>
            <a:ln>
              <a:noFill/>
            </a:ln>
          </p:spPr>
          <p:txBody>
            <a:bodyPr/>
            <a:lstStyle/>
            <a:p>
              <a:pPr>
                <a:defRPr/>
              </a:pPr>
              <a:endParaRPr lang="id-ID">
                <a:solidFill>
                  <a:prstClr val="black"/>
                </a:solidFill>
                <a:cs typeface="Arial" pitchFamily="34" charset="0"/>
              </a:endParaRPr>
            </a:p>
          </p:txBody>
        </p:sp>
        <p:sp>
          <p:nvSpPr>
            <p:cNvPr id="49" name="Freeform 15">
              <a:extLst>
                <a:ext uri="{FF2B5EF4-FFF2-40B4-BE49-F238E27FC236}"/>
              </a:extLst>
            </p:cNvPr>
            <p:cNvSpPr>
              <a:spLocks/>
            </p:cNvSpPr>
            <p:nvPr/>
          </p:nvSpPr>
          <p:spPr bwMode="auto">
            <a:xfrm>
              <a:off x="3800237" y="2744106"/>
              <a:ext cx="191006" cy="426090"/>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3">
                <a:alpha val="25000"/>
              </a:schemeClr>
            </a:solidFill>
            <a:ln>
              <a:noFill/>
            </a:ln>
          </p:spPr>
          <p:txBody>
            <a:bodyPr/>
            <a:lstStyle/>
            <a:p>
              <a:pPr>
                <a:defRPr/>
              </a:pPr>
              <a:endParaRPr lang="id-ID">
                <a:solidFill>
                  <a:prstClr val="black"/>
                </a:solidFill>
                <a:cs typeface="Arial" pitchFamily="34" charset="0"/>
              </a:endParaRPr>
            </a:p>
          </p:txBody>
        </p:sp>
        <p:sp>
          <p:nvSpPr>
            <p:cNvPr id="50" name="Freeform 16">
              <a:extLst>
                <a:ext uri="{FF2B5EF4-FFF2-40B4-BE49-F238E27FC236}"/>
              </a:extLst>
            </p:cNvPr>
            <p:cNvSpPr>
              <a:spLocks/>
            </p:cNvSpPr>
            <p:nvPr/>
          </p:nvSpPr>
          <p:spPr bwMode="auto">
            <a:xfrm>
              <a:off x="3936670" y="2393580"/>
              <a:ext cx="356824" cy="356824"/>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3">
                <a:alpha val="25000"/>
              </a:schemeClr>
            </a:solidFill>
            <a:ln>
              <a:noFill/>
            </a:ln>
          </p:spPr>
          <p:txBody>
            <a:bodyPr/>
            <a:lstStyle/>
            <a:p>
              <a:pPr>
                <a:defRPr/>
              </a:pPr>
              <a:endParaRPr lang="id-ID">
                <a:solidFill>
                  <a:prstClr val="black"/>
                </a:solidFill>
                <a:cs typeface="Arial" pitchFamily="34" charset="0"/>
              </a:endParaRPr>
            </a:p>
          </p:txBody>
        </p:sp>
        <p:sp>
          <p:nvSpPr>
            <p:cNvPr id="51" name="Freeform 17">
              <a:extLst>
                <a:ext uri="{FF2B5EF4-FFF2-40B4-BE49-F238E27FC236}"/>
              </a:extLst>
            </p:cNvPr>
            <p:cNvSpPr>
              <a:spLocks/>
            </p:cNvSpPr>
            <p:nvPr/>
          </p:nvSpPr>
          <p:spPr bwMode="auto">
            <a:xfrm>
              <a:off x="4287196" y="2257147"/>
              <a:ext cx="426090" cy="191006"/>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3">
                <a:alpha val="25000"/>
              </a:schemeClr>
            </a:solidFill>
            <a:ln>
              <a:noFill/>
            </a:ln>
          </p:spPr>
          <p:txBody>
            <a:bodyPr/>
            <a:lstStyle/>
            <a:p>
              <a:pPr>
                <a:defRPr/>
              </a:pPr>
              <a:endParaRPr lang="id-ID">
                <a:solidFill>
                  <a:prstClr val="black"/>
                </a:solidFill>
                <a:cs typeface="Arial" pitchFamily="34" charset="0"/>
              </a:endParaRPr>
            </a:p>
          </p:txBody>
        </p:sp>
      </p:grpSp>
      <p:sp>
        <p:nvSpPr>
          <p:cNvPr id="52" name="Oval 5">
            <a:extLst>
              <a:ext uri="{FF2B5EF4-FFF2-40B4-BE49-F238E27FC236}"/>
            </a:extLst>
          </p:cNvPr>
          <p:cNvSpPr>
            <a:spLocks noChangeArrowheads="1"/>
          </p:cNvSpPr>
          <p:nvPr userDrawn="1"/>
        </p:nvSpPr>
        <p:spPr bwMode="auto">
          <a:xfrm>
            <a:off x="4137422" y="1638300"/>
            <a:ext cx="876300" cy="1168400"/>
          </a:xfrm>
          <a:prstGeom prst="ellipse">
            <a:avLst/>
          </a:prstGeom>
          <a:solidFill>
            <a:schemeClr val="accent2"/>
          </a:solidFill>
          <a:ln>
            <a:noFill/>
          </a:ln>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tr-TR" altLang="tr-TR">
              <a:solidFill>
                <a:prstClr val="black"/>
              </a:solidFill>
              <a:latin typeface="Calibri" panose="020F0502020204030204" pitchFamily="34" charset="0"/>
            </a:endParaRPr>
          </a:p>
        </p:txBody>
      </p:sp>
      <p:grpSp>
        <p:nvGrpSpPr>
          <p:cNvPr id="53" name="Group 100"/>
          <p:cNvGrpSpPr>
            <a:grpSpLocks/>
          </p:cNvGrpSpPr>
          <p:nvPr userDrawn="1"/>
        </p:nvGrpSpPr>
        <p:grpSpPr bwMode="auto">
          <a:xfrm>
            <a:off x="4035029" y="1506538"/>
            <a:ext cx="1076325" cy="1435100"/>
            <a:chOff x="6546413" y="2257147"/>
            <a:chExt cx="1868076" cy="1868076"/>
          </a:xfrm>
        </p:grpSpPr>
        <p:sp>
          <p:nvSpPr>
            <p:cNvPr id="54" name="Freeform 6"/>
            <p:cNvSpPr>
              <a:spLocks/>
            </p:cNvSpPr>
            <p:nvPr/>
          </p:nvSpPr>
          <p:spPr bwMode="auto">
            <a:xfrm>
              <a:off x="7922673" y="2393533"/>
              <a:ext cx="355430" cy="355430"/>
            </a:xfrm>
            <a:custGeom>
              <a:avLst/>
              <a:gdLst>
                <a:gd name="T0" fmla="*/ 2147483646 w 207"/>
                <a:gd name="T1" fmla="*/ 2147483646 h 206"/>
                <a:gd name="T2" fmla="*/ 2147483646 w 207"/>
                <a:gd name="T3" fmla="*/ 0 h 206"/>
                <a:gd name="T4" fmla="*/ 0 w 207"/>
                <a:gd name="T5" fmla="*/ 2147483646 h 206"/>
                <a:gd name="T6" fmla="*/ 2147483646 w 207"/>
                <a:gd name="T7" fmla="*/ 2147483646 h 206"/>
                <a:gd name="T8" fmla="*/ 2147483646 w 207"/>
                <a:gd name="T9" fmla="*/ 2147483646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55" name="Freeform 7"/>
            <p:cNvSpPr>
              <a:spLocks/>
            </p:cNvSpPr>
            <p:nvPr/>
          </p:nvSpPr>
          <p:spPr bwMode="auto">
            <a:xfrm>
              <a:off x="7503181" y="2257147"/>
              <a:ext cx="425690" cy="192180"/>
            </a:xfrm>
            <a:custGeom>
              <a:avLst/>
              <a:gdLst>
                <a:gd name="T0" fmla="*/ 0 w 248"/>
                <a:gd name="T1" fmla="*/ 0 h 111"/>
                <a:gd name="T2" fmla="*/ 0 w 248"/>
                <a:gd name="T3" fmla="*/ 2147483646 h 111"/>
                <a:gd name="T4" fmla="*/ 2147483646 w 248"/>
                <a:gd name="T5" fmla="*/ 2147483646 h 111"/>
                <a:gd name="T6" fmla="*/ 2147483646 w 248"/>
                <a:gd name="T7" fmla="*/ 2147483646 h 111"/>
                <a:gd name="T8" fmla="*/ 0 w 248"/>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56" name="Freeform 8"/>
            <p:cNvSpPr>
              <a:spLocks/>
            </p:cNvSpPr>
            <p:nvPr/>
          </p:nvSpPr>
          <p:spPr bwMode="auto">
            <a:xfrm>
              <a:off x="8222308" y="2744831"/>
              <a:ext cx="192181" cy="423623"/>
            </a:xfrm>
            <a:custGeom>
              <a:avLst/>
              <a:gdLst>
                <a:gd name="T0" fmla="*/ 2147483646 w 111"/>
                <a:gd name="T1" fmla="*/ 0 h 247"/>
                <a:gd name="T2" fmla="*/ 0 w 111"/>
                <a:gd name="T3" fmla="*/ 2147483646 h 247"/>
                <a:gd name="T4" fmla="*/ 2147483646 w 111"/>
                <a:gd name="T5" fmla="*/ 2147483646 h 247"/>
                <a:gd name="T6" fmla="*/ 2147483646 w 111"/>
                <a:gd name="T7" fmla="*/ 2147483646 h 247"/>
                <a:gd name="T8" fmla="*/ 2147483646 w 111"/>
                <a:gd name="T9" fmla="*/ 0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57" name="Freeform 9"/>
            <p:cNvSpPr>
              <a:spLocks/>
            </p:cNvSpPr>
            <p:nvPr/>
          </p:nvSpPr>
          <p:spPr bwMode="auto">
            <a:xfrm>
              <a:off x="8222308" y="3213915"/>
              <a:ext cx="192181" cy="425690"/>
            </a:xfrm>
            <a:custGeom>
              <a:avLst/>
              <a:gdLst>
                <a:gd name="T0" fmla="*/ 2147483646 w 111"/>
                <a:gd name="T1" fmla="*/ 0 h 248"/>
                <a:gd name="T2" fmla="*/ 0 w 111"/>
                <a:gd name="T3" fmla="*/ 2147483646 h 248"/>
                <a:gd name="T4" fmla="*/ 2147483646 w 111"/>
                <a:gd name="T5" fmla="*/ 2147483646 h 248"/>
                <a:gd name="T6" fmla="*/ 2147483646 w 111"/>
                <a:gd name="T7" fmla="*/ 0 h 248"/>
                <a:gd name="T8" fmla="*/ 2147483646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58" name="Freeform 10"/>
            <p:cNvSpPr>
              <a:spLocks/>
            </p:cNvSpPr>
            <p:nvPr/>
          </p:nvSpPr>
          <p:spPr bwMode="auto">
            <a:xfrm>
              <a:off x="7922673" y="3633407"/>
              <a:ext cx="355430" cy="355430"/>
            </a:xfrm>
            <a:custGeom>
              <a:avLst/>
              <a:gdLst>
                <a:gd name="T0" fmla="*/ 2147483646 w 207"/>
                <a:gd name="T1" fmla="*/ 2147483646 h 207"/>
                <a:gd name="T2" fmla="*/ 2147483646 w 207"/>
                <a:gd name="T3" fmla="*/ 0 h 207"/>
                <a:gd name="T4" fmla="*/ 0 w 207"/>
                <a:gd name="T5" fmla="*/ 2147483646 h 207"/>
                <a:gd name="T6" fmla="*/ 2147483646 w 207"/>
                <a:gd name="T7" fmla="*/ 2147483646 h 207"/>
                <a:gd name="T8" fmla="*/ 2147483646 w 207"/>
                <a:gd name="T9" fmla="*/ 2147483646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2">
                <a:alpha val="25098"/>
              </a:schemeClr>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59" name="Freeform 11"/>
            <p:cNvSpPr>
              <a:spLocks/>
            </p:cNvSpPr>
            <p:nvPr/>
          </p:nvSpPr>
          <p:spPr bwMode="auto">
            <a:xfrm>
              <a:off x="7503181" y="3937175"/>
              <a:ext cx="425690" cy="188048"/>
            </a:xfrm>
            <a:custGeom>
              <a:avLst/>
              <a:gdLst>
                <a:gd name="T0" fmla="*/ 2147483646 w 248"/>
                <a:gd name="T1" fmla="*/ 2147483646 h 110"/>
                <a:gd name="T2" fmla="*/ 2147483646 w 248"/>
                <a:gd name="T3" fmla="*/ 0 h 110"/>
                <a:gd name="T4" fmla="*/ 0 w 248"/>
                <a:gd name="T5" fmla="*/ 2147483646 h 110"/>
                <a:gd name="T6" fmla="*/ 0 w 248"/>
                <a:gd name="T7" fmla="*/ 2147483646 h 110"/>
                <a:gd name="T8" fmla="*/ 2147483646 w 248"/>
                <a:gd name="T9" fmla="*/ 214748364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2">
                <a:alpha val="25098"/>
              </a:schemeClr>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60" name="Freeform 12"/>
            <p:cNvSpPr>
              <a:spLocks/>
            </p:cNvSpPr>
            <p:nvPr/>
          </p:nvSpPr>
          <p:spPr bwMode="auto">
            <a:xfrm>
              <a:off x="7034097" y="3937175"/>
              <a:ext cx="423623" cy="188048"/>
            </a:xfrm>
            <a:custGeom>
              <a:avLst/>
              <a:gdLst>
                <a:gd name="T0" fmla="*/ 0 w 247"/>
                <a:gd name="T1" fmla="*/ 2147483646 h 110"/>
                <a:gd name="T2" fmla="*/ 2147483646 w 247"/>
                <a:gd name="T3" fmla="*/ 2147483646 h 110"/>
                <a:gd name="T4" fmla="*/ 2147483646 w 247"/>
                <a:gd name="T5" fmla="*/ 2147483646 h 110"/>
                <a:gd name="T6" fmla="*/ 2147483646 w 247"/>
                <a:gd name="T7" fmla="*/ 0 h 110"/>
                <a:gd name="T8" fmla="*/ 0 w 247"/>
                <a:gd name="T9" fmla="*/ 214748364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2">
                <a:alpha val="25098"/>
              </a:schemeClr>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61" name="Freeform 13"/>
            <p:cNvSpPr>
              <a:spLocks/>
            </p:cNvSpPr>
            <p:nvPr/>
          </p:nvSpPr>
          <p:spPr bwMode="auto">
            <a:xfrm>
              <a:off x="6682799" y="3633407"/>
              <a:ext cx="355430" cy="355430"/>
            </a:xfrm>
            <a:custGeom>
              <a:avLst/>
              <a:gdLst>
                <a:gd name="T0" fmla="*/ 2147483646 w 206"/>
                <a:gd name="T1" fmla="*/ 0 h 207"/>
                <a:gd name="T2" fmla="*/ 0 w 206"/>
                <a:gd name="T3" fmla="*/ 2147483646 h 207"/>
                <a:gd name="T4" fmla="*/ 2147483646 w 206"/>
                <a:gd name="T5" fmla="*/ 2147483646 h 207"/>
                <a:gd name="T6" fmla="*/ 2147483646 w 206"/>
                <a:gd name="T7" fmla="*/ 2147483646 h 207"/>
                <a:gd name="T8" fmla="*/ 2147483646 w 206"/>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2">
                <a:alpha val="25098"/>
              </a:schemeClr>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62" name="Freeform 14"/>
            <p:cNvSpPr>
              <a:spLocks/>
            </p:cNvSpPr>
            <p:nvPr/>
          </p:nvSpPr>
          <p:spPr bwMode="auto">
            <a:xfrm>
              <a:off x="6546413" y="3213915"/>
              <a:ext cx="192180" cy="425690"/>
            </a:xfrm>
            <a:custGeom>
              <a:avLst/>
              <a:gdLst>
                <a:gd name="T0" fmla="*/ 0 w 111"/>
                <a:gd name="T1" fmla="*/ 0 h 248"/>
                <a:gd name="T2" fmla="*/ 2147483646 w 111"/>
                <a:gd name="T3" fmla="*/ 2147483646 h 248"/>
                <a:gd name="T4" fmla="*/ 2147483646 w 111"/>
                <a:gd name="T5" fmla="*/ 2147483646 h 248"/>
                <a:gd name="T6" fmla="*/ 2147483646 w 111"/>
                <a:gd name="T7" fmla="*/ 0 h 248"/>
                <a:gd name="T8" fmla="*/ 0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2">
                <a:alpha val="25098"/>
              </a:schemeClr>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63" name="Freeform 15"/>
            <p:cNvSpPr>
              <a:spLocks/>
            </p:cNvSpPr>
            <p:nvPr/>
          </p:nvSpPr>
          <p:spPr bwMode="auto">
            <a:xfrm>
              <a:off x="6546413" y="2744831"/>
              <a:ext cx="192180" cy="423623"/>
            </a:xfrm>
            <a:custGeom>
              <a:avLst/>
              <a:gdLst>
                <a:gd name="T0" fmla="*/ 2147483646 w 111"/>
                <a:gd name="T1" fmla="*/ 2147483646 h 247"/>
                <a:gd name="T2" fmla="*/ 2147483646 w 111"/>
                <a:gd name="T3" fmla="*/ 2147483646 h 247"/>
                <a:gd name="T4" fmla="*/ 2147483646 w 111"/>
                <a:gd name="T5" fmla="*/ 0 h 247"/>
                <a:gd name="T6" fmla="*/ 0 w 111"/>
                <a:gd name="T7" fmla="*/ 2147483646 h 247"/>
                <a:gd name="T8" fmla="*/ 2147483646 w 111"/>
                <a:gd name="T9" fmla="*/ 2147483646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2">
                <a:alpha val="25098"/>
              </a:schemeClr>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64" name="Freeform 16"/>
            <p:cNvSpPr>
              <a:spLocks/>
            </p:cNvSpPr>
            <p:nvPr/>
          </p:nvSpPr>
          <p:spPr bwMode="auto">
            <a:xfrm>
              <a:off x="6682799" y="2393533"/>
              <a:ext cx="355430" cy="355430"/>
            </a:xfrm>
            <a:custGeom>
              <a:avLst/>
              <a:gdLst>
                <a:gd name="T0" fmla="*/ 0 w 206"/>
                <a:gd name="T1" fmla="*/ 2147483646 h 206"/>
                <a:gd name="T2" fmla="*/ 2147483646 w 206"/>
                <a:gd name="T3" fmla="*/ 2147483646 h 206"/>
                <a:gd name="T4" fmla="*/ 2147483646 w 206"/>
                <a:gd name="T5" fmla="*/ 2147483646 h 206"/>
                <a:gd name="T6" fmla="*/ 2147483646 w 206"/>
                <a:gd name="T7" fmla="*/ 0 h 206"/>
                <a:gd name="T8" fmla="*/ 0 w 206"/>
                <a:gd name="T9" fmla="*/ 2147483646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2">
                <a:alpha val="25098"/>
              </a:schemeClr>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65" name="Freeform 17"/>
            <p:cNvSpPr>
              <a:spLocks/>
            </p:cNvSpPr>
            <p:nvPr/>
          </p:nvSpPr>
          <p:spPr bwMode="auto">
            <a:xfrm>
              <a:off x="7034097" y="2257147"/>
              <a:ext cx="423623" cy="192180"/>
            </a:xfrm>
            <a:custGeom>
              <a:avLst/>
              <a:gdLst>
                <a:gd name="T0" fmla="*/ 0 w 247"/>
                <a:gd name="T1" fmla="*/ 2147483646 h 111"/>
                <a:gd name="T2" fmla="*/ 2147483646 w 247"/>
                <a:gd name="T3" fmla="*/ 2147483646 h 111"/>
                <a:gd name="T4" fmla="*/ 2147483646 w 247"/>
                <a:gd name="T5" fmla="*/ 2147483646 h 111"/>
                <a:gd name="T6" fmla="*/ 2147483646 w 247"/>
                <a:gd name="T7" fmla="*/ 0 h 111"/>
                <a:gd name="T8" fmla="*/ 0 w 247"/>
                <a:gd name="T9" fmla="*/ 2147483646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2">
                <a:alpha val="25098"/>
              </a:schemeClr>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grpSp>
      <p:sp>
        <p:nvSpPr>
          <p:cNvPr id="66" name="Oval 5">
            <a:extLst>
              <a:ext uri="{FF2B5EF4-FFF2-40B4-BE49-F238E27FC236}"/>
            </a:extLst>
          </p:cNvPr>
          <p:cNvSpPr>
            <a:spLocks noChangeArrowheads="1"/>
          </p:cNvSpPr>
          <p:nvPr userDrawn="1"/>
        </p:nvSpPr>
        <p:spPr bwMode="auto">
          <a:xfrm>
            <a:off x="5987653" y="1666875"/>
            <a:ext cx="860822" cy="1149350"/>
          </a:xfrm>
          <a:prstGeom prst="ellipse">
            <a:avLst/>
          </a:prstGeom>
          <a:solidFill>
            <a:schemeClr val="accent4"/>
          </a:solidFill>
          <a:ln>
            <a:noFill/>
          </a:ln>
          <a:extLst/>
        </p:spPr>
        <p:txBody>
          <a:bodyPr/>
          <a:lstStyle/>
          <a:p>
            <a:pPr>
              <a:defRPr/>
            </a:pPr>
            <a:endParaRPr lang="id-ID">
              <a:solidFill>
                <a:prstClr val="black"/>
              </a:solidFill>
              <a:cs typeface="Arial" pitchFamily="34" charset="0"/>
            </a:endParaRPr>
          </a:p>
        </p:txBody>
      </p:sp>
      <p:grpSp>
        <p:nvGrpSpPr>
          <p:cNvPr id="67" name="Group 114"/>
          <p:cNvGrpSpPr>
            <a:grpSpLocks/>
          </p:cNvGrpSpPr>
          <p:nvPr userDrawn="1"/>
        </p:nvGrpSpPr>
        <p:grpSpPr bwMode="auto">
          <a:xfrm>
            <a:off x="5885260" y="1541463"/>
            <a:ext cx="1057275" cy="1409700"/>
            <a:chOff x="9237196" y="2257147"/>
            <a:chExt cx="1868076" cy="1868076"/>
          </a:xfrm>
        </p:grpSpPr>
        <p:sp>
          <p:nvSpPr>
            <p:cNvPr id="68" name="Freeform 6">
              <a:extLst>
                <a:ext uri="{FF2B5EF4-FFF2-40B4-BE49-F238E27FC236}"/>
              </a:extLst>
            </p:cNvPr>
            <p:cNvSpPr>
              <a:spLocks/>
            </p:cNvSpPr>
            <p:nvPr/>
          </p:nvSpPr>
          <p:spPr bwMode="auto">
            <a:xfrm>
              <a:off x="10613009" y="2393886"/>
              <a:ext cx="355523" cy="355524"/>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69" name="Freeform 7">
              <a:extLst>
                <a:ext uri="{FF2B5EF4-FFF2-40B4-BE49-F238E27FC236}"/>
              </a:extLst>
            </p:cNvPr>
            <p:cNvSpPr>
              <a:spLocks/>
            </p:cNvSpPr>
            <p:nvPr/>
          </p:nvSpPr>
          <p:spPr bwMode="auto">
            <a:xfrm>
              <a:off x="10192271" y="2257147"/>
              <a:ext cx="429153" cy="191435"/>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0" name="Freeform 8">
              <a:extLst>
                <a:ext uri="{FF2B5EF4-FFF2-40B4-BE49-F238E27FC236}"/>
              </a:extLst>
            </p:cNvPr>
            <p:cNvSpPr>
              <a:spLocks/>
            </p:cNvSpPr>
            <p:nvPr/>
          </p:nvSpPr>
          <p:spPr bwMode="auto">
            <a:xfrm>
              <a:off x="10913836" y="2743099"/>
              <a:ext cx="191436" cy="427050"/>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1" name="Freeform 9">
              <a:extLst>
                <a:ext uri="{FF2B5EF4-FFF2-40B4-BE49-F238E27FC236}"/>
              </a:extLst>
            </p:cNvPr>
            <p:cNvSpPr>
              <a:spLocks/>
            </p:cNvSpPr>
            <p:nvPr/>
          </p:nvSpPr>
          <p:spPr bwMode="auto">
            <a:xfrm>
              <a:off x="10913836" y="3212222"/>
              <a:ext cx="191436" cy="42915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2" name="Freeform 10">
              <a:extLst>
                <a:ext uri="{FF2B5EF4-FFF2-40B4-BE49-F238E27FC236}"/>
              </a:extLst>
            </p:cNvPr>
            <p:cNvSpPr>
              <a:spLocks/>
            </p:cNvSpPr>
            <p:nvPr/>
          </p:nvSpPr>
          <p:spPr bwMode="auto">
            <a:xfrm>
              <a:off x="10613009" y="3632960"/>
              <a:ext cx="355523" cy="355523"/>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3" name="Freeform 11">
              <a:extLst>
                <a:ext uri="{FF2B5EF4-FFF2-40B4-BE49-F238E27FC236}"/>
              </a:extLst>
            </p:cNvPr>
            <p:cNvSpPr>
              <a:spLocks/>
            </p:cNvSpPr>
            <p:nvPr/>
          </p:nvSpPr>
          <p:spPr bwMode="auto">
            <a:xfrm>
              <a:off x="10192271" y="3935891"/>
              <a:ext cx="429153" cy="189332"/>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4" name="Freeform 12">
              <a:extLst>
                <a:ext uri="{FF2B5EF4-FFF2-40B4-BE49-F238E27FC236}"/>
              </a:extLst>
            </p:cNvPr>
            <p:cNvSpPr>
              <a:spLocks/>
            </p:cNvSpPr>
            <p:nvPr/>
          </p:nvSpPr>
          <p:spPr bwMode="auto">
            <a:xfrm>
              <a:off x="9723148" y="3935891"/>
              <a:ext cx="427050" cy="189332"/>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5" name="Freeform 13">
              <a:extLst>
                <a:ext uri="{FF2B5EF4-FFF2-40B4-BE49-F238E27FC236}"/>
              </a:extLst>
            </p:cNvPr>
            <p:cNvSpPr>
              <a:spLocks/>
            </p:cNvSpPr>
            <p:nvPr/>
          </p:nvSpPr>
          <p:spPr bwMode="auto">
            <a:xfrm>
              <a:off x="9373935" y="3632960"/>
              <a:ext cx="355524" cy="355523"/>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6" name="Freeform 14">
              <a:extLst>
                <a:ext uri="{FF2B5EF4-FFF2-40B4-BE49-F238E27FC236}"/>
              </a:extLst>
            </p:cNvPr>
            <p:cNvSpPr>
              <a:spLocks/>
            </p:cNvSpPr>
            <p:nvPr/>
          </p:nvSpPr>
          <p:spPr bwMode="auto">
            <a:xfrm>
              <a:off x="9237196" y="3212222"/>
              <a:ext cx="191435" cy="42915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7" name="Freeform 15">
              <a:extLst>
                <a:ext uri="{FF2B5EF4-FFF2-40B4-BE49-F238E27FC236}"/>
              </a:extLst>
            </p:cNvPr>
            <p:cNvSpPr>
              <a:spLocks/>
            </p:cNvSpPr>
            <p:nvPr/>
          </p:nvSpPr>
          <p:spPr bwMode="auto">
            <a:xfrm>
              <a:off x="9237196" y="2743099"/>
              <a:ext cx="191435" cy="427050"/>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4">
                <a:alpha val="25000"/>
              </a:schemeClr>
            </a:solidFill>
            <a:ln>
              <a:noFill/>
            </a:ln>
          </p:spPr>
          <p:txBody>
            <a:bodyPr/>
            <a:lstStyle/>
            <a:p>
              <a:pPr>
                <a:defRPr/>
              </a:pPr>
              <a:endParaRPr lang="id-ID">
                <a:solidFill>
                  <a:prstClr val="black"/>
                </a:solidFill>
                <a:cs typeface="Arial" pitchFamily="34" charset="0"/>
              </a:endParaRPr>
            </a:p>
          </p:txBody>
        </p:sp>
        <p:sp>
          <p:nvSpPr>
            <p:cNvPr id="78" name="Freeform 16">
              <a:extLst>
                <a:ext uri="{FF2B5EF4-FFF2-40B4-BE49-F238E27FC236}"/>
              </a:extLst>
            </p:cNvPr>
            <p:cNvSpPr>
              <a:spLocks/>
            </p:cNvSpPr>
            <p:nvPr/>
          </p:nvSpPr>
          <p:spPr bwMode="auto">
            <a:xfrm>
              <a:off x="9373935" y="2393886"/>
              <a:ext cx="355524" cy="355524"/>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4">
                <a:alpha val="25000"/>
              </a:schemeClr>
            </a:solidFill>
            <a:ln>
              <a:noFill/>
            </a:ln>
          </p:spPr>
          <p:txBody>
            <a:bodyPr/>
            <a:lstStyle/>
            <a:p>
              <a:pPr>
                <a:defRPr/>
              </a:pPr>
              <a:endParaRPr lang="id-ID">
                <a:solidFill>
                  <a:prstClr val="black"/>
                </a:solidFill>
                <a:cs typeface="Arial" pitchFamily="34" charset="0"/>
              </a:endParaRPr>
            </a:p>
          </p:txBody>
        </p:sp>
        <p:sp>
          <p:nvSpPr>
            <p:cNvPr id="79" name="Freeform 17">
              <a:extLst>
                <a:ext uri="{FF2B5EF4-FFF2-40B4-BE49-F238E27FC236}"/>
              </a:extLst>
            </p:cNvPr>
            <p:cNvSpPr>
              <a:spLocks/>
            </p:cNvSpPr>
            <p:nvPr/>
          </p:nvSpPr>
          <p:spPr bwMode="auto">
            <a:xfrm>
              <a:off x="9723148" y="2257147"/>
              <a:ext cx="427050" cy="191435"/>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4">
                <a:alpha val="25000"/>
              </a:schemeClr>
            </a:solidFill>
            <a:ln>
              <a:noFill/>
            </a:ln>
          </p:spPr>
          <p:txBody>
            <a:bodyPr/>
            <a:lstStyle/>
            <a:p>
              <a:pPr>
                <a:defRPr/>
              </a:pPr>
              <a:endParaRPr lang="id-ID">
                <a:solidFill>
                  <a:prstClr val="black"/>
                </a:solidFill>
                <a:cs typeface="Arial" pitchFamily="34" charset="0"/>
              </a:endParaRPr>
            </a:p>
          </p:txBody>
        </p:sp>
      </p:grpSp>
      <p:sp>
        <p:nvSpPr>
          <p:cNvPr id="80" name="Oval 5">
            <a:extLst>
              <a:ext uri="{FF2B5EF4-FFF2-40B4-BE49-F238E27FC236}"/>
            </a:extLst>
          </p:cNvPr>
          <p:cNvSpPr>
            <a:spLocks noChangeArrowheads="1"/>
          </p:cNvSpPr>
          <p:nvPr userDrawn="1"/>
        </p:nvSpPr>
        <p:spPr bwMode="auto">
          <a:xfrm>
            <a:off x="7803356" y="1666875"/>
            <a:ext cx="862013" cy="1149350"/>
          </a:xfrm>
          <a:prstGeom prst="ellipse">
            <a:avLst/>
          </a:prstGeom>
          <a:solidFill>
            <a:schemeClr val="accent5"/>
          </a:solidFill>
          <a:ln>
            <a:noFill/>
          </a:ln>
          <a:extLst/>
        </p:spPr>
        <p:txBody>
          <a:bodyPr/>
          <a:lstStyle/>
          <a:p>
            <a:pPr>
              <a:defRPr/>
            </a:pPr>
            <a:endParaRPr lang="id-ID">
              <a:solidFill>
                <a:prstClr val="black"/>
              </a:solidFill>
              <a:cs typeface="Arial" pitchFamily="34" charset="0"/>
            </a:endParaRPr>
          </a:p>
        </p:txBody>
      </p:sp>
      <p:grpSp>
        <p:nvGrpSpPr>
          <p:cNvPr id="81" name="Group 114"/>
          <p:cNvGrpSpPr>
            <a:grpSpLocks/>
          </p:cNvGrpSpPr>
          <p:nvPr userDrawn="1"/>
        </p:nvGrpSpPr>
        <p:grpSpPr bwMode="auto">
          <a:xfrm>
            <a:off x="7700963" y="1541463"/>
            <a:ext cx="1058466" cy="1409700"/>
            <a:chOff x="9237196" y="2257147"/>
            <a:chExt cx="1868076" cy="1868076"/>
          </a:xfrm>
        </p:grpSpPr>
        <p:sp>
          <p:nvSpPr>
            <p:cNvPr id="82" name="Freeform 6">
              <a:extLst>
                <a:ext uri="{FF2B5EF4-FFF2-40B4-BE49-F238E27FC236}"/>
              </a:extLst>
            </p:cNvPr>
            <p:cNvSpPr>
              <a:spLocks/>
            </p:cNvSpPr>
            <p:nvPr/>
          </p:nvSpPr>
          <p:spPr bwMode="auto">
            <a:xfrm>
              <a:off x="10613563" y="2393886"/>
              <a:ext cx="355123" cy="355524"/>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3" name="Freeform 7">
              <a:extLst>
                <a:ext uri="{FF2B5EF4-FFF2-40B4-BE49-F238E27FC236}"/>
              </a:extLst>
            </p:cNvPr>
            <p:cNvSpPr>
              <a:spLocks/>
            </p:cNvSpPr>
            <p:nvPr/>
          </p:nvSpPr>
          <p:spPr bwMode="auto">
            <a:xfrm>
              <a:off x="10193298" y="2257147"/>
              <a:ext cx="426568" cy="191435"/>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4" name="Freeform 8">
              <a:extLst>
                <a:ext uri="{FF2B5EF4-FFF2-40B4-BE49-F238E27FC236}"/>
              </a:extLst>
            </p:cNvPr>
            <p:cNvSpPr>
              <a:spLocks/>
            </p:cNvSpPr>
            <p:nvPr/>
          </p:nvSpPr>
          <p:spPr bwMode="auto">
            <a:xfrm>
              <a:off x="10914051" y="2743099"/>
              <a:ext cx="191221" cy="427050"/>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5" name="Freeform 9">
              <a:extLst>
                <a:ext uri="{FF2B5EF4-FFF2-40B4-BE49-F238E27FC236}"/>
              </a:extLst>
            </p:cNvPr>
            <p:cNvSpPr>
              <a:spLocks/>
            </p:cNvSpPr>
            <p:nvPr/>
          </p:nvSpPr>
          <p:spPr bwMode="auto">
            <a:xfrm>
              <a:off x="10914051" y="3212222"/>
              <a:ext cx="191221" cy="42915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6" name="Freeform 10">
              <a:extLst>
                <a:ext uri="{FF2B5EF4-FFF2-40B4-BE49-F238E27FC236}"/>
              </a:extLst>
            </p:cNvPr>
            <p:cNvSpPr>
              <a:spLocks/>
            </p:cNvSpPr>
            <p:nvPr/>
          </p:nvSpPr>
          <p:spPr bwMode="auto">
            <a:xfrm>
              <a:off x="10613563" y="3632960"/>
              <a:ext cx="355123" cy="355523"/>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7" name="Freeform 11">
              <a:extLst>
                <a:ext uri="{FF2B5EF4-FFF2-40B4-BE49-F238E27FC236}"/>
              </a:extLst>
            </p:cNvPr>
            <p:cNvSpPr>
              <a:spLocks/>
            </p:cNvSpPr>
            <p:nvPr/>
          </p:nvSpPr>
          <p:spPr bwMode="auto">
            <a:xfrm>
              <a:off x="10193298" y="3935891"/>
              <a:ext cx="426568" cy="189332"/>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8" name="Freeform 12">
              <a:extLst>
                <a:ext uri="{FF2B5EF4-FFF2-40B4-BE49-F238E27FC236}"/>
              </a:extLst>
            </p:cNvPr>
            <p:cNvSpPr>
              <a:spLocks/>
            </p:cNvSpPr>
            <p:nvPr/>
          </p:nvSpPr>
          <p:spPr bwMode="auto">
            <a:xfrm>
              <a:off x="9724703" y="3935891"/>
              <a:ext cx="424467" cy="189332"/>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0" name="Freeform 13">
              <a:extLst>
                <a:ext uri="{FF2B5EF4-FFF2-40B4-BE49-F238E27FC236}"/>
              </a:extLst>
            </p:cNvPr>
            <p:cNvSpPr>
              <a:spLocks/>
            </p:cNvSpPr>
            <p:nvPr/>
          </p:nvSpPr>
          <p:spPr bwMode="auto">
            <a:xfrm>
              <a:off x="9373783" y="3632960"/>
              <a:ext cx="355123" cy="355523"/>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1" name="Freeform 14">
              <a:extLst>
                <a:ext uri="{FF2B5EF4-FFF2-40B4-BE49-F238E27FC236}"/>
              </a:extLst>
            </p:cNvPr>
            <p:cNvSpPr>
              <a:spLocks/>
            </p:cNvSpPr>
            <p:nvPr/>
          </p:nvSpPr>
          <p:spPr bwMode="auto">
            <a:xfrm>
              <a:off x="9237196" y="3212222"/>
              <a:ext cx="191221" cy="42915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5" name="Freeform 15">
              <a:extLst>
                <a:ext uri="{FF2B5EF4-FFF2-40B4-BE49-F238E27FC236}"/>
              </a:extLst>
            </p:cNvPr>
            <p:cNvSpPr>
              <a:spLocks/>
            </p:cNvSpPr>
            <p:nvPr/>
          </p:nvSpPr>
          <p:spPr bwMode="auto">
            <a:xfrm>
              <a:off x="9237196" y="2743099"/>
              <a:ext cx="191221" cy="427050"/>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6" name="Freeform 16">
              <a:extLst>
                <a:ext uri="{FF2B5EF4-FFF2-40B4-BE49-F238E27FC236}"/>
              </a:extLst>
            </p:cNvPr>
            <p:cNvSpPr>
              <a:spLocks/>
            </p:cNvSpPr>
            <p:nvPr/>
          </p:nvSpPr>
          <p:spPr bwMode="auto">
            <a:xfrm>
              <a:off x="9373783" y="2393886"/>
              <a:ext cx="355123" cy="355524"/>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7" name="Freeform 17">
              <a:extLst>
                <a:ext uri="{FF2B5EF4-FFF2-40B4-BE49-F238E27FC236}"/>
              </a:extLst>
            </p:cNvPr>
            <p:cNvSpPr>
              <a:spLocks/>
            </p:cNvSpPr>
            <p:nvPr/>
          </p:nvSpPr>
          <p:spPr bwMode="auto">
            <a:xfrm>
              <a:off x="9724703" y="2257147"/>
              <a:ext cx="424467" cy="191435"/>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grpSp>
      <p:pic>
        <p:nvPicPr>
          <p:cNvPr id="98" name="Resim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519" y="1989139"/>
            <a:ext cx="37742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Resim 15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6273" y="1989139"/>
            <a:ext cx="37742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Resim 15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2216" y="1989139"/>
            <a:ext cx="37742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Resim 15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5779" y="1989139"/>
            <a:ext cx="37861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Resim 15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31957" y="1989139"/>
            <a:ext cx="37861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12" name="Metin Yer Tutucusu 11"/>
          <p:cNvSpPr>
            <a:spLocks noGrp="1"/>
          </p:cNvSpPr>
          <p:nvPr>
            <p:ph type="body" sz="quarter" idx="12"/>
          </p:nvPr>
        </p:nvSpPr>
        <p:spPr>
          <a:xfrm>
            <a:off x="23812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89" name="Metin Yer Tutucusu 11"/>
          <p:cNvSpPr>
            <a:spLocks noGrp="1"/>
          </p:cNvSpPr>
          <p:nvPr>
            <p:ph type="body" sz="quarter" idx="13"/>
          </p:nvPr>
        </p:nvSpPr>
        <p:spPr>
          <a:xfrm>
            <a:off x="205258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2" name="Metin Yer Tutucusu 11"/>
          <p:cNvSpPr>
            <a:spLocks noGrp="1"/>
          </p:cNvSpPr>
          <p:nvPr>
            <p:ph type="body" sz="quarter" idx="14"/>
          </p:nvPr>
        </p:nvSpPr>
        <p:spPr>
          <a:xfrm>
            <a:off x="389605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3" name="Metin Yer Tutucusu 11"/>
          <p:cNvSpPr>
            <a:spLocks noGrp="1"/>
          </p:cNvSpPr>
          <p:nvPr>
            <p:ph type="body" sz="quarter" idx="15"/>
          </p:nvPr>
        </p:nvSpPr>
        <p:spPr>
          <a:xfrm>
            <a:off x="5724068"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4" name="Metin Yer Tutucusu 11"/>
          <p:cNvSpPr>
            <a:spLocks noGrp="1"/>
          </p:cNvSpPr>
          <p:nvPr>
            <p:ph type="body" sz="quarter" idx="16"/>
          </p:nvPr>
        </p:nvSpPr>
        <p:spPr>
          <a:xfrm>
            <a:off x="7546311"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Tree>
    <p:extLst>
      <p:ext uri="{BB962C8B-B14F-4D97-AF65-F5344CB8AC3E}">
        <p14:creationId xmlns:p14="http://schemas.microsoft.com/office/powerpoint/2010/main" val="29560861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maddeli - 3">
    <p:spTree>
      <p:nvGrpSpPr>
        <p:cNvPr id="1" name=""/>
        <p:cNvGrpSpPr/>
        <p:nvPr/>
      </p:nvGrpSpPr>
      <p:grpSpPr>
        <a:xfrm>
          <a:off x="0" y="0"/>
          <a:ext cx="0" cy="0"/>
          <a:chOff x="0" y="0"/>
          <a:chExt cx="0" cy="0"/>
        </a:xfrm>
      </p:grpSpPr>
      <p:sp>
        <p:nvSpPr>
          <p:cNvPr id="11"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A004A343-A23E-4177-ACB0-2A6DE2719F61}"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14" name="Freeform 13">
            <a:extLst>
              <a:ext uri="{FF2B5EF4-FFF2-40B4-BE49-F238E27FC236}"/>
            </a:extLst>
          </p:cNvPr>
          <p:cNvSpPr>
            <a:spLocks/>
          </p:cNvSpPr>
          <p:nvPr userDrawn="1"/>
        </p:nvSpPr>
        <p:spPr bwMode="auto">
          <a:xfrm>
            <a:off x="7623573" y="4497389"/>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5" name="Freeform 14">
            <a:extLst>
              <a:ext uri="{FF2B5EF4-FFF2-40B4-BE49-F238E27FC236}"/>
            </a:extLst>
          </p:cNvPr>
          <p:cNvSpPr>
            <a:spLocks noEditPoints="1"/>
          </p:cNvSpPr>
          <p:nvPr userDrawn="1"/>
        </p:nvSpPr>
        <p:spPr bwMode="auto">
          <a:xfrm>
            <a:off x="6097192" y="3475039"/>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6" name="Freeform 15">
            <a:extLst>
              <a:ext uri="{FF2B5EF4-FFF2-40B4-BE49-F238E27FC236}"/>
            </a:extLst>
          </p:cNvPr>
          <p:cNvSpPr>
            <a:spLocks/>
          </p:cNvSpPr>
          <p:nvPr userDrawn="1"/>
        </p:nvSpPr>
        <p:spPr bwMode="auto">
          <a:xfrm>
            <a:off x="4574382" y="4083051"/>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7" name="Freeform 16">
            <a:extLst>
              <a:ext uri="{FF2B5EF4-FFF2-40B4-BE49-F238E27FC236}"/>
            </a:extLst>
          </p:cNvPr>
          <p:cNvSpPr>
            <a:spLocks/>
          </p:cNvSpPr>
          <p:nvPr userDrawn="1"/>
        </p:nvSpPr>
        <p:spPr bwMode="auto">
          <a:xfrm>
            <a:off x="3052762"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8" name="Freeform 17">
            <a:extLst>
              <a:ext uri="{FF2B5EF4-FFF2-40B4-BE49-F238E27FC236}"/>
            </a:extLst>
          </p:cNvPr>
          <p:cNvSpPr>
            <a:spLocks/>
          </p:cNvSpPr>
          <p:nvPr userDrawn="1"/>
        </p:nvSpPr>
        <p:spPr bwMode="auto">
          <a:xfrm>
            <a:off x="1526382"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9" name="Freeform 18">
            <a:extLst>
              <a:ext uri="{FF2B5EF4-FFF2-40B4-BE49-F238E27FC236}"/>
            </a:extLst>
          </p:cNvPr>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20" name="Rectangle 89">
            <a:extLst>
              <a:ext uri="{FF2B5EF4-FFF2-40B4-BE49-F238E27FC236}"/>
            </a:extLst>
          </p:cNvPr>
          <p:cNvSpPr/>
          <p:nvPr userDrawn="1"/>
        </p:nvSpPr>
        <p:spPr>
          <a:xfrm>
            <a:off x="0" y="5954714"/>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21" name="Group 10">
            <a:extLst>
              <a:ext uri="{FF2B5EF4-FFF2-40B4-BE49-F238E27FC236}"/>
            </a:extLst>
          </p:cNvPr>
          <p:cNvGrpSpPr/>
          <p:nvPr userDrawn="1"/>
        </p:nvGrpSpPr>
        <p:grpSpPr>
          <a:xfrm>
            <a:off x="-1330423" y="2170301"/>
            <a:ext cx="3853352" cy="4016486"/>
            <a:chOff x="11174142" y="4046538"/>
            <a:chExt cx="29729383" cy="23240999"/>
          </a:xfrm>
          <a:effectLst>
            <a:outerShdw blurRad="228600" dir="18900000" sy="23000" kx="-1200000" algn="bl" rotWithShape="0">
              <a:prstClr val="black">
                <a:alpha val="15000"/>
              </a:prstClr>
            </a:outerShdw>
          </a:effectLst>
        </p:grpSpPr>
        <p:sp>
          <p:nvSpPr>
            <p:cNvPr id="22" name="Freeform 22">
              <a:extLst>
                <a:ext uri="{FF2B5EF4-FFF2-40B4-BE49-F238E27FC236}"/>
              </a:extLst>
            </p:cNvPr>
            <p:cNvSpPr>
              <a:spLocks/>
            </p:cNvSpPr>
            <p:nvPr/>
          </p:nvSpPr>
          <p:spPr bwMode="auto">
            <a:xfrm>
              <a:off x="15335250" y="12117388"/>
              <a:ext cx="25568275" cy="7102475"/>
            </a:xfrm>
            <a:custGeom>
              <a:avLst/>
              <a:gdLst>
                <a:gd name="T0" fmla="*/ 8162 w 16106"/>
                <a:gd name="T1" fmla="*/ 0 h 4474"/>
                <a:gd name="T2" fmla="*/ 16106 w 16106"/>
                <a:gd name="T3" fmla="*/ 1964 h 4474"/>
                <a:gd name="T4" fmla="*/ 8363 w 16106"/>
                <a:gd name="T5" fmla="*/ 4474 h 4474"/>
                <a:gd name="T6" fmla="*/ 0 w 16106"/>
                <a:gd name="T7" fmla="*/ 2094 h 4474"/>
                <a:gd name="T8" fmla="*/ 8162 w 16106"/>
                <a:gd name="T9" fmla="*/ 0 h 4474"/>
              </a:gdLst>
              <a:ahLst/>
              <a:cxnLst>
                <a:cxn ang="0">
                  <a:pos x="T0" y="T1"/>
                </a:cxn>
                <a:cxn ang="0">
                  <a:pos x="T2" y="T3"/>
                </a:cxn>
                <a:cxn ang="0">
                  <a:pos x="T4" y="T5"/>
                </a:cxn>
                <a:cxn ang="0">
                  <a:pos x="T6" y="T7"/>
                </a:cxn>
                <a:cxn ang="0">
                  <a:pos x="T8" y="T9"/>
                </a:cxn>
              </a:cxnLst>
              <a:rect l="0" t="0" r="r" b="b"/>
              <a:pathLst>
                <a:path w="16106" h="4474">
                  <a:moveTo>
                    <a:pt x="8162" y="0"/>
                  </a:moveTo>
                  <a:lnTo>
                    <a:pt x="16106" y="1964"/>
                  </a:lnTo>
                  <a:lnTo>
                    <a:pt x="8363" y="4474"/>
                  </a:lnTo>
                  <a:lnTo>
                    <a:pt x="0" y="2094"/>
                  </a:lnTo>
                  <a:lnTo>
                    <a:pt x="8162" y="0"/>
                  </a:lnTo>
                  <a:close/>
                </a:path>
              </a:pathLst>
            </a:custGeom>
            <a:solidFill>
              <a:srgbClr val="B49373"/>
            </a:solidFill>
            <a:ln>
              <a:noFill/>
            </a:ln>
            <a:extLst/>
          </p:spPr>
          <p:txBody>
            <a:bodyPr/>
            <a:lstStyle/>
            <a:p>
              <a:pPr>
                <a:defRPr/>
              </a:pPr>
              <a:endParaRPr lang="id-ID">
                <a:solidFill>
                  <a:prstClr val="black"/>
                </a:solidFill>
                <a:cs typeface="Arial" pitchFamily="34" charset="0"/>
              </a:endParaRPr>
            </a:p>
          </p:txBody>
        </p:sp>
        <p:sp>
          <p:nvSpPr>
            <p:cNvPr id="23" name="Freeform 23">
              <a:extLst>
                <a:ext uri="{FF2B5EF4-FFF2-40B4-BE49-F238E27FC236}"/>
              </a:extLst>
            </p:cNvPr>
            <p:cNvSpPr>
              <a:spLocks/>
            </p:cNvSpPr>
            <p:nvPr/>
          </p:nvSpPr>
          <p:spPr bwMode="auto">
            <a:xfrm>
              <a:off x="15335250" y="15373350"/>
              <a:ext cx="13301662" cy="11849100"/>
            </a:xfrm>
            <a:custGeom>
              <a:avLst/>
              <a:gdLst>
                <a:gd name="T0" fmla="*/ 8363 w 8379"/>
                <a:gd name="T1" fmla="*/ 2423 h 7464"/>
                <a:gd name="T2" fmla="*/ 8379 w 8379"/>
                <a:gd name="T3" fmla="*/ 7464 h 7464"/>
                <a:gd name="T4" fmla="*/ 0 w 8379"/>
                <a:gd name="T5" fmla="*/ 4365 h 7464"/>
                <a:gd name="T6" fmla="*/ 45 w 8379"/>
                <a:gd name="T7" fmla="*/ 0 h 7464"/>
                <a:gd name="T8" fmla="*/ 8363 w 8379"/>
                <a:gd name="T9" fmla="*/ 2423 h 7464"/>
              </a:gdLst>
              <a:ahLst/>
              <a:cxnLst>
                <a:cxn ang="0">
                  <a:pos x="T0" y="T1"/>
                </a:cxn>
                <a:cxn ang="0">
                  <a:pos x="T2" y="T3"/>
                </a:cxn>
                <a:cxn ang="0">
                  <a:pos x="T4" y="T5"/>
                </a:cxn>
                <a:cxn ang="0">
                  <a:pos x="T6" y="T7"/>
                </a:cxn>
                <a:cxn ang="0">
                  <a:pos x="T8" y="T9"/>
                </a:cxn>
              </a:cxnLst>
              <a:rect l="0" t="0" r="r" b="b"/>
              <a:pathLst>
                <a:path w="8379" h="7464">
                  <a:moveTo>
                    <a:pt x="8363" y="2423"/>
                  </a:moveTo>
                  <a:lnTo>
                    <a:pt x="8379" y="7464"/>
                  </a:lnTo>
                  <a:lnTo>
                    <a:pt x="0" y="4365"/>
                  </a:lnTo>
                  <a:lnTo>
                    <a:pt x="45" y="0"/>
                  </a:lnTo>
                  <a:lnTo>
                    <a:pt x="8363" y="2423"/>
                  </a:lnTo>
                  <a:close/>
                </a:path>
              </a:pathLst>
            </a:custGeom>
            <a:solidFill>
              <a:srgbClr val="9B6F44"/>
            </a:solidFill>
            <a:ln>
              <a:noFill/>
            </a:ln>
            <a:extLst/>
          </p:spPr>
          <p:txBody>
            <a:bodyPr/>
            <a:lstStyle/>
            <a:p>
              <a:pPr>
                <a:defRPr/>
              </a:pPr>
              <a:endParaRPr lang="id-ID">
                <a:solidFill>
                  <a:prstClr val="black"/>
                </a:solidFill>
                <a:cs typeface="Arial" pitchFamily="34" charset="0"/>
              </a:endParaRPr>
            </a:p>
          </p:txBody>
        </p:sp>
        <p:sp>
          <p:nvSpPr>
            <p:cNvPr id="24" name="Freeform 24">
              <a:extLst>
                <a:ext uri="{FF2B5EF4-FFF2-40B4-BE49-F238E27FC236}"/>
              </a:extLst>
            </p:cNvPr>
            <p:cNvSpPr>
              <a:spLocks/>
            </p:cNvSpPr>
            <p:nvPr/>
          </p:nvSpPr>
          <p:spPr bwMode="auto">
            <a:xfrm>
              <a:off x="28611513" y="15235238"/>
              <a:ext cx="12220575" cy="11987212"/>
            </a:xfrm>
            <a:custGeom>
              <a:avLst/>
              <a:gdLst>
                <a:gd name="T0" fmla="*/ 7698 w 7698"/>
                <a:gd name="T1" fmla="*/ 0 h 7551"/>
                <a:gd name="T2" fmla="*/ 7568 w 7698"/>
                <a:gd name="T3" fmla="*/ 5455 h 7551"/>
                <a:gd name="T4" fmla="*/ 16 w 7698"/>
                <a:gd name="T5" fmla="*/ 7551 h 7551"/>
                <a:gd name="T6" fmla="*/ 0 w 7698"/>
                <a:gd name="T7" fmla="*/ 2510 h 7551"/>
                <a:gd name="T8" fmla="*/ 7698 w 7698"/>
                <a:gd name="T9" fmla="*/ 0 h 7551"/>
              </a:gdLst>
              <a:ahLst/>
              <a:cxnLst>
                <a:cxn ang="0">
                  <a:pos x="T0" y="T1"/>
                </a:cxn>
                <a:cxn ang="0">
                  <a:pos x="T2" y="T3"/>
                </a:cxn>
                <a:cxn ang="0">
                  <a:pos x="T4" y="T5"/>
                </a:cxn>
                <a:cxn ang="0">
                  <a:pos x="T6" y="T7"/>
                </a:cxn>
                <a:cxn ang="0">
                  <a:pos x="T8" y="T9"/>
                </a:cxn>
              </a:cxnLst>
              <a:rect l="0" t="0" r="r" b="b"/>
              <a:pathLst>
                <a:path w="7698" h="7551">
                  <a:moveTo>
                    <a:pt x="7698" y="0"/>
                  </a:moveTo>
                  <a:lnTo>
                    <a:pt x="7568" y="5455"/>
                  </a:lnTo>
                  <a:lnTo>
                    <a:pt x="16" y="7551"/>
                  </a:lnTo>
                  <a:lnTo>
                    <a:pt x="0" y="2510"/>
                  </a:lnTo>
                  <a:lnTo>
                    <a:pt x="7698" y="0"/>
                  </a:lnTo>
                  <a:close/>
                </a:path>
              </a:pathLst>
            </a:custGeom>
            <a:solidFill>
              <a:srgbClr val="683C11"/>
            </a:solidFill>
            <a:ln>
              <a:noFill/>
            </a:ln>
            <a:extLst/>
          </p:spPr>
          <p:txBody>
            <a:bodyPr/>
            <a:lstStyle/>
            <a:p>
              <a:pPr>
                <a:defRPr/>
              </a:pPr>
              <a:endParaRPr lang="id-ID">
                <a:solidFill>
                  <a:prstClr val="black"/>
                </a:solidFill>
                <a:cs typeface="Arial" pitchFamily="34" charset="0"/>
              </a:endParaRPr>
            </a:p>
          </p:txBody>
        </p:sp>
        <p:sp>
          <p:nvSpPr>
            <p:cNvPr id="25" name="Freeform 25">
              <a:extLst>
                <a:ext uri="{FF2B5EF4-FFF2-40B4-BE49-F238E27FC236}"/>
              </a:extLst>
            </p:cNvPr>
            <p:cNvSpPr>
              <a:spLocks/>
            </p:cNvSpPr>
            <p:nvPr/>
          </p:nvSpPr>
          <p:spPr bwMode="auto">
            <a:xfrm>
              <a:off x="29908500" y="16727488"/>
              <a:ext cx="10072687" cy="6570662"/>
            </a:xfrm>
            <a:custGeom>
              <a:avLst/>
              <a:gdLst>
                <a:gd name="T0" fmla="*/ 0 w 6345"/>
                <a:gd name="T1" fmla="*/ 2243 h 4139"/>
                <a:gd name="T2" fmla="*/ 71 w 6345"/>
                <a:gd name="T3" fmla="*/ 4139 h 4139"/>
                <a:gd name="T4" fmla="*/ 6312 w 6345"/>
                <a:gd name="T5" fmla="*/ 2071 h 4139"/>
                <a:gd name="T6" fmla="*/ 6345 w 6345"/>
                <a:gd name="T7" fmla="*/ 0 h 4139"/>
                <a:gd name="T8" fmla="*/ 0 w 6345"/>
                <a:gd name="T9" fmla="*/ 2243 h 4139"/>
              </a:gdLst>
              <a:ahLst/>
              <a:cxnLst>
                <a:cxn ang="0">
                  <a:pos x="T0" y="T1"/>
                </a:cxn>
                <a:cxn ang="0">
                  <a:pos x="T2" y="T3"/>
                </a:cxn>
                <a:cxn ang="0">
                  <a:pos x="T4" y="T5"/>
                </a:cxn>
                <a:cxn ang="0">
                  <a:pos x="T6" y="T7"/>
                </a:cxn>
                <a:cxn ang="0">
                  <a:pos x="T8" y="T9"/>
                </a:cxn>
              </a:cxnLst>
              <a:rect l="0" t="0" r="r" b="b"/>
              <a:pathLst>
                <a:path w="6345" h="4139">
                  <a:moveTo>
                    <a:pt x="0" y="2243"/>
                  </a:moveTo>
                  <a:lnTo>
                    <a:pt x="71" y="4139"/>
                  </a:lnTo>
                  <a:lnTo>
                    <a:pt x="6312" y="2071"/>
                  </a:lnTo>
                  <a:lnTo>
                    <a:pt x="6345" y="0"/>
                  </a:lnTo>
                  <a:lnTo>
                    <a:pt x="0" y="2243"/>
                  </a:lnTo>
                  <a:close/>
                </a:path>
              </a:pathLst>
            </a:custGeom>
            <a:solidFill>
              <a:srgbClr val="4E2D0D"/>
            </a:solidFill>
            <a:ln>
              <a:noFill/>
            </a:ln>
            <a:extLst/>
          </p:spPr>
          <p:txBody>
            <a:bodyPr/>
            <a:lstStyle/>
            <a:p>
              <a:pPr>
                <a:defRPr/>
              </a:pPr>
              <a:endParaRPr lang="id-ID">
                <a:solidFill>
                  <a:prstClr val="black"/>
                </a:solidFill>
                <a:cs typeface="Arial" pitchFamily="34" charset="0"/>
              </a:endParaRPr>
            </a:p>
          </p:txBody>
        </p:sp>
        <p:sp>
          <p:nvSpPr>
            <p:cNvPr id="26" name="Freeform 26">
              <a:extLst>
                <a:ext uri="{FF2B5EF4-FFF2-40B4-BE49-F238E27FC236}"/>
              </a:extLst>
            </p:cNvPr>
            <p:cNvSpPr>
              <a:spLocks/>
            </p:cNvSpPr>
            <p:nvPr/>
          </p:nvSpPr>
          <p:spPr bwMode="auto">
            <a:xfrm>
              <a:off x="20219988" y="19219863"/>
              <a:ext cx="8416925" cy="8002587"/>
            </a:xfrm>
            <a:custGeom>
              <a:avLst/>
              <a:gdLst>
                <a:gd name="T0" fmla="*/ 2237 w 2244"/>
                <a:gd name="T1" fmla="*/ 0 h 2133"/>
                <a:gd name="T2" fmla="*/ 2244 w 2244"/>
                <a:gd name="T3" fmla="*/ 2133 h 2133"/>
                <a:gd name="T4" fmla="*/ 0 w 2244"/>
                <a:gd name="T5" fmla="*/ 1306 h 2133"/>
                <a:gd name="T6" fmla="*/ 1562 w 2244"/>
                <a:gd name="T7" fmla="*/ 1335 h 2133"/>
                <a:gd name="T8" fmla="*/ 2237 w 2244"/>
                <a:gd name="T9" fmla="*/ 0 h 2133"/>
              </a:gdLst>
              <a:ahLst/>
              <a:cxnLst>
                <a:cxn ang="0">
                  <a:pos x="T0" y="T1"/>
                </a:cxn>
                <a:cxn ang="0">
                  <a:pos x="T2" y="T3"/>
                </a:cxn>
                <a:cxn ang="0">
                  <a:pos x="T4" y="T5"/>
                </a:cxn>
                <a:cxn ang="0">
                  <a:pos x="T6" y="T7"/>
                </a:cxn>
                <a:cxn ang="0">
                  <a:pos x="T8" y="T9"/>
                </a:cxn>
              </a:cxnLst>
              <a:rect l="0" t="0" r="r" b="b"/>
              <a:pathLst>
                <a:path w="2244" h="2133">
                  <a:moveTo>
                    <a:pt x="2237" y="0"/>
                  </a:moveTo>
                  <a:cubicBezTo>
                    <a:pt x="2244" y="2133"/>
                    <a:pt x="2244" y="2133"/>
                    <a:pt x="2244" y="2133"/>
                  </a:cubicBezTo>
                  <a:cubicBezTo>
                    <a:pt x="0" y="1306"/>
                    <a:pt x="0" y="1306"/>
                    <a:pt x="0" y="1306"/>
                  </a:cubicBezTo>
                  <a:cubicBezTo>
                    <a:pt x="0" y="1306"/>
                    <a:pt x="1139" y="1642"/>
                    <a:pt x="1562" y="1335"/>
                  </a:cubicBezTo>
                  <a:cubicBezTo>
                    <a:pt x="1985" y="1029"/>
                    <a:pt x="2237" y="0"/>
                    <a:pt x="2237" y="0"/>
                  </a:cubicBezTo>
                  <a:close/>
                </a:path>
              </a:pathLst>
            </a:custGeom>
            <a:solidFill>
              <a:srgbClr val="866341"/>
            </a:solidFill>
            <a:ln>
              <a:noFill/>
            </a:ln>
            <a:extLst/>
          </p:spPr>
          <p:txBody>
            <a:bodyPr/>
            <a:lstStyle/>
            <a:p>
              <a:pPr>
                <a:defRPr/>
              </a:pPr>
              <a:endParaRPr lang="id-ID">
                <a:solidFill>
                  <a:prstClr val="black"/>
                </a:solidFill>
                <a:cs typeface="Arial" pitchFamily="34" charset="0"/>
              </a:endParaRPr>
            </a:p>
          </p:txBody>
        </p:sp>
        <p:sp>
          <p:nvSpPr>
            <p:cNvPr id="27" name="Freeform 27">
              <a:extLst>
                <a:ext uri="{FF2B5EF4-FFF2-40B4-BE49-F238E27FC236}"/>
              </a:extLst>
            </p:cNvPr>
            <p:cNvSpPr>
              <a:spLocks/>
            </p:cNvSpPr>
            <p:nvPr/>
          </p:nvSpPr>
          <p:spPr bwMode="auto">
            <a:xfrm>
              <a:off x="11278916" y="17980022"/>
              <a:ext cx="10714036" cy="2105021"/>
            </a:xfrm>
            <a:custGeom>
              <a:avLst/>
              <a:gdLst>
                <a:gd name="T0" fmla="*/ 3341 w 6749"/>
                <a:gd name="T1" fmla="*/ 0 h 1326"/>
                <a:gd name="T2" fmla="*/ 6749 w 6749"/>
                <a:gd name="T3" fmla="*/ 643 h 1326"/>
                <a:gd name="T4" fmla="*/ 3542 w 6749"/>
                <a:gd name="T5" fmla="*/ 1326 h 1326"/>
                <a:gd name="T6" fmla="*/ 0 w 6749"/>
                <a:gd name="T7" fmla="*/ 775 h 1326"/>
                <a:gd name="T8" fmla="*/ 3341 w 6749"/>
                <a:gd name="T9" fmla="*/ 0 h 1326"/>
              </a:gdLst>
              <a:ahLst/>
              <a:cxnLst>
                <a:cxn ang="0">
                  <a:pos x="T0" y="T1"/>
                </a:cxn>
                <a:cxn ang="0">
                  <a:pos x="T2" y="T3"/>
                </a:cxn>
                <a:cxn ang="0">
                  <a:pos x="T4" y="T5"/>
                </a:cxn>
                <a:cxn ang="0">
                  <a:pos x="T6" y="T7"/>
                </a:cxn>
                <a:cxn ang="0">
                  <a:pos x="T8" y="T9"/>
                </a:cxn>
              </a:cxnLst>
              <a:rect l="0" t="0" r="r" b="b"/>
              <a:pathLst>
                <a:path w="6749" h="1326">
                  <a:moveTo>
                    <a:pt x="3341" y="0"/>
                  </a:moveTo>
                  <a:lnTo>
                    <a:pt x="6749" y="643"/>
                  </a:lnTo>
                  <a:lnTo>
                    <a:pt x="3542" y="1326"/>
                  </a:lnTo>
                  <a:lnTo>
                    <a:pt x="0" y="775"/>
                  </a:lnTo>
                  <a:lnTo>
                    <a:pt x="3341" y="0"/>
                  </a:lnTo>
                  <a:close/>
                </a:path>
              </a:pathLst>
            </a:custGeom>
            <a:solidFill>
              <a:srgbClr val="B49373"/>
            </a:solidFill>
            <a:ln>
              <a:noFill/>
            </a:ln>
            <a:extLst/>
          </p:spPr>
          <p:txBody>
            <a:bodyPr/>
            <a:lstStyle/>
            <a:p>
              <a:pPr>
                <a:defRPr/>
              </a:pPr>
              <a:endParaRPr lang="id-ID">
                <a:solidFill>
                  <a:prstClr val="black"/>
                </a:solidFill>
                <a:cs typeface="Arial" pitchFamily="34" charset="0"/>
              </a:endParaRPr>
            </a:p>
          </p:txBody>
        </p:sp>
        <p:sp>
          <p:nvSpPr>
            <p:cNvPr id="28" name="Freeform 28">
              <a:extLst>
                <a:ext uri="{FF2B5EF4-FFF2-40B4-BE49-F238E27FC236}"/>
              </a:extLst>
            </p:cNvPr>
            <p:cNvSpPr>
              <a:spLocks/>
            </p:cNvSpPr>
            <p:nvPr/>
          </p:nvSpPr>
          <p:spPr bwMode="auto">
            <a:xfrm>
              <a:off x="11174142" y="19157949"/>
              <a:ext cx="5837235" cy="8129588"/>
            </a:xfrm>
            <a:custGeom>
              <a:avLst/>
              <a:gdLst>
                <a:gd name="T0" fmla="*/ 3592 w 3677"/>
                <a:gd name="T1" fmla="*/ 5121 h 5121"/>
                <a:gd name="T2" fmla="*/ 3677 w 3677"/>
                <a:gd name="T3" fmla="*/ 584 h 5121"/>
                <a:gd name="T4" fmla="*/ 102 w 3677"/>
                <a:gd name="T5" fmla="*/ 0 h 5121"/>
                <a:gd name="T6" fmla="*/ 0 w 3677"/>
                <a:gd name="T7" fmla="*/ 4415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4"/>
                  </a:lnTo>
                  <a:lnTo>
                    <a:pt x="102" y="0"/>
                  </a:lnTo>
                  <a:lnTo>
                    <a:pt x="0" y="4415"/>
                  </a:lnTo>
                  <a:lnTo>
                    <a:pt x="3592" y="5121"/>
                  </a:lnTo>
                  <a:close/>
                </a:path>
              </a:pathLst>
            </a:custGeom>
            <a:solidFill>
              <a:srgbClr val="824B15"/>
            </a:solidFill>
            <a:ln>
              <a:noFill/>
            </a:ln>
            <a:extLst/>
          </p:spPr>
          <p:txBody>
            <a:bodyPr/>
            <a:lstStyle/>
            <a:p>
              <a:pPr>
                <a:defRPr/>
              </a:pPr>
              <a:endParaRPr lang="id-ID">
                <a:solidFill>
                  <a:prstClr val="black"/>
                </a:solidFill>
                <a:cs typeface="Arial" pitchFamily="34" charset="0"/>
              </a:endParaRPr>
            </a:p>
          </p:txBody>
        </p:sp>
        <p:sp>
          <p:nvSpPr>
            <p:cNvPr id="29" name="Freeform 29">
              <a:extLst>
                <a:ext uri="{FF2B5EF4-FFF2-40B4-BE49-F238E27FC236}"/>
              </a:extLst>
            </p:cNvPr>
            <p:cNvSpPr>
              <a:spLocks/>
            </p:cNvSpPr>
            <p:nvPr/>
          </p:nvSpPr>
          <p:spPr bwMode="auto">
            <a:xfrm>
              <a:off x="16876440" y="19000781"/>
              <a:ext cx="5359399" cy="8286749"/>
            </a:xfrm>
            <a:custGeom>
              <a:avLst/>
              <a:gdLst>
                <a:gd name="T0" fmla="*/ 3192 w 3376"/>
                <a:gd name="T1" fmla="*/ 0 h 5220"/>
                <a:gd name="T2" fmla="*/ 16 w 3376"/>
                <a:gd name="T3" fmla="*/ 683 h 5220"/>
                <a:gd name="T4" fmla="*/ 0 w 3376"/>
                <a:gd name="T5" fmla="*/ 5220 h 5220"/>
                <a:gd name="T6" fmla="*/ 3376 w 3376"/>
                <a:gd name="T7" fmla="*/ 3868 h 5220"/>
                <a:gd name="T8" fmla="*/ 3192 w 3376"/>
                <a:gd name="T9" fmla="*/ 0 h 5220"/>
              </a:gdLst>
              <a:ahLst/>
              <a:cxnLst>
                <a:cxn ang="0">
                  <a:pos x="T0" y="T1"/>
                </a:cxn>
                <a:cxn ang="0">
                  <a:pos x="T2" y="T3"/>
                </a:cxn>
                <a:cxn ang="0">
                  <a:pos x="T4" y="T5"/>
                </a:cxn>
                <a:cxn ang="0">
                  <a:pos x="T6" y="T7"/>
                </a:cxn>
                <a:cxn ang="0">
                  <a:pos x="T8" y="T9"/>
                </a:cxn>
              </a:cxnLst>
              <a:rect l="0" t="0" r="r" b="b"/>
              <a:pathLst>
                <a:path w="3376" h="5220">
                  <a:moveTo>
                    <a:pt x="3192" y="0"/>
                  </a:moveTo>
                  <a:lnTo>
                    <a:pt x="16" y="683"/>
                  </a:lnTo>
                  <a:lnTo>
                    <a:pt x="0" y="5220"/>
                  </a:lnTo>
                  <a:lnTo>
                    <a:pt x="3376" y="3868"/>
                  </a:lnTo>
                  <a:lnTo>
                    <a:pt x="3192" y="0"/>
                  </a:lnTo>
                  <a:close/>
                </a:path>
              </a:pathLst>
            </a:custGeom>
            <a:solidFill>
              <a:srgbClr val="866341"/>
            </a:solidFill>
            <a:ln>
              <a:noFill/>
            </a:ln>
            <a:extLst/>
          </p:spPr>
          <p:txBody>
            <a:bodyPr/>
            <a:lstStyle/>
            <a:p>
              <a:pPr>
                <a:defRPr/>
              </a:pPr>
              <a:endParaRPr lang="id-ID">
                <a:solidFill>
                  <a:prstClr val="black"/>
                </a:solidFill>
                <a:cs typeface="Arial" pitchFamily="34" charset="0"/>
              </a:endParaRPr>
            </a:p>
          </p:txBody>
        </p:sp>
        <p:sp>
          <p:nvSpPr>
            <p:cNvPr id="30" name="Freeform 30">
              <a:extLst>
                <a:ext uri="{FF2B5EF4-FFF2-40B4-BE49-F238E27FC236}"/>
              </a:extLst>
            </p:cNvPr>
            <p:cNvSpPr>
              <a:spLocks/>
            </p:cNvSpPr>
            <p:nvPr/>
          </p:nvSpPr>
          <p:spPr bwMode="auto">
            <a:xfrm>
              <a:off x="11826601" y="20035833"/>
              <a:ext cx="4160840" cy="3173413"/>
            </a:xfrm>
            <a:custGeom>
              <a:avLst/>
              <a:gdLst>
                <a:gd name="T0" fmla="*/ 69 w 2621"/>
                <a:gd name="T1" fmla="*/ 0 h 1999"/>
                <a:gd name="T2" fmla="*/ 0 w 2621"/>
                <a:gd name="T3" fmla="*/ 1619 h 1999"/>
                <a:gd name="T4" fmla="*/ 2588 w 2621"/>
                <a:gd name="T5" fmla="*/ 1999 h 1999"/>
                <a:gd name="T6" fmla="*/ 2621 w 2621"/>
                <a:gd name="T7" fmla="*/ 378 h 1999"/>
                <a:gd name="T8" fmla="*/ 69 w 2621"/>
                <a:gd name="T9" fmla="*/ 0 h 1999"/>
              </a:gdLst>
              <a:ahLst/>
              <a:cxnLst>
                <a:cxn ang="0">
                  <a:pos x="T0" y="T1"/>
                </a:cxn>
                <a:cxn ang="0">
                  <a:pos x="T2" y="T3"/>
                </a:cxn>
                <a:cxn ang="0">
                  <a:pos x="T4" y="T5"/>
                </a:cxn>
                <a:cxn ang="0">
                  <a:pos x="T6" y="T7"/>
                </a:cxn>
                <a:cxn ang="0">
                  <a:pos x="T8" y="T9"/>
                </a:cxn>
              </a:cxnLst>
              <a:rect l="0" t="0" r="r" b="b"/>
              <a:pathLst>
                <a:path w="2621" h="1999">
                  <a:moveTo>
                    <a:pt x="69" y="0"/>
                  </a:moveTo>
                  <a:lnTo>
                    <a:pt x="0" y="1619"/>
                  </a:lnTo>
                  <a:lnTo>
                    <a:pt x="2588" y="1999"/>
                  </a:lnTo>
                  <a:lnTo>
                    <a:pt x="2621" y="378"/>
                  </a:lnTo>
                  <a:lnTo>
                    <a:pt x="69" y="0"/>
                  </a:lnTo>
                  <a:close/>
                </a:path>
              </a:pathLst>
            </a:custGeom>
            <a:solidFill>
              <a:srgbClr val="9B6F44"/>
            </a:solidFill>
            <a:ln>
              <a:noFill/>
            </a:ln>
            <a:extLst/>
          </p:spPr>
          <p:txBody>
            <a:bodyPr/>
            <a:lstStyle/>
            <a:p>
              <a:pPr>
                <a:defRPr/>
              </a:pPr>
              <a:endParaRPr lang="id-ID">
                <a:solidFill>
                  <a:prstClr val="black"/>
                </a:solidFill>
                <a:cs typeface="Arial" pitchFamily="34" charset="0"/>
              </a:endParaRPr>
            </a:p>
          </p:txBody>
        </p:sp>
        <p:sp>
          <p:nvSpPr>
            <p:cNvPr id="31" name="Freeform 31">
              <a:extLst>
                <a:ext uri="{FF2B5EF4-FFF2-40B4-BE49-F238E27FC236}"/>
              </a:extLst>
            </p:cNvPr>
            <p:cNvSpPr>
              <a:spLocks/>
            </p:cNvSpPr>
            <p:nvPr/>
          </p:nvSpPr>
          <p:spPr bwMode="auto">
            <a:xfrm>
              <a:off x="13422313" y="4046538"/>
              <a:ext cx="16216312" cy="3189287"/>
            </a:xfrm>
            <a:custGeom>
              <a:avLst/>
              <a:gdLst>
                <a:gd name="T0" fmla="*/ 5057 w 10215"/>
                <a:gd name="T1" fmla="*/ 0 h 2009"/>
                <a:gd name="T2" fmla="*/ 10215 w 10215"/>
                <a:gd name="T3" fmla="*/ 976 h 2009"/>
                <a:gd name="T4" fmla="*/ 5359 w 10215"/>
                <a:gd name="T5" fmla="*/ 2009 h 2009"/>
                <a:gd name="T6" fmla="*/ 0 w 10215"/>
                <a:gd name="T7" fmla="*/ 1177 h 2009"/>
                <a:gd name="T8" fmla="*/ 5057 w 10215"/>
                <a:gd name="T9" fmla="*/ 0 h 2009"/>
              </a:gdLst>
              <a:ahLst/>
              <a:cxnLst>
                <a:cxn ang="0">
                  <a:pos x="T0" y="T1"/>
                </a:cxn>
                <a:cxn ang="0">
                  <a:pos x="T2" y="T3"/>
                </a:cxn>
                <a:cxn ang="0">
                  <a:pos x="T4" y="T5"/>
                </a:cxn>
                <a:cxn ang="0">
                  <a:pos x="T6" y="T7"/>
                </a:cxn>
                <a:cxn ang="0">
                  <a:pos x="T8" y="T9"/>
                </a:cxn>
              </a:cxnLst>
              <a:rect l="0" t="0" r="r" b="b"/>
              <a:pathLst>
                <a:path w="10215" h="2009">
                  <a:moveTo>
                    <a:pt x="5057" y="0"/>
                  </a:moveTo>
                  <a:lnTo>
                    <a:pt x="10215" y="976"/>
                  </a:lnTo>
                  <a:lnTo>
                    <a:pt x="5359" y="2009"/>
                  </a:lnTo>
                  <a:lnTo>
                    <a:pt x="0" y="1177"/>
                  </a:lnTo>
                  <a:lnTo>
                    <a:pt x="5057" y="0"/>
                  </a:lnTo>
                  <a:close/>
                </a:path>
              </a:pathLst>
            </a:custGeom>
            <a:solidFill>
              <a:srgbClr val="E1D8CF"/>
            </a:solidFill>
            <a:ln>
              <a:noFill/>
            </a:ln>
            <a:extLst/>
          </p:spPr>
          <p:txBody>
            <a:bodyPr/>
            <a:lstStyle/>
            <a:p>
              <a:pPr>
                <a:defRPr/>
              </a:pPr>
              <a:endParaRPr lang="id-ID">
                <a:solidFill>
                  <a:prstClr val="black"/>
                </a:solidFill>
                <a:cs typeface="Arial" pitchFamily="34" charset="0"/>
              </a:endParaRPr>
            </a:p>
          </p:txBody>
        </p:sp>
        <p:sp>
          <p:nvSpPr>
            <p:cNvPr id="32" name="Freeform 32">
              <a:extLst>
                <a:ext uri="{FF2B5EF4-FFF2-40B4-BE49-F238E27FC236}"/>
              </a:extLst>
            </p:cNvPr>
            <p:cNvSpPr>
              <a:spLocks/>
            </p:cNvSpPr>
            <p:nvPr/>
          </p:nvSpPr>
          <p:spPr bwMode="auto">
            <a:xfrm>
              <a:off x="13265150" y="5832475"/>
              <a:ext cx="8834437" cy="12306300"/>
            </a:xfrm>
            <a:custGeom>
              <a:avLst/>
              <a:gdLst>
                <a:gd name="T0" fmla="*/ 5435 w 5565"/>
                <a:gd name="T1" fmla="*/ 7752 h 7752"/>
                <a:gd name="T2" fmla="*/ 5565 w 5565"/>
                <a:gd name="T3" fmla="*/ 884 h 7752"/>
                <a:gd name="T4" fmla="*/ 151 w 5565"/>
                <a:gd name="T5" fmla="*/ 0 h 7752"/>
                <a:gd name="T6" fmla="*/ 0 w 5565"/>
                <a:gd name="T7" fmla="*/ 6684 h 7752"/>
                <a:gd name="T8" fmla="*/ 5435 w 5565"/>
                <a:gd name="T9" fmla="*/ 7752 h 7752"/>
              </a:gdLst>
              <a:ahLst/>
              <a:cxnLst>
                <a:cxn ang="0">
                  <a:pos x="T0" y="T1"/>
                </a:cxn>
                <a:cxn ang="0">
                  <a:pos x="T2" y="T3"/>
                </a:cxn>
                <a:cxn ang="0">
                  <a:pos x="T4" y="T5"/>
                </a:cxn>
                <a:cxn ang="0">
                  <a:pos x="T6" y="T7"/>
                </a:cxn>
                <a:cxn ang="0">
                  <a:pos x="T8" y="T9"/>
                </a:cxn>
              </a:cxnLst>
              <a:rect l="0" t="0" r="r" b="b"/>
              <a:pathLst>
                <a:path w="5565" h="7752">
                  <a:moveTo>
                    <a:pt x="5435" y="7752"/>
                  </a:moveTo>
                  <a:lnTo>
                    <a:pt x="5565" y="884"/>
                  </a:lnTo>
                  <a:lnTo>
                    <a:pt x="151" y="0"/>
                  </a:lnTo>
                  <a:lnTo>
                    <a:pt x="0" y="6684"/>
                  </a:lnTo>
                  <a:lnTo>
                    <a:pt x="5435" y="7752"/>
                  </a:lnTo>
                  <a:close/>
                </a:path>
              </a:pathLst>
            </a:custGeom>
            <a:solidFill>
              <a:srgbClr val="C3B1A0"/>
            </a:solidFill>
            <a:ln>
              <a:noFill/>
            </a:ln>
            <a:extLst/>
          </p:spPr>
          <p:txBody>
            <a:bodyPr/>
            <a:lstStyle/>
            <a:p>
              <a:pPr>
                <a:defRPr/>
              </a:pPr>
              <a:endParaRPr lang="id-ID">
                <a:solidFill>
                  <a:prstClr val="black"/>
                </a:solidFill>
                <a:cs typeface="Arial" pitchFamily="34" charset="0"/>
              </a:endParaRPr>
            </a:p>
          </p:txBody>
        </p:sp>
        <p:sp>
          <p:nvSpPr>
            <p:cNvPr id="33" name="Freeform 33">
              <a:extLst>
                <a:ext uri="{FF2B5EF4-FFF2-40B4-BE49-F238E27FC236}"/>
              </a:extLst>
            </p:cNvPr>
            <p:cNvSpPr>
              <a:spLocks/>
            </p:cNvSpPr>
            <p:nvPr/>
          </p:nvSpPr>
          <p:spPr bwMode="auto">
            <a:xfrm>
              <a:off x="21893213" y="5595938"/>
              <a:ext cx="8113712" cy="12542837"/>
            </a:xfrm>
            <a:custGeom>
              <a:avLst/>
              <a:gdLst>
                <a:gd name="T0" fmla="*/ 4832 w 5111"/>
                <a:gd name="T1" fmla="*/ 0 h 7901"/>
                <a:gd name="T2" fmla="*/ 23 w 5111"/>
                <a:gd name="T3" fmla="*/ 1033 h 7901"/>
                <a:gd name="T4" fmla="*/ 0 w 5111"/>
                <a:gd name="T5" fmla="*/ 7901 h 7901"/>
                <a:gd name="T6" fmla="*/ 5111 w 5111"/>
                <a:gd name="T7" fmla="*/ 5857 h 7901"/>
                <a:gd name="T8" fmla="*/ 4832 w 5111"/>
                <a:gd name="T9" fmla="*/ 0 h 7901"/>
              </a:gdLst>
              <a:ahLst/>
              <a:cxnLst>
                <a:cxn ang="0">
                  <a:pos x="T0" y="T1"/>
                </a:cxn>
                <a:cxn ang="0">
                  <a:pos x="T2" y="T3"/>
                </a:cxn>
                <a:cxn ang="0">
                  <a:pos x="T4" y="T5"/>
                </a:cxn>
                <a:cxn ang="0">
                  <a:pos x="T6" y="T7"/>
                </a:cxn>
                <a:cxn ang="0">
                  <a:pos x="T8" y="T9"/>
                </a:cxn>
              </a:cxnLst>
              <a:rect l="0" t="0" r="r" b="b"/>
              <a:pathLst>
                <a:path w="5111" h="7901">
                  <a:moveTo>
                    <a:pt x="4832" y="0"/>
                  </a:moveTo>
                  <a:lnTo>
                    <a:pt x="23" y="1033"/>
                  </a:lnTo>
                  <a:lnTo>
                    <a:pt x="0" y="7901"/>
                  </a:lnTo>
                  <a:lnTo>
                    <a:pt x="5111" y="5857"/>
                  </a:lnTo>
                  <a:lnTo>
                    <a:pt x="4832" y="0"/>
                  </a:lnTo>
                  <a:close/>
                </a:path>
              </a:pathLst>
            </a:custGeom>
            <a:solidFill>
              <a:srgbClr val="A48A70"/>
            </a:solidFill>
            <a:ln>
              <a:noFill/>
            </a:ln>
            <a:extLst/>
          </p:spPr>
          <p:txBody>
            <a:bodyPr/>
            <a:lstStyle/>
            <a:p>
              <a:pPr>
                <a:defRPr/>
              </a:pPr>
              <a:endParaRPr lang="id-ID">
                <a:solidFill>
                  <a:prstClr val="black"/>
                </a:solidFill>
                <a:cs typeface="Arial" pitchFamily="34" charset="0"/>
              </a:endParaRPr>
            </a:p>
          </p:txBody>
        </p:sp>
        <p:sp>
          <p:nvSpPr>
            <p:cNvPr id="34" name="Freeform 34">
              <a:extLst>
                <a:ext uri="{FF2B5EF4-FFF2-40B4-BE49-F238E27FC236}"/>
              </a:extLst>
            </p:cNvPr>
            <p:cNvSpPr>
              <a:spLocks/>
            </p:cNvSpPr>
            <p:nvPr/>
          </p:nvSpPr>
          <p:spPr bwMode="auto">
            <a:xfrm>
              <a:off x="14582775" y="8023225"/>
              <a:ext cx="5637212" cy="3940175"/>
            </a:xfrm>
            <a:custGeom>
              <a:avLst/>
              <a:gdLst>
                <a:gd name="T0" fmla="*/ 104 w 3551"/>
                <a:gd name="T1" fmla="*/ 0 h 2482"/>
                <a:gd name="T2" fmla="*/ 3551 w 3551"/>
                <a:gd name="T3" fmla="*/ 518 h 2482"/>
                <a:gd name="T4" fmla="*/ 3518 w 3551"/>
                <a:gd name="T5" fmla="*/ 2482 h 2482"/>
                <a:gd name="T6" fmla="*/ 0 w 3551"/>
                <a:gd name="T7" fmla="*/ 1896 h 2482"/>
                <a:gd name="T8" fmla="*/ 104 w 3551"/>
                <a:gd name="T9" fmla="*/ 0 h 2482"/>
              </a:gdLst>
              <a:ahLst/>
              <a:cxnLst>
                <a:cxn ang="0">
                  <a:pos x="T0" y="T1"/>
                </a:cxn>
                <a:cxn ang="0">
                  <a:pos x="T2" y="T3"/>
                </a:cxn>
                <a:cxn ang="0">
                  <a:pos x="T4" y="T5"/>
                </a:cxn>
                <a:cxn ang="0">
                  <a:pos x="T6" y="T7"/>
                </a:cxn>
                <a:cxn ang="0">
                  <a:pos x="T8" y="T9"/>
                </a:cxn>
              </a:cxnLst>
              <a:rect l="0" t="0" r="r" b="b"/>
              <a:pathLst>
                <a:path w="3551" h="2482">
                  <a:moveTo>
                    <a:pt x="104" y="0"/>
                  </a:moveTo>
                  <a:lnTo>
                    <a:pt x="3551" y="518"/>
                  </a:lnTo>
                  <a:lnTo>
                    <a:pt x="3518" y="2482"/>
                  </a:lnTo>
                  <a:lnTo>
                    <a:pt x="0" y="1896"/>
                  </a:lnTo>
                  <a:lnTo>
                    <a:pt x="104" y="0"/>
                  </a:lnTo>
                  <a:close/>
                </a:path>
              </a:pathLst>
            </a:custGeom>
            <a:solidFill>
              <a:srgbClr val="E1D8CF"/>
            </a:solidFill>
            <a:ln>
              <a:noFill/>
            </a:ln>
            <a:extLst/>
          </p:spPr>
          <p:txBody>
            <a:bodyPr/>
            <a:lstStyle/>
            <a:p>
              <a:pPr>
                <a:defRPr/>
              </a:pPr>
              <a:endParaRPr lang="id-ID">
                <a:solidFill>
                  <a:prstClr val="black"/>
                </a:solidFill>
                <a:cs typeface="Arial" pitchFamily="34" charset="0"/>
              </a:endParaRPr>
            </a:p>
          </p:txBody>
        </p:sp>
        <p:sp>
          <p:nvSpPr>
            <p:cNvPr id="35" name="Freeform 35">
              <a:extLst>
                <a:ext uri="{FF2B5EF4-FFF2-40B4-BE49-F238E27FC236}"/>
              </a:extLst>
            </p:cNvPr>
            <p:cNvSpPr>
              <a:spLocks/>
            </p:cNvSpPr>
            <p:nvPr/>
          </p:nvSpPr>
          <p:spPr bwMode="auto">
            <a:xfrm>
              <a:off x="28055888" y="8551863"/>
              <a:ext cx="10714037" cy="2109787"/>
            </a:xfrm>
            <a:custGeom>
              <a:avLst/>
              <a:gdLst>
                <a:gd name="T0" fmla="*/ 3341 w 6749"/>
                <a:gd name="T1" fmla="*/ 0 h 1329"/>
                <a:gd name="T2" fmla="*/ 6749 w 6749"/>
                <a:gd name="T3" fmla="*/ 646 h 1329"/>
                <a:gd name="T4" fmla="*/ 3542 w 6749"/>
                <a:gd name="T5" fmla="*/ 1329 h 1329"/>
                <a:gd name="T6" fmla="*/ 0 w 6749"/>
                <a:gd name="T7" fmla="*/ 778 h 1329"/>
                <a:gd name="T8" fmla="*/ 3341 w 6749"/>
                <a:gd name="T9" fmla="*/ 0 h 1329"/>
              </a:gdLst>
              <a:ahLst/>
              <a:cxnLst>
                <a:cxn ang="0">
                  <a:pos x="T0" y="T1"/>
                </a:cxn>
                <a:cxn ang="0">
                  <a:pos x="T2" y="T3"/>
                </a:cxn>
                <a:cxn ang="0">
                  <a:pos x="T4" y="T5"/>
                </a:cxn>
                <a:cxn ang="0">
                  <a:pos x="T6" y="T7"/>
                </a:cxn>
                <a:cxn ang="0">
                  <a:pos x="T8" y="T9"/>
                </a:cxn>
              </a:cxnLst>
              <a:rect l="0" t="0" r="r" b="b"/>
              <a:pathLst>
                <a:path w="6749" h="1329">
                  <a:moveTo>
                    <a:pt x="3341" y="0"/>
                  </a:moveTo>
                  <a:lnTo>
                    <a:pt x="6749" y="646"/>
                  </a:lnTo>
                  <a:lnTo>
                    <a:pt x="3542" y="1329"/>
                  </a:lnTo>
                  <a:lnTo>
                    <a:pt x="0" y="778"/>
                  </a:lnTo>
                  <a:lnTo>
                    <a:pt x="3341" y="0"/>
                  </a:lnTo>
                  <a:close/>
                </a:path>
              </a:pathLst>
            </a:custGeom>
            <a:solidFill>
              <a:srgbClr val="B49373"/>
            </a:solidFill>
            <a:ln>
              <a:noFill/>
            </a:ln>
            <a:extLst/>
          </p:spPr>
          <p:txBody>
            <a:bodyPr/>
            <a:lstStyle/>
            <a:p>
              <a:pPr>
                <a:defRPr/>
              </a:pPr>
              <a:endParaRPr lang="id-ID">
                <a:solidFill>
                  <a:prstClr val="black"/>
                </a:solidFill>
                <a:cs typeface="Arial" pitchFamily="34" charset="0"/>
              </a:endParaRPr>
            </a:p>
          </p:txBody>
        </p:sp>
        <p:sp>
          <p:nvSpPr>
            <p:cNvPr id="36" name="Freeform 36">
              <a:extLst>
                <a:ext uri="{FF2B5EF4-FFF2-40B4-BE49-F238E27FC236}"/>
              </a:extLst>
            </p:cNvPr>
            <p:cNvSpPr>
              <a:spLocks/>
            </p:cNvSpPr>
            <p:nvPr/>
          </p:nvSpPr>
          <p:spPr bwMode="auto">
            <a:xfrm>
              <a:off x="27951113" y="9731375"/>
              <a:ext cx="5837237" cy="8129587"/>
            </a:xfrm>
            <a:custGeom>
              <a:avLst/>
              <a:gdLst>
                <a:gd name="T0" fmla="*/ 3592 w 3677"/>
                <a:gd name="T1" fmla="*/ 5121 h 5121"/>
                <a:gd name="T2" fmla="*/ 3677 w 3677"/>
                <a:gd name="T3" fmla="*/ 586 h 5121"/>
                <a:gd name="T4" fmla="*/ 102 w 3677"/>
                <a:gd name="T5" fmla="*/ 0 h 5121"/>
                <a:gd name="T6" fmla="*/ 0 w 3677"/>
                <a:gd name="T7" fmla="*/ 4414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6"/>
                  </a:lnTo>
                  <a:lnTo>
                    <a:pt x="102" y="0"/>
                  </a:lnTo>
                  <a:lnTo>
                    <a:pt x="0" y="4414"/>
                  </a:lnTo>
                  <a:lnTo>
                    <a:pt x="3592" y="5121"/>
                  </a:lnTo>
                  <a:close/>
                </a:path>
              </a:pathLst>
            </a:custGeom>
            <a:solidFill>
              <a:srgbClr val="683C11"/>
            </a:solidFill>
            <a:ln>
              <a:noFill/>
            </a:ln>
            <a:extLst/>
          </p:spPr>
          <p:txBody>
            <a:bodyPr/>
            <a:lstStyle/>
            <a:p>
              <a:pPr>
                <a:defRPr/>
              </a:pPr>
              <a:endParaRPr lang="id-ID">
                <a:solidFill>
                  <a:prstClr val="black"/>
                </a:solidFill>
                <a:cs typeface="Arial" pitchFamily="34" charset="0"/>
              </a:endParaRPr>
            </a:p>
          </p:txBody>
        </p:sp>
        <p:sp>
          <p:nvSpPr>
            <p:cNvPr id="37" name="Freeform 37">
              <a:extLst>
                <a:ext uri="{FF2B5EF4-FFF2-40B4-BE49-F238E27FC236}"/>
              </a:extLst>
            </p:cNvPr>
            <p:cNvSpPr>
              <a:spLocks/>
            </p:cNvSpPr>
            <p:nvPr/>
          </p:nvSpPr>
          <p:spPr bwMode="auto">
            <a:xfrm>
              <a:off x="33653413" y="9577388"/>
              <a:ext cx="5359400" cy="8283575"/>
            </a:xfrm>
            <a:custGeom>
              <a:avLst/>
              <a:gdLst>
                <a:gd name="T0" fmla="*/ 3192 w 3376"/>
                <a:gd name="T1" fmla="*/ 0 h 5218"/>
                <a:gd name="T2" fmla="*/ 16 w 3376"/>
                <a:gd name="T3" fmla="*/ 683 h 5218"/>
                <a:gd name="T4" fmla="*/ 0 w 3376"/>
                <a:gd name="T5" fmla="*/ 5218 h 5218"/>
                <a:gd name="T6" fmla="*/ 3376 w 3376"/>
                <a:gd name="T7" fmla="*/ 3869 h 5218"/>
                <a:gd name="T8" fmla="*/ 3192 w 3376"/>
                <a:gd name="T9" fmla="*/ 0 h 5218"/>
              </a:gdLst>
              <a:ahLst/>
              <a:cxnLst>
                <a:cxn ang="0">
                  <a:pos x="T0" y="T1"/>
                </a:cxn>
                <a:cxn ang="0">
                  <a:pos x="T2" y="T3"/>
                </a:cxn>
                <a:cxn ang="0">
                  <a:pos x="T4" y="T5"/>
                </a:cxn>
                <a:cxn ang="0">
                  <a:pos x="T6" y="T7"/>
                </a:cxn>
                <a:cxn ang="0">
                  <a:pos x="T8" y="T9"/>
                </a:cxn>
              </a:cxnLst>
              <a:rect l="0" t="0" r="r" b="b"/>
              <a:pathLst>
                <a:path w="3376" h="5218">
                  <a:moveTo>
                    <a:pt x="3192" y="0"/>
                  </a:moveTo>
                  <a:lnTo>
                    <a:pt x="16" y="683"/>
                  </a:lnTo>
                  <a:lnTo>
                    <a:pt x="0" y="5218"/>
                  </a:lnTo>
                  <a:lnTo>
                    <a:pt x="3376" y="3869"/>
                  </a:lnTo>
                  <a:lnTo>
                    <a:pt x="3192" y="0"/>
                  </a:lnTo>
                  <a:close/>
                </a:path>
              </a:pathLst>
            </a:custGeom>
            <a:solidFill>
              <a:srgbClr val="824B15"/>
            </a:solidFill>
            <a:ln>
              <a:noFill/>
            </a:ln>
            <a:extLst/>
          </p:spPr>
          <p:txBody>
            <a:bodyPr/>
            <a:lstStyle/>
            <a:p>
              <a:pPr>
                <a:defRPr/>
              </a:pPr>
              <a:endParaRPr lang="id-ID">
                <a:solidFill>
                  <a:prstClr val="black"/>
                </a:solidFill>
                <a:cs typeface="Arial" pitchFamily="34" charset="0"/>
              </a:endParaRPr>
            </a:p>
          </p:txBody>
        </p:sp>
        <p:sp>
          <p:nvSpPr>
            <p:cNvPr id="38" name="Freeform 38">
              <a:extLst>
                <a:ext uri="{FF2B5EF4-FFF2-40B4-BE49-F238E27FC236}"/>
              </a:extLst>
            </p:cNvPr>
            <p:cNvSpPr>
              <a:spLocks/>
            </p:cNvSpPr>
            <p:nvPr/>
          </p:nvSpPr>
          <p:spPr bwMode="auto">
            <a:xfrm>
              <a:off x="34342388" y="11801475"/>
              <a:ext cx="3725862" cy="3665537"/>
            </a:xfrm>
            <a:custGeom>
              <a:avLst/>
              <a:gdLst>
                <a:gd name="T0" fmla="*/ 0 w 2347"/>
                <a:gd name="T1" fmla="*/ 518 h 2309"/>
                <a:gd name="T2" fmla="*/ 71 w 2347"/>
                <a:gd name="T3" fmla="*/ 2309 h 2309"/>
                <a:gd name="T4" fmla="*/ 2347 w 2347"/>
                <a:gd name="T5" fmla="*/ 1794 h 2309"/>
                <a:gd name="T6" fmla="*/ 2174 w 2347"/>
                <a:gd name="T7" fmla="*/ 0 h 2309"/>
                <a:gd name="T8" fmla="*/ 0 w 2347"/>
                <a:gd name="T9" fmla="*/ 518 h 2309"/>
              </a:gdLst>
              <a:ahLst/>
              <a:cxnLst>
                <a:cxn ang="0">
                  <a:pos x="T0" y="T1"/>
                </a:cxn>
                <a:cxn ang="0">
                  <a:pos x="T2" y="T3"/>
                </a:cxn>
                <a:cxn ang="0">
                  <a:pos x="T4" y="T5"/>
                </a:cxn>
                <a:cxn ang="0">
                  <a:pos x="T6" y="T7"/>
                </a:cxn>
                <a:cxn ang="0">
                  <a:pos x="T8" y="T9"/>
                </a:cxn>
              </a:cxnLst>
              <a:rect l="0" t="0" r="r" b="b"/>
              <a:pathLst>
                <a:path w="2347" h="2309">
                  <a:moveTo>
                    <a:pt x="0" y="518"/>
                  </a:moveTo>
                  <a:lnTo>
                    <a:pt x="71" y="2309"/>
                  </a:lnTo>
                  <a:lnTo>
                    <a:pt x="2347" y="1794"/>
                  </a:lnTo>
                  <a:lnTo>
                    <a:pt x="2174" y="0"/>
                  </a:lnTo>
                  <a:lnTo>
                    <a:pt x="0" y="518"/>
                  </a:lnTo>
                  <a:close/>
                </a:path>
              </a:pathLst>
            </a:custGeom>
            <a:solidFill>
              <a:srgbClr val="866341"/>
            </a:solidFill>
            <a:ln>
              <a:noFill/>
            </a:ln>
            <a:extLst/>
          </p:spPr>
          <p:txBody>
            <a:bodyPr/>
            <a:lstStyle/>
            <a:p>
              <a:pPr>
                <a:defRPr/>
              </a:pPr>
              <a:endParaRPr lang="id-ID">
                <a:solidFill>
                  <a:prstClr val="black"/>
                </a:solidFill>
                <a:cs typeface="Arial" pitchFamily="34" charset="0"/>
              </a:endParaRPr>
            </a:p>
          </p:txBody>
        </p:sp>
        <p:sp>
          <p:nvSpPr>
            <p:cNvPr id="39" name="Freeform 39">
              <a:extLst>
                <a:ext uri="{FF2B5EF4-FFF2-40B4-BE49-F238E27FC236}"/>
              </a:extLst>
            </p:cNvPr>
            <p:cNvSpPr>
              <a:spLocks/>
            </p:cNvSpPr>
            <p:nvPr/>
          </p:nvSpPr>
          <p:spPr bwMode="auto">
            <a:xfrm>
              <a:off x="27882850" y="9731375"/>
              <a:ext cx="5751512" cy="8148637"/>
            </a:xfrm>
            <a:custGeom>
              <a:avLst/>
              <a:gdLst>
                <a:gd name="T0" fmla="*/ 1533 w 1533"/>
                <a:gd name="T1" fmla="*/ 2172 h 2172"/>
                <a:gd name="T2" fmla="*/ 0 w 1533"/>
                <a:gd name="T3" fmla="*/ 1865 h 2172"/>
                <a:gd name="T4" fmla="*/ 61 w 1533"/>
                <a:gd name="T5" fmla="*/ 0 h 2172"/>
                <a:gd name="T6" fmla="*/ 453 w 1533"/>
                <a:gd name="T7" fmla="*/ 1471 h 2172"/>
                <a:gd name="T8" fmla="*/ 1533 w 1533"/>
                <a:gd name="T9" fmla="*/ 2172 h 2172"/>
              </a:gdLst>
              <a:ahLst/>
              <a:cxnLst>
                <a:cxn ang="0">
                  <a:pos x="T0" y="T1"/>
                </a:cxn>
                <a:cxn ang="0">
                  <a:pos x="T2" y="T3"/>
                </a:cxn>
                <a:cxn ang="0">
                  <a:pos x="T4" y="T5"/>
                </a:cxn>
                <a:cxn ang="0">
                  <a:pos x="T6" y="T7"/>
                </a:cxn>
                <a:cxn ang="0">
                  <a:pos x="T8" y="T9"/>
                </a:cxn>
              </a:cxnLst>
              <a:rect l="0" t="0" r="r" b="b"/>
              <a:pathLst>
                <a:path w="1533" h="2172">
                  <a:moveTo>
                    <a:pt x="1533" y="2172"/>
                  </a:moveTo>
                  <a:cubicBezTo>
                    <a:pt x="0" y="1865"/>
                    <a:pt x="0" y="1865"/>
                    <a:pt x="0" y="1865"/>
                  </a:cubicBezTo>
                  <a:cubicBezTo>
                    <a:pt x="61" y="0"/>
                    <a:pt x="61" y="0"/>
                    <a:pt x="61" y="0"/>
                  </a:cubicBezTo>
                  <a:cubicBezTo>
                    <a:pt x="61" y="0"/>
                    <a:pt x="117" y="946"/>
                    <a:pt x="453" y="1471"/>
                  </a:cubicBezTo>
                  <a:cubicBezTo>
                    <a:pt x="788" y="1996"/>
                    <a:pt x="1533" y="2172"/>
                    <a:pt x="1533" y="2172"/>
                  </a:cubicBezTo>
                  <a:close/>
                </a:path>
              </a:pathLst>
            </a:custGeom>
            <a:solidFill>
              <a:srgbClr val="9B6F44"/>
            </a:solidFill>
            <a:ln>
              <a:noFill/>
            </a:ln>
            <a:extLst/>
          </p:spPr>
          <p:txBody>
            <a:bodyPr/>
            <a:lstStyle/>
            <a:p>
              <a:pPr>
                <a:defRPr/>
              </a:pPr>
              <a:endParaRPr lang="id-ID">
                <a:solidFill>
                  <a:prstClr val="black"/>
                </a:solidFill>
                <a:cs typeface="Arial" pitchFamily="34" charset="0"/>
              </a:endParaRPr>
            </a:p>
          </p:txBody>
        </p:sp>
      </p:grpSp>
      <p:sp>
        <p:nvSpPr>
          <p:cNvPr id="40" name="Oval 163">
            <a:extLst>
              <a:ext uri="{FF2B5EF4-FFF2-40B4-BE49-F238E27FC236}"/>
            </a:extLst>
          </p:cNvPr>
          <p:cNvSpPr/>
          <p:nvPr userDrawn="1"/>
        </p:nvSpPr>
        <p:spPr>
          <a:xfrm>
            <a:off x="2864644" y="2165350"/>
            <a:ext cx="282179" cy="376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1" name="Oval 166">
            <a:extLst>
              <a:ext uri="{FF2B5EF4-FFF2-40B4-BE49-F238E27FC236}"/>
            </a:extLst>
          </p:cNvPr>
          <p:cNvSpPr/>
          <p:nvPr userDrawn="1"/>
        </p:nvSpPr>
        <p:spPr>
          <a:xfrm>
            <a:off x="2864644" y="3486150"/>
            <a:ext cx="282179" cy="3762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2" name="Oval 167">
            <a:extLst>
              <a:ext uri="{FF2B5EF4-FFF2-40B4-BE49-F238E27FC236}"/>
            </a:extLst>
          </p:cNvPr>
          <p:cNvSpPr/>
          <p:nvPr userDrawn="1"/>
        </p:nvSpPr>
        <p:spPr>
          <a:xfrm>
            <a:off x="2864644" y="4887914"/>
            <a:ext cx="282179" cy="3762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3" name="Oval 168">
            <a:extLst>
              <a:ext uri="{FF2B5EF4-FFF2-40B4-BE49-F238E27FC236}"/>
            </a:extLst>
          </p:cNvPr>
          <p:cNvSpPr/>
          <p:nvPr userDrawn="1"/>
        </p:nvSpPr>
        <p:spPr>
          <a:xfrm>
            <a:off x="6013848" y="3486150"/>
            <a:ext cx="282178" cy="3762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4" name="Oval 169">
            <a:extLst>
              <a:ext uri="{FF2B5EF4-FFF2-40B4-BE49-F238E27FC236}"/>
            </a:extLst>
          </p:cNvPr>
          <p:cNvSpPr/>
          <p:nvPr userDrawn="1"/>
        </p:nvSpPr>
        <p:spPr>
          <a:xfrm>
            <a:off x="6013848" y="4887914"/>
            <a:ext cx="282178" cy="3762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5" name="Oval 171">
            <a:extLst>
              <a:ext uri="{FF2B5EF4-FFF2-40B4-BE49-F238E27FC236}"/>
            </a:extLst>
          </p:cNvPr>
          <p:cNvSpPr/>
          <p:nvPr userDrawn="1"/>
        </p:nvSpPr>
        <p:spPr>
          <a:xfrm>
            <a:off x="6013848" y="2165350"/>
            <a:ext cx="282178" cy="3762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rm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 name="Metin Yer Tutucusu 8"/>
          <p:cNvSpPr>
            <a:spLocks noGrp="1"/>
          </p:cNvSpPr>
          <p:nvPr>
            <p:ph type="body" sz="quarter" idx="12"/>
          </p:nvPr>
        </p:nvSpPr>
        <p:spPr>
          <a:xfrm>
            <a:off x="3192066" y="21129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3" name="Metin Yer Tutucusu 8"/>
          <p:cNvSpPr>
            <a:spLocks noGrp="1"/>
          </p:cNvSpPr>
          <p:nvPr>
            <p:ph type="body" sz="quarter" idx="13"/>
          </p:nvPr>
        </p:nvSpPr>
        <p:spPr>
          <a:xfrm>
            <a:off x="6392466" y="21129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4" name="Metin Yer Tutucusu 8"/>
          <p:cNvSpPr>
            <a:spLocks noGrp="1"/>
          </p:cNvSpPr>
          <p:nvPr>
            <p:ph type="body" sz="quarter" idx="14"/>
          </p:nvPr>
        </p:nvSpPr>
        <p:spPr>
          <a:xfrm>
            <a:off x="3192066" y="34900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5" name="Metin Yer Tutucusu 8"/>
          <p:cNvSpPr>
            <a:spLocks noGrp="1"/>
          </p:cNvSpPr>
          <p:nvPr>
            <p:ph type="body" sz="quarter" idx="15"/>
          </p:nvPr>
        </p:nvSpPr>
        <p:spPr>
          <a:xfrm>
            <a:off x="6392466" y="34900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6" name="Metin Yer Tutucusu 8"/>
          <p:cNvSpPr>
            <a:spLocks noGrp="1"/>
          </p:cNvSpPr>
          <p:nvPr>
            <p:ph type="body" sz="quarter" idx="16"/>
          </p:nvPr>
        </p:nvSpPr>
        <p:spPr>
          <a:xfrm>
            <a:off x="3192066" y="4887489"/>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7" name="Metin Yer Tutucusu 8"/>
          <p:cNvSpPr>
            <a:spLocks noGrp="1"/>
          </p:cNvSpPr>
          <p:nvPr>
            <p:ph type="body" sz="quarter" idx="17"/>
          </p:nvPr>
        </p:nvSpPr>
        <p:spPr>
          <a:xfrm>
            <a:off x="6392466" y="4887489"/>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Tree>
    <p:extLst>
      <p:ext uri="{BB962C8B-B14F-4D97-AF65-F5344CB8AC3E}">
        <p14:creationId xmlns:p14="http://schemas.microsoft.com/office/powerpoint/2010/main" val="282423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ddeli - 2">
    <p:spTree>
      <p:nvGrpSpPr>
        <p:cNvPr id="1" name=""/>
        <p:cNvGrpSpPr/>
        <p:nvPr/>
      </p:nvGrpSpPr>
      <p:grpSpPr>
        <a:xfrm>
          <a:off x="0" y="0"/>
          <a:ext cx="0" cy="0"/>
          <a:chOff x="0" y="0"/>
          <a:chExt cx="0" cy="0"/>
        </a:xfrm>
      </p:grpSpPr>
      <p:sp>
        <p:nvSpPr>
          <p:cNvPr id="9"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0231FB81-59D0-41E1-972A-727B0FFBA075}"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grpSp>
        <p:nvGrpSpPr>
          <p:cNvPr id="14" name="Grup 3"/>
          <p:cNvGrpSpPr>
            <a:grpSpLocks/>
          </p:cNvGrpSpPr>
          <p:nvPr userDrawn="1"/>
        </p:nvGrpSpPr>
        <p:grpSpPr bwMode="auto">
          <a:xfrm>
            <a:off x="241699" y="2057411"/>
            <a:ext cx="8662988" cy="4581525"/>
            <a:chOff x="1431656" y="2409624"/>
            <a:chExt cx="9328688" cy="3699516"/>
          </a:xfrm>
        </p:grpSpPr>
        <p:cxnSp>
          <p:nvCxnSpPr>
            <p:cNvPr id="15" name="Straight Connector 36"/>
            <p:cNvCxnSpPr/>
            <p:nvPr userDrawn="1"/>
          </p:nvCxnSpPr>
          <p:spPr>
            <a:xfrm>
              <a:off x="5120308"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37"/>
            <p:cNvCxnSpPr/>
            <p:nvPr userDrawn="1"/>
          </p:nvCxnSpPr>
          <p:spPr>
            <a:xfrm>
              <a:off x="7085795"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8"/>
            <p:cNvCxnSpPr/>
            <p:nvPr userDrawn="1"/>
          </p:nvCxnSpPr>
          <p:spPr>
            <a:xfrm>
              <a:off x="3136872"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39"/>
            <p:cNvCxnSpPr/>
            <p:nvPr userDrawn="1"/>
          </p:nvCxnSpPr>
          <p:spPr>
            <a:xfrm>
              <a:off x="9049999"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43"/>
            <p:cNvCxnSpPr/>
            <p:nvPr/>
          </p:nvCxnSpPr>
          <p:spPr>
            <a:xfrm>
              <a:off x="9312833" y="3221057"/>
              <a:ext cx="1447511"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49"/>
            <p:cNvCxnSpPr/>
            <p:nvPr/>
          </p:nvCxnSpPr>
          <p:spPr>
            <a:xfrm>
              <a:off x="5381860" y="3221057"/>
              <a:ext cx="1447511"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57"/>
            <p:cNvCxnSpPr/>
            <p:nvPr/>
          </p:nvCxnSpPr>
          <p:spPr>
            <a:xfrm>
              <a:off x="7351193" y="3221057"/>
              <a:ext cx="1447511"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68"/>
            <p:cNvCxnSpPr/>
            <p:nvPr/>
          </p:nvCxnSpPr>
          <p:spPr>
            <a:xfrm>
              <a:off x="1431656" y="3221057"/>
              <a:ext cx="1447510"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74"/>
            <p:cNvCxnSpPr/>
            <p:nvPr/>
          </p:nvCxnSpPr>
          <p:spPr>
            <a:xfrm>
              <a:off x="3406117" y="3221057"/>
              <a:ext cx="1447510"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sp>
        <p:nvSpPr>
          <p:cNvPr id="24" name="Oval 5"/>
          <p:cNvSpPr>
            <a:spLocks noChangeArrowheads="1"/>
          </p:cNvSpPr>
          <p:nvPr userDrawn="1"/>
        </p:nvSpPr>
        <p:spPr bwMode="auto">
          <a:xfrm>
            <a:off x="483394" y="1684349"/>
            <a:ext cx="848916" cy="1131887"/>
          </a:xfrm>
          <a:prstGeom prst="ellipse">
            <a:avLst/>
          </a:pr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grpSp>
        <p:nvGrpSpPr>
          <p:cNvPr id="25" name="Group 55"/>
          <p:cNvGrpSpPr>
            <a:grpSpLocks/>
          </p:cNvGrpSpPr>
          <p:nvPr userDrawn="1"/>
        </p:nvGrpSpPr>
        <p:grpSpPr bwMode="auto">
          <a:xfrm>
            <a:off x="384577" y="1558936"/>
            <a:ext cx="1041797" cy="1389063"/>
            <a:chOff x="1119258" y="2257147"/>
            <a:chExt cx="1868076" cy="1868076"/>
          </a:xfrm>
        </p:grpSpPr>
        <p:sp>
          <p:nvSpPr>
            <p:cNvPr id="26" name="Freeform 6"/>
            <p:cNvSpPr>
              <a:spLocks/>
            </p:cNvSpPr>
            <p:nvPr/>
          </p:nvSpPr>
          <p:spPr bwMode="auto">
            <a:xfrm>
              <a:off x="2494162" y="2393783"/>
              <a:ext cx="356535" cy="356536"/>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27" name="Freeform 7"/>
            <p:cNvSpPr>
              <a:spLocks/>
            </p:cNvSpPr>
            <p:nvPr/>
          </p:nvSpPr>
          <p:spPr bwMode="auto">
            <a:xfrm>
              <a:off x="2075713" y="2257147"/>
              <a:ext cx="426989" cy="192145"/>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28" name="Freeform 8"/>
            <p:cNvSpPr>
              <a:spLocks/>
            </p:cNvSpPr>
            <p:nvPr/>
          </p:nvSpPr>
          <p:spPr bwMode="auto">
            <a:xfrm>
              <a:off x="2795189" y="2743914"/>
              <a:ext cx="192145" cy="424854"/>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29" name="Freeform 9"/>
            <p:cNvSpPr>
              <a:spLocks/>
            </p:cNvSpPr>
            <p:nvPr/>
          </p:nvSpPr>
          <p:spPr bwMode="auto">
            <a:xfrm>
              <a:off x="2795189" y="3213602"/>
              <a:ext cx="192145" cy="426989"/>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0" name="Freeform 10"/>
            <p:cNvSpPr>
              <a:spLocks/>
            </p:cNvSpPr>
            <p:nvPr/>
          </p:nvSpPr>
          <p:spPr bwMode="auto">
            <a:xfrm>
              <a:off x="2494162" y="3632050"/>
              <a:ext cx="356535" cy="356536"/>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1" name="Freeform 11"/>
            <p:cNvSpPr>
              <a:spLocks/>
            </p:cNvSpPr>
            <p:nvPr/>
          </p:nvSpPr>
          <p:spPr bwMode="auto">
            <a:xfrm>
              <a:off x="2075713" y="3935212"/>
              <a:ext cx="426989" cy="190011"/>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2" name="Freeform 12"/>
            <p:cNvSpPr>
              <a:spLocks/>
            </p:cNvSpPr>
            <p:nvPr/>
          </p:nvSpPr>
          <p:spPr bwMode="auto">
            <a:xfrm>
              <a:off x="1606025" y="3935212"/>
              <a:ext cx="424853" cy="19001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3" name="Freeform 13"/>
            <p:cNvSpPr>
              <a:spLocks/>
            </p:cNvSpPr>
            <p:nvPr/>
          </p:nvSpPr>
          <p:spPr bwMode="auto">
            <a:xfrm>
              <a:off x="1255894" y="3632050"/>
              <a:ext cx="356535" cy="356536"/>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4" name="Freeform 14"/>
            <p:cNvSpPr>
              <a:spLocks/>
            </p:cNvSpPr>
            <p:nvPr/>
          </p:nvSpPr>
          <p:spPr bwMode="auto">
            <a:xfrm>
              <a:off x="1119258" y="3213602"/>
              <a:ext cx="192145" cy="426989"/>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1">
                <a:lumMod val="75000"/>
              </a:schemeClr>
            </a:solidFill>
            <a:ln>
              <a:noFill/>
            </a:ln>
          </p:spPr>
          <p:txBody>
            <a:bodyPr/>
            <a:lstStyle/>
            <a:p>
              <a:pPr>
                <a:defRPr/>
              </a:pPr>
              <a:endParaRPr lang="id-ID">
                <a:solidFill>
                  <a:prstClr val="black"/>
                </a:solidFill>
                <a:cs typeface="Arial" pitchFamily="34" charset="0"/>
              </a:endParaRPr>
            </a:p>
          </p:txBody>
        </p:sp>
        <p:sp>
          <p:nvSpPr>
            <p:cNvPr id="35" name="Freeform 15"/>
            <p:cNvSpPr>
              <a:spLocks/>
            </p:cNvSpPr>
            <p:nvPr/>
          </p:nvSpPr>
          <p:spPr bwMode="auto">
            <a:xfrm>
              <a:off x="1119258" y="2743914"/>
              <a:ext cx="192145" cy="424854"/>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1">
                <a:lumMod val="75000"/>
              </a:schemeClr>
            </a:solidFill>
            <a:ln>
              <a:noFill/>
            </a:ln>
          </p:spPr>
          <p:txBody>
            <a:bodyPr/>
            <a:lstStyle/>
            <a:p>
              <a:pPr>
                <a:defRPr/>
              </a:pPr>
              <a:endParaRPr lang="id-ID">
                <a:solidFill>
                  <a:prstClr val="black"/>
                </a:solidFill>
                <a:cs typeface="Arial" pitchFamily="34" charset="0"/>
              </a:endParaRPr>
            </a:p>
          </p:txBody>
        </p:sp>
        <p:sp>
          <p:nvSpPr>
            <p:cNvPr id="36" name="Freeform 16"/>
            <p:cNvSpPr>
              <a:spLocks/>
            </p:cNvSpPr>
            <p:nvPr/>
          </p:nvSpPr>
          <p:spPr bwMode="auto">
            <a:xfrm>
              <a:off x="1255894" y="2393783"/>
              <a:ext cx="356535" cy="356536"/>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1">
                <a:lumMod val="75000"/>
                <a:alpha val="25000"/>
              </a:schemeClr>
            </a:solidFill>
            <a:ln>
              <a:noFill/>
            </a:ln>
          </p:spPr>
          <p:txBody>
            <a:bodyPr/>
            <a:lstStyle/>
            <a:p>
              <a:pPr>
                <a:defRPr/>
              </a:pPr>
              <a:endParaRPr lang="id-ID">
                <a:solidFill>
                  <a:prstClr val="black"/>
                </a:solidFill>
                <a:cs typeface="Arial" pitchFamily="34" charset="0"/>
              </a:endParaRPr>
            </a:p>
          </p:txBody>
        </p:sp>
        <p:sp>
          <p:nvSpPr>
            <p:cNvPr id="37" name="Freeform 17"/>
            <p:cNvSpPr>
              <a:spLocks/>
            </p:cNvSpPr>
            <p:nvPr/>
          </p:nvSpPr>
          <p:spPr bwMode="auto">
            <a:xfrm>
              <a:off x="1606025" y="2257147"/>
              <a:ext cx="424853" cy="192145"/>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1">
                <a:lumMod val="75000"/>
                <a:alpha val="25000"/>
              </a:schemeClr>
            </a:solidFill>
            <a:ln>
              <a:noFill/>
            </a:ln>
          </p:spPr>
          <p:txBody>
            <a:bodyPr/>
            <a:lstStyle/>
            <a:p>
              <a:pPr>
                <a:defRPr/>
              </a:pPr>
              <a:endParaRPr lang="id-ID">
                <a:solidFill>
                  <a:prstClr val="black"/>
                </a:solidFill>
                <a:cs typeface="Arial" pitchFamily="34" charset="0"/>
              </a:endParaRPr>
            </a:p>
          </p:txBody>
        </p:sp>
      </p:grpSp>
      <p:sp>
        <p:nvSpPr>
          <p:cNvPr id="38" name="Oval 5"/>
          <p:cNvSpPr>
            <a:spLocks noChangeArrowheads="1"/>
          </p:cNvSpPr>
          <p:nvPr userDrawn="1"/>
        </p:nvSpPr>
        <p:spPr bwMode="auto">
          <a:xfrm>
            <a:off x="2319339" y="1662124"/>
            <a:ext cx="864394" cy="1150937"/>
          </a:xfrm>
          <a:prstGeom prst="ellipse">
            <a:avLst/>
          </a:prstGeom>
          <a:solidFill>
            <a:schemeClr val="accent3"/>
          </a:solidFill>
          <a:ln>
            <a:noFill/>
          </a:ln>
          <a:extLst/>
        </p:spPr>
        <p:txBody>
          <a:bodyPr/>
          <a:lstStyle/>
          <a:p>
            <a:pPr>
              <a:defRPr/>
            </a:pPr>
            <a:endParaRPr lang="id-ID">
              <a:solidFill>
                <a:prstClr val="black"/>
              </a:solidFill>
              <a:cs typeface="Arial" pitchFamily="34" charset="0"/>
            </a:endParaRPr>
          </a:p>
        </p:txBody>
      </p:sp>
      <p:grpSp>
        <p:nvGrpSpPr>
          <p:cNvPr id="39" name="Group 86"/>
          <p:cNvGrpSpPr>
            <a:grpSpLocks/>
          </p:cNvGrpSpPr>
          <p:nvPr userDrawn="1"/>
        </p:nvGrpSpPr>
        <p:grpSpPr bwMode="auto">
          <a:xfrm>
            <a:off x="2221708" y="1530361"/>
            <a:ext cx="1059656" cy="1412875"/>
            <a:chOff x="3800237" y="2257147"/>
            <a:chExt cx="1868076" cy="1868076"/>
          </a:xfrm>
        </p:grpSpPr>
        <p:sp>
          <p:nvSpPr>
            <p:cNvPr id="40" name="Freeform 6"/>
            <p:cNvSpPr>
              <a:spLocks/>
            </p:cNvSpPr>
            <p:nvPr/>
          </p:nvSpPr>
          <p:spPr bwMode="auto">
            <a:xfrm>
              <a:off x="5175058" y="2393580"/>
              <a:ext cx="356824" cy="356824"/>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1" name="Freeform 7"/>
            <p:cNvSpPr>
              <a:spLocks/>
            </p:cNvSpPr>
            <p:nvPr/>
          </p:nvSpPr>
          <p:spPr bwMode="auto">
            <a:xfrm>
              <a:off x="4755265" y="2257147"/>
              <a:ext cx="428188" cy="191006"/>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2" name="Freeform 8"/>
            <p:cNvSpPr>
              <a:spLocks/>
            </p:cNvSpPr>
            <p:nvPr/>
          </p:nvSpPr>
          <p:spPr bwMode="auto">
            <a:xfrm>
              <a:off x="5477308" y="2744106"/>
              <a:ext cx="191005" cy="426090"/>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3" name="Freeform 9"/>
            <p:cNvSpPr>
              <a:spLocks/>
            </p:cNvSpPr>
            <p:nvPr/>
          </p:nvSpPr>
          <p:spPr bwMode="auto">
            <a:xfrm>
              <a:off x="5477308" y="3212175"/>
              <a:ext cx="191005" cy="428188"/>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4" name="Freeform 10"/>
            <p:cNvSpPr>
              <a:spLocks/>
            </p:cNvSpPr>
            <p:nvPr/>
          </p:nvSpPr>
          <p:spPr bwMode="auto">
            <a:xfrm>
              <a:off x="5175058" y="3631968"/>
              <a:ext cx="356824" cy="35682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5" name="Freeform 11"/>
            <p:cNvSpPr>
              <a:spLocks/>
            </p:cNvSpPr>
            <p:nvPr/>
          </p:nvSpPr>
          <p:spPr bwMode="auto">
            <a:xfrm>
              <a:off x="4755265" y="3936316"/>
              <a:ext cx="428188" cy="188907"/>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6" name="Freeform 12"/>
            <p:cNvSpPr>
              <a:spLocks/>
            </p:cNvSpPr>
            <p:nvPr/>
          </p:nvSpPr>
          <p:spPr bwMode="auto">
            <a:xfrm>
              <a:off x="4287196" y="3936316"/>
              <a:ext cx="426090" cy="188907"/>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7" name="Freeform 13"/>
            <p:cNvSpPr>
              <a:spLocks/>
            </p:cNvSpPr>
            <p:nvPr/>
          </p:nvSpPr>
          <p:spPr bwMode="auto">
            <a:xfrm>
              <a:off x="3936670" y="3631968"/>
              <a:ext cx="356824" cy="356824"/>
            </a:xfrm>
            <a:custGeom>
              <a:avLst/>
              <a:gdLst>
                <a:gd name="T0" fmla="*/ 2147483647 w 206"/>
                <a:gd name="T1" fmla="*/ 0 h 207"/>
                <a:gd name="T2" fmla="*/ 0 w 206"/>
                <a:gd name="T3" fmla="*/ 2147483647 h 207"/>
                <a:gd name="T4" fmla="*/ 2147483647 w 206"/>
                <a:gd name="T5" fmla="*/ 2147483647 h 207"/>
                <a:gd name="T6" fmla="*/ 2147483647 w 206"/>
                <a:gd name="T7" fmla="*/ 2147483647 h 207"/>
                <a:gd name="T8" fmla="*/ 2147483647 w 206"/>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rgbClr val="92D050">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48" name="Freeform 14"/>
            <p:cNvSpPr>
              <a:spLocks/>
            </p:cNvSpPr>
            <p:nvPr/>
          </p:nvSpPr>
          <p:spPr bwMode="auto">
            <a:xfrm>
              <a:off x="3800237" y="3212175"/>
              <a:ext cx="191006" cy="428188"/>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3">
                <a:alpha val="25000"/>
              </a:schemeClr>
            </a:solidFill>
            <a:ln>
              <a:noFill/>
            </a:ln>
          </p:spPr>
          <p:txBody>
            <a:bodyPr/>
            <a:lstStyle/>
            <a:p>
              <a:pPr>
                <a:defRPr/>
              </a:pPr>
              <a:endParaRPr lang="id-ID">
                <a:solidFill>
                  <a:prstClr val="black"/>
                </a:solidFill>
                <a:cs typeface="Arial" pitchFamily="34" charset="0"/>
              </a:endParaRPr>
            </a:p>
          </p:txBody>
        </p:sp>
        <p:sp>
          <p:nvSpPr>
            <p:cNvPr id="49" name="Freeform 15"/>
            <p:cNvSpPr>
              <a:spLocks/>
            </p:cNvSpPr>
            <p:nvPr/>
          </p:nvSpPr>
          <p:spPr bwMode="auto">
            <a:xfrm>
              <a:off x="3800237" y="2744106"/>
              <a:ext cx="191006" cy="426090"/>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3">
                <a:alpha val="25000"/>
              </a:schemeClr>
            </a:solidFill>
            <a:ln>
              <a:noFill/>
            </a:ln>
          </p:spPr>
          <p:txBody>
            <a:bodyPr/>
            <a:lstStyle/>
            <a:p>
              <a:pPr>
                <a:defRPr/>
              </a:pPr>
              <a:endParaRPr lang="id-ID">
                <a:solidFill>
                  <a:prstClr val="black"/>
                </a:solidFill>
                <a:cs typeface="Arial" pitchFamily="34" charset="0"/>
              </a:endParaRPr>
            </a:p>
          </p:txBody>
        </p:sp>
        <p:sp>
          <p:nvSpPr>
            <p:cNvPr id="50" name="Freeform 16"/>
            <p:cNvSpPr>
              <a:spLocks/>
            </p:cNvSpPr>
            <p:nvPr/>
          </p:nvSpPr>
          <p:spPr bwMode="auto">
            <a:xfrm>
              <a:off x="3936670" y="2393580"/>
              <a:ext cx="356824" cy="356824"/>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3">
                <a:alpha val="25000"/>
              </a:schemeClr>
            </a:solidFill>
            <a:ln>
              <a:noFill/>
            </a:ln>
          </p:spPr>
          <p:txBody>
            <a:bodyPr/>
            <a:lstStyle/>
            <a:p>
              <a:pPr>
                <a:defRPr/>
              </a:pPr>
              <a:endParaRPr lang="id-ID">
                <a:solidFill>
                  <a:prstClr val="black"/>
                </a:solidFill>
                <a:cs typeface="Arial" pitchFamily="34" charset="0"/>
              </a:endParaRPr>
            </a:p>
          </p:txBody>
        </p:sp>
        <p:sp>
          <p:nvSpPr>
            <p:cNvPr id="51" name="Freeform 17"/>
            <p:cNvSpPr>
              <a:spLocks/>
            </p:cNvSpPr>
            <p:nvPr/>
          </p:nvSpPr>
          <p:spPr bwMode="auto">
            <a:xfrm>
              <a:off x="4287196" y="2257147"/>
              <a:ext cx="426090" cy="191006"/>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3">
                <a:alpha val="25000"/>
              </a:schemeClr>
            </a:solidFill>
            <a:ln>
              <a:noFill/>
            </a:ln>
          </p:spPr>
          <p:txBody>
            <a:bodyPr/>
            <a:lstStyle/>
            <a:p>
              <a:pPr>
                <a:defRPr/>
              </a:pPr>
              <a:endParaRPr lang="id-ID">
                <a:solidFill>
                  <a:prstClr val="black"/>
                </a:solidFill>
                <a:cs typeface="Arial" pitchFamily="34" charset="0"/>
              </a:endParaRPr>
            </a:p>
          </p:txBody>
        </p:sp>
      </p:grpSp>
      <p:sp>
        <p:nvSpPr>
          <p:cNvPr id="52" name="Oval 5"/>
          <p:cNvSpPr>
            <a:spLocks noChangeArrowheads="1"/>
          </p:cNvSpPr>
          <p:nvPr userDrawn="1"/>
        </p:nvSpPr>
        <p:spPr bwMode="auto">
          <a:xfrm>
            <a:off x="4137422" y="1638300"/>
            <a:ext cx="876300" cy="11684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tr-TR" altLang="tr-TR" smtClean="0">
              <a:solidFill>
                <a:srgbClr val="000000"/>
              </a:solidFill>
              <a:latin typeface="Calibri" pitchFamily="34" charset="0"/>
            </a:endParaRPr>
          </a:p>
        </p:txBody>
      </p:sp>
      <p:grpSp>
        <p:nvGrpSpPr>
          <p:cNvPr id="53" name="Group 100"/>
          <p:cNvGrpSpPr>
            <a:grpSpLocks/>
          </p:cNvGrpSpPr>
          <p:nvPr userDrawn="1"/>
        </p:nvGrpSpPr>
        <p:grpSpPr bwMode="auto">
          <a:xfrm>
            <a:off x="4035029" y="1506538"/>
            <a:ext cx="1076325" cy="1435100"/>
            <a:chOff x="6546413" y="2257147"/>
            <a:chExt cx="1868076" cy="1868076"/>
          </a:xfrm>
        </p:grpSpPr>
        <p:sp>
          <p:nvSpPr>
            <p:cNvPr id="54" name="Freeform 6"/>
            <p:cNvSpPr>
              <a:spLocks/>
            </p:cNvSpPr>
            <p:nvPr/>
          </p:nvSpPr>
          <p:spPr bwMode="auto">
            <a:xfrm>
              <a:off x="7922673" y="2393533"/>
              <a:ext cx="355430" cy="355430"/>
            </a:xfrm>
            <a:custGeom>
              <a:avLst/>
              <a:gdLst>
                <a:gd name="T0" fmla="*/ 2147483647 w 207"/>
                <a:gd name="T1" fmla="*/ 2147483647 h 206"/>
                <a:gd name="T2" fmla="*/ 2147483647 w 207"/>
                <a:gd name="T3" fmla="*/ 0 h 206"/>
                <a:gd name="T4" fmla="*/ 0 w 207"/>
                <a:gd name="T5" fmla="*/ 2147483647 h 206"/>
                <a:gd name="T6" fmla="*/ 2147483647 w 207"/>
                <a:gd name="T7" fmla="*/ 2147483647 h 206"/>
                <a:gd name="T8" fmla="*/ 2147483647 w 207"/>
                <a:gd name="T9" fmla="*/ 2147483647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55" name="Freeform 7"/>
            <p:cNvSpPr>
              <a:spLocks/>
            </p:cNvSpPr>
            <p:nvPr/>
          </p:nvSpPr>
          <p:spPr bwMode="auto">
            <a:xfrm>
              <a:off x="7503181" y="2257147"/>
              <a:ext cx="425690" cy="192180"/>
            </a:xfrm>
            <a:custGeom>
              <a:avLst/>
              <a:gdLst>
                <a:gd name="T0" fmla="*/ 0 w 248"/>
                <a:gd name="T1" fmla="*/ 0 h 111"/>
                <a:gd name="T2" fmla="*/ 0 w 248"/>
                <a:gd name="T3" fmla="*/ 2147483647 h 111"/>
                <a:gd name="T4" fmla="*/ 2147483647 w 248"/>
                <a:gd name="T5" fmla="*/ 2147483647 h 111"/>
                <a:gd name="T6" fmla="*/ 2147483647 w 248"/>
                <a:gd name="T7" fmla="*/ 2147483647 h 111"/>
                <a:gd name="T8" fmla="*/ 0 w 248"/>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56" name="Freeform 8"/>
            <p:cNvSpPr>
              <a:spLocks/>
            </p:cNvSpPr>
            <p:nvPr/>
          </p:nvSpPr>
          <p:spPr bwMode="auto">
            <a:xfrm>
              <a:off x="8222308" y="2744831"/>
              <a:ext cx="192181" cy="423623"/>
            </a:xfrm>
            <a:custGeom>
              <a:avLst/>
              <a:gdLst>
                <a:gd name="T0" fmla="*/ 2147483647 w 111"/>
                <a:gd name="T1" fmla="*/ 0 h 247"/>
                <a:gd name="T2" fmla="*/ 0 w 111"/>
                <a:gd name="T3" fmla="*/ 2147483647 h 247"/>
                <a:gd name="T4" fmla="*/ 2147483647 w 111"/>
                <a:gd name="T5" fmla="*/ 2147483647 h 247"/>
                <a:gd name="T6" fmla="*/ 2147483647 w 111"/>
                <a:gd name="T7" fmla="*/ 2147483647 h 247"/>
                <a:gd name="T8" fmla="*/ 2147483647 w 111"/>
                <a:gd name="T9" fmla="*/ 0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57" name="Freeform 9"/>
            <p:cNvSpPr>
              <a:spLocks/>
            </p:cNvSpPr>
            <p:nvPr/>
          </p:nvSpPr>
          <p:spPr bwMode="auto">
            <a:xfrm>
              <a:off x="8222308" y="3213915"/>
              <a:ext cx="192181" cy="425690"/>
            </a:xfrm>
            <a:custGeom>
              <a:avLst/>
              <a:gdLst>
                <a:gd name="T0" fmla="*/ 2147483647 w 111"/>
                <a:gd name="T1" fmla="*/ 0 h 248"/>
                <a:gd name="T2" fmla="*/ 0 w 111"/>
                <a:gd name="T3" fmla="*/ 2147483647 h 248"/>
                <a:gd name="T4" fmla="*/ 2147483647 w 111"/>
                <a:gd name="T5" fmla="*/ 2147483647 h 248"/>
                <a:gd name="T6" fmla="*/ 2147483647 w 111"/>
                <a:gd name="T7" fmla="*/ 0 h 248"/>
                <a:gd name="T8" fmla="*/ 2147483647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58" name="Freeform 10"/>
            <p:cNvSpPr>
              <a:spLocks/>
            </p:cNvSpPr>
            <p:nvPr/>
          </p:nvSpPr>
          <p:spPr bwMode="auto">
            <a:xfrm>
              <a:off x="7922673" y="3633407"/>
              <a:ext cx="355430" cy="355430"/>
            </a:xfrm>
            <a:custGeom>
              <a:avLst/>
              <a:gdLst>
                <a:gd name="T0" fmla="*/ 2147483647 w 207"/>
                <a:gd name="T1" fmla="*/ 2147483647 h 207"/>
                <a:gd name="T2" fmla="*/ 2147483647 w 207"/>
                <a:gd name="T3" fmla="*/ 0 h 207"/>
                <a:gd name="T4" fmla="*/ 0 w 207"/>
                <a:gd name="T5" fmla="*/ 2147483647 h 207"/>
                <a:gd name="T6" fmla="*/ 2147483647 w 207"/>
                <a:gd name="T7" fmla="*/ 2147483647 h 207"/>
                <a:gd name="T8" fmla="*/ 2147483647 w 207"/>
                <a:gd name="T9" fmla="*/ 214748364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59" name="Freeform 11"/>
            <p:cNvSpPr>
              <a:spLocks/>
            </p:cNvSpPr>
            <p:nvPr/>
          </p:nvSpPr>
          <p:spPr bwMode="auto">
            <a:xfrm>
              <a:off x="7503181" y="3937175"/>
              <a:ext cx="425690" cy="188048"/>
            </a:xfrm>
            <a:custGeom>
              <a:avLst/>
              <a:gdLst>
                <a:gd name="T0" fmla="*/ 2147483647 w 248"/>
                <a:gd name="T1" fmla="*/ 2147483647 h 110"/>
                <a:gd name="T2" fmla="*/ 2147483647 w 248"/>
                <a:gd name="T3" fmla="*/ 0 h 110"/>
                <a:gd name="T4" fmla="*/ 0 w 248"/>
                <a:gd name="T5" fmla="*/ 2147483647 h 110"/>
                <a:gd name="T6" fmla="*/ 0 w 248"/>
                <a:gd name="T7" fmla="*/ 2147483647 h 110"/>
                <a:gd name="T8" fmla="*/ 2147483647 w 248"/>
                <a:gd name="T9" fmla="*/ 2147483647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60" name="Freeform 12"/>
            <p:cNvSpPr>
              <a:spLocks/>
            </p:cNvSpPr>
            <p:nvPr/>
          </p:nvSpPr>
          <p:spPr bwMode="auto">
            <a:xfrm>
              <a:off x="7034097" y="3937175"/>
              <a:ext cx="423623" cy="188048"/>
            </a:xfrm>
            <a:custGeom>
              <a:avLst/>
              <a:gdLst>
                <a:gd name="T0" fmla="*/ 0 w 247"/>
                <a:gd name="T1" fmla="*/ 2147483647 h 110"/>
                <a:gd name="T2" fmla="*/ 2147483647 w 247"/>
                <a:gd name="T3" fmla="*/ 2147483647 h 110"/>
                <a:gd name="T4" fmla="*/ 2147483647 w 247"/>
                <a:gd name="T5" fmla="*/ 2147483647 h 110"/>
                <a:gd name="T6" fmla="*/ 2147483647 w 247"/>
                <a:gd name="T7" fmla="*/ 0 h 110"/>
                <a:gd name="T8" fmla="*/ 0 w 247"/>
                <a:gd name="T9" fmla="*/ 2147483647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61" name="Freeform 13"/>
            <p:cNvSpPr>
              <a:spLocks/>
            </p:cNvSpPr>
            <p:nvPr/>
          </p:nvSpPr>
          <p:spPr bwMode="auto">
            <a:xfrm>
              <a:off x="6682799" y="3633407"/>
              <a:ext cx="355430" cy="355430"/>
            </a:xfrm>
            <a:custGeom>
              <a:avLst/>
              <a:gdLst>
                <a:gd name="T0" fmla="*/ 2147483647 w 206"/>
                <a:gd name="T1" fmla="*/ 0 h 207"/>
                <a:gd name="T2" fmla="*/ 0 w 206"/>
                <a:gd name="T3" fmla="*/ 2147483647 h 207"/>
                <a:gd name="T4" fmla="*/ 2147483647 w 206"/>
                <a:gd name="T5" fmla="*/ 2147483647 h 207"/>
                <a:gd name="T6" fmla="*/ 2147483647 w 206"/>
                <a:gd name="T7" fmla="*/ 2147483647 h 207"/>
                <a:gd name="T8" fmla="*/ 2147483647 w 206"/>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62" name="Freeform 14"/>
            <p:cNvSpPr>
              <a:spLocks/>
            </p:cNvSpPr>
            <p:nvPr/>
          </p:nvSpPr>
          <p:spPr bwMode="auto">
            <a:xfrm>
              <a:off x="6546413" y="3213915"/>
              <a:ext cx="192180" cy="425690"/>
            </a:xfrm>
            <a:custGeom>
              <a:avLst/>
              <a:gdLst>
                <a:gd name="T0" fmla="*/ 0 w 111"/>
                <a:gd name="T1" fmla="*/ 0 h 248"/>
                <a:gd name="T2" fmla="*/ 2147483647 w 111"/>
                <a:gd name="T3" fmla="*/ 2147483647 h 248"/>
                <a:gd name="T4" fmla="*/ 2147483647 w 111"/>
                <a:gd name="T5" fmla="*/ 2147483647 h 248"/>
                <a:gd name="T6" fmla="*/ 2147483647 w 111"/>
                <a:gd name="T7" fmla="*/ 0 h 248"/>
                <a:gd name="T8" fmla="*/ 0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63" name="Freeform 15"/>
            <p:cNvSpPr>
              <a:spLocks/>
            </p:cNvSpPr>
            <p:nvPr/>
          </p:nvSpPr>
          <p:spPr bwMode="auto">
            <a:xfrm>
              <a:off x="6546413" y="2744831"/>
              <a:ext cx="192180" cy="423623"/>
            </a:xfrm>
            <a:custGeom>
              <a:avLst/>
              <a:gdLst>
                <a:gd name="T0" fmla="*/ 2147483647 w 111"/>
                <a:gd name="T1" fmla="*/ 2147483647 h 247"/>
                <a:gd name="T2" fmla="*/ 2147483647 w 111"/>
                <a:gd name="T3" fmla="*/ 2147483647 h 247"/>
                <a:gd name="T4" fmla="*/ 2147483647 w 111"/>
                <a:gd name="T5" fmla="*/ 0 h 247"/>
                <a:gd name="T6" fmla="*/ 0 w 111"/>
                <a:gd name="T7" fmla="*/ 2147483647 h 247"/>
                <a:gd name="T8" fmla="*/ 2147483647 w 111"/>
                <a:gd name="T9" fmla="*/ 2147483647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64" name="Freeform 16"/>
            <p:cNvSpPr>
              <a:spLocks/>
            </p:cNvSpPr>
            <p:nvPr/>
          </p:nvSpPr>
          <p:spPr bwMode="auto">
            <a:xfrm>
              <a:off x="6682799" y="2393533"/>
              <a:ext cx="355430" cy="355430"/>
            </a:xfrm>
            <a:custGeom>
              <a:avLst/>
              <a:gdLst>
                <a:gd name="T0" fmla="*/ 0 w 206"/>
                <a:gd name="T1" fmla="*/ 2147483647 h 206"/>
                <a:gd name="T2" fmla="*/ 2147483647 w 206"/>
                <a:gd name="T3" fmla="*/ 2147483647 h 206"/>
                <a:gd name="T4" fmla="*/ 2147483647 w 206"/>
                <a:gd name="T5" fmla="*/ 2147483647 h 206"/>
                <a:gd name="T6" fmla="*/ 2147483647 w 206"/>
                <a:gd name="T7" fmla="*/ 0 h 206"/>
                <a:gd name="T8" fmla="*/ 0 w 206"/>
                <a:gd name="T9" fmla="*/ 2147483647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65" name="Freeform 17"/>
            <p:cNvSpPr>
              <a:spLocks/>
            </p:cNvSpPr>
            <p:nvPr/>
          </p:nvSpPr>
          <p:spPr bwMode="auto">
            <a:xfrm>
              <a:off x="7034097" y="2257147"/>
              <a:ext cx="423623" cy="192180"/>
            </a:xfrm>
            <a:custGeom>
              <a:avLst/>
              <a:gdLst>
                <a:gd name="T0" fmla="*/ 0 w 247"/>
                <a:gd name="T1" fmla="*/ 2147483647 h 111"/>
                <a:gd name="T2" fmla="*/ 2147483647 w 247"/>
                <a:gd name="T3" fmla="*/ 2147483647 h 111"/>
                <a:gd name="T4" fmla="*/ 2147483647 w 247"/>
                <a:gd name="T5" fmla="*/ 2147483647 h 111"/>
                <a:gd name="T6" fmla="*/ 2147483647 w 247"/>
                <a:gd name="T7" fmla="*/ 0 h 111"/>
                <a:gd name="T8" fmla="*/ 0 w 247"/>
                <a:gd name="T9" fmla="*/ 2147483647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2">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grpSp>
      <p:sp>
        <p:nvSpPr>
          <p:cNvPr id="66" name="Oval 5"/>
          <p:cNvSpPr>
            <a:spLocks noChangeArrowheads="1"/>
          </p:cNvSpPr>
          <p:nvPr userDrawn="1"/>
        </p:nvSpPr>
        <p:spPr bwMode="auto">
          <a:xfrm>
            <a:off x="5987653" y="1666875"/>
            <a:ext cx="860822" cy="1149350"/>
          </a:xfrm>
          <a:prstGeom prst="ellipse">
            <a:avLst/>
          </a:prstGeom>
          <a:solidFill>
            <a:schemeClr val="accent4"/>
          </a:solidFill>
          <a:ln>
            <a:noFill/>
          </a:ln>
          <a:extLst/>
        </p:spPr>
        <p:txBody>
          <a:bodyPr/>
          <a:lstStyle/>
          <a:p>
            <a:pPr>
              <a:defRPr/>
            </a:pPr>
            <a:endParaRPr lang="id-ID">
              <a:solidFill>
                <a:prstClr val="black"/>
              </a:solidFill>
              <a:cs typeface="Arial" pitchFamily="34" charset="0"/>
            </a:endParaRPr>
          </a:p>
        </p:txBody>
      </p:sp>
      <p:grpSp>
        <p:nvGrpSpPr>
          <p:cNvPr id="67" name="Group 114"/>
          <p:cNvGrpSpPr>
            <a:grpSpLocks/>
          </p:cNvGrpSpPr>
          <p:nvPr userDrawn="1"/>
        </p:nvGrpSpPr>
        <p:grpSpPr bwMode="auto">
          <a:xfrm>
            <a:off x="5885261" y="1541463"/>
            <a:ext cx="1057275" cy="1409700"/>
            <a:chOff x="9237196" y="2257147"/>
            <a:chExt cx="1868076" cy="1868076"/>
          </a:xfrm>
        </p:grpSpPr>
        <p:sp>
          <p:nvSpPr>
            <p:cNvPr id="68" name="Freeform 6"/>
            <p:cNvSpPr>
              <a:spLocks/>
            </p:cNvSpPr>
            <p:nvPr/>
          </p:nvSpPr>
          <p:spPr bwMode="auto">
            <a:xfrm>
              <a:off x="10613009" y="2393886"/>
              <a:ext cx="355523" cy="355524"/>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69" name="Freeform 7"/>
            <p:cNvSpPr>
              <a:spLocks/>
            </p:cNvSpPr>
            <p:nvPr/>
          </p:nvSpPr>
          <p:spPr bwMode="auto">
            <a:xfrm>
              <a:off x="10192271" y="2257147"/>
              <a:ext cx="429153" cy="191435"/>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0" name="Freeform 8"/>
            <p:cNvSpPr>
              <a:spLocks/>
            </p:cNvSpPr>
            <p:nvPr/>
          </p:nvSpPr>
          <p:spPr bwMode="auto">
            <a:xfrm>
              <a:off x="10913836" y="2743099"/>
              <a:ext cx="191436" cy="427050"/>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1" name="Freeform 9"/>
            <p:cNvSpPr>
              <a:spLocks/>
            </p:cNvSpPr>
            <p:nvPr/>
          </p:nvSpPr>
          <p:spPr bwMode="auto">
            <a:xfrm>
              <a:off x="10913836" y="3212222"/>
              <a:ext cx="191436" cy="42915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2" name="Freeform 10"/>
            <p:cNvSpPr>
              <a:spLocks/>
            </p:cNvSpPr>
            <p:nvPr/>
          </p:nvSpPr>
          <p:spPr bwMode="auto">
            <a:xfrm>
              <a:off x="10613009" y="3632960"/>
              <a:ext cx="355523" cy="355523"/>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3" name="Freeform 11"/>
            <p:cNvSpPr>
              <a:spLocks/>
            </p:cNvSpPr>
            <p:nvPr/>
          </p:nvSpPr>
          <p:spPr bwMode="auto">
            <a:xfrm>
              <a:off x="10192271" y="3935891"/>
              <a:ext cx="429153" cy="189332"/>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4" name="Freeform 12"/>
            <p:cNvSpPr>
              <a:spLocks/>
            </p:cNvSpPr>
            <p:nvPr/>
          </p:nvSpPr>
          <p:spPr bwMode="auto">
            <a:xfrm>
              <a:off x="9723148" y="3935891"/>
              <a:ext cx="427050" cy="189332"/>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5" name="Freeform 13"/>
            <p:cNvSpPr>
              <a:spLocks/>
            </p:cNvSpPr>
            <p:nvPr/>
          </p:nvSpPr>
          <p:spPr bwMode="auto">
            <a:xfrm>
              <a:off x="9373935" y="3632960"/>
              <a:ext cx="355524" cy="355523"/>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6" name="Freeform 14"/>
            <p:cNvSpPr>
              <a:spLocks/>
            </p:cNvSpPr>
            <p:nvPr/>
          </p:nvSpPr>
          <p:spPr bwMode="auto">
            <a:xfrm>
              <a:off x="9237196" y="3212222"/>
              <a:ext cx="191435" cy="42915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7" name="Freeform 15"/>
            <p:cNvSpPr>
              <a:spLocks/>
            </p:cNvSpPr>
            <p:nvPr/>
          </p:nvSpPr>
          <p:spPr bwMode="auto">
            <a:xfrm>
              <a:off x="9237196" y="2743099"/>
              <a:ext cx="191435" cy="427050"/>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4">
                <a:alpha val="25000"/>
              </a:schemeClr>
            </a:solidFill>
            <a:ln>
              <a:noFill/>
            </a:ln>
          </p:spPr>
          <p:txBody>
            <a:bodyPr/>
            <a:lstStyle/>
            <a:p>
              <a:pPr>
                <a:defRPr/>
              </a:pPr>
              <a:endParaRPr lang="id-ID">
                <a:solidFill>
                  <a:prstClr val="black"/>
                </a:solidFill>
                <a:cs typeface="Arial" pitchFamily="34" charset="0"/>
              </a:endParaRPr>
            </a:p>
          </p:txBody>
        </p:sp>
        <p:sp>
          <p:nvSpPr>
            <p:cNvPr id="78" name="Freeform 16"/>
            <p:cNvSpPr>
              <a:spLocks/>
            </p:cNvSpPr>
            <p:nvPr/>
          </p:nvSpPr>
          <p:spPr bwMode="auto">
            <a:xfrm>
              <a:off x="9373935" y="2393886"/>
              <a:ext cx="355524" cy="355524"/>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4">
                <a:alpha val="25000"/>
              </a:schemeClr>
            </a:solidFill>
            <a:ln>
              <a:noFill/>
            </a:ln>
          </p:spPr>
          <p:txBody>
            <a:bodyPr/>
            <a:lstStyle/>
            <a:p>
              <a:pPr>
                <a:defRPr/>
              </a:pPr>
              <a:endParaRPr lang="id-ID">
                <a:solidFill>
                  <a:prstClr val="black"/>
                </a:solidFill>
                <a:cs typeface="Arial" pitchFamily="34" charset="0"/>
              </a:endParaRPr>
            </a:p>
          </p:txBody>
        </p:sp>
        <p:sp>
          <p:nvSpPr>
            <p:cNvPr id="79" name="Freeform 17"/>
            <p:cNvSpPr>
              <a:spLocks/>
            </p:cNvSpPr>
            <p:nvPr/>
          </p:nvSpPr>
          <p:spPr bwMode="auto">
            <a:xfrm>
              <a:off x="9723148" y="2257147"/>
              <a:ext cx="427050" cy="191435"/>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4">
                <a:alpha val="25000"/>
              </a:schemeClr>
            </a:solidFill>
            <a:ln>
              <a:noFill/>
            </a:ln>
          </p:spPr>
          <p:txBody>
            <a:bodyPr/>
            <a:lstStyle/>
            <a:p>
              <a:pPr>
                <a:defRPr/>
              </a:pPr>
              <a:endParaRPr lang="id-ID">
                <a:solidFill>
                  <a:prstClr val="black"/>
                </a:solidFill>
                <a:cs typeface="Arial" pitchFamily="34" charset="0"/>
              </a:endParaRPr>
            </a:p>
          </p:txBody>
        </p:sp>
      </p:grpSp>
      <p:sp>
        <p:nvSpPr>
          <p:cNvPr id="80" name="Oval 5"/>
          <p:cNvSpPr>
            <a:spLocks noChangeArrowheads="1"/>
          </p:cNvSpPr>
          <p:nvPr userDrawn="1"/>
        </p:nvSpPr>
        <p:spPr bwMode="auto">
          <a:xfrm>
            <a:off x="7803361" y="1666875"/>
            <a:ext cx="862013" cy="1149350"/>
          </a:xfrm>
          <a:prstGeom prst="ellipse">
            <a:avLst/>
          </a:prstGeom>
          <a:solidFill>
            <a:schemeClr val="accent5"/>
          </a:solidFill>
          <a:ln>
            <a:noFill/>
          </a:ln>
          <a:extLst/>
        </p:spPr>
        <p:txBody>
          <a:bodyPr/>
          <a:lstStyle/>
          <a:p>
            <a:pPr>
              <a:defRPr/>
            </a:pPr>
            <a:endParaRPr lang="id-ID">
              <a:solidFill>
                <a:prstClr val="black"/>
              </a:solidFill>
              <a:cs typeface="Arial" pitchFamily="34" charset="0"/>
            </a:endParaRPr>
          </a:p>
        </p:txBody>
      </p:sp>
      <p:grpSp>
        <p:nvGrpSpPr>
          <p:cNvPr id="81" name="Group 114"/>
          <p:cNvGrpSpPr>
            <a:grpSpLocks/>
          </p:cNvGrpSpPr>
          <p:nvPr userDrawn="1"/>
        </p:nvGrpSpPr>
        <p:grpSpPr bwMode="auto">
          <a:xfrm>
            <a:off x="7700963" y="1541463"/>
            <a:ext cx="1058466" cy="1409700"/>
            <a:chOff x="9237196" y="2257147"/>
            <a:chExt cx="1868076" cy="1868076"/>
          </a:xfrm>
        </p:grpSpPr>
        <p:sp>
          <p:nvSpPr>
            <p:cNvPr id="82" name="Freeform 6"/>
            <p:cNvSpPr>
              <a:spLocks/>
            </p:cNvSpPr>
            <p:nvPr/>
          </p:nvSpPr>
          <p:spPr bwMode="auto">
            <a:xfrm>
              <a:off x="10613563" y="2393886"/>
              <a:ext cx="355123" cy="355524"/>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3" name="Freeform 7"/>
            <p:cNvSpPr>
              <a:spLocks/>
            </p:cNvSpPr>
            <p:nvPr/>
          </p:nvSpPr>
          <p:spPr bwMode="auto">
            <a:xfrm>
              <a:off x="10193298" y="2257147"/>
              <a:ext cx="426568" cy="191435"/>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4" name="Freeform 8"/>
            <p:cNvSpPr>
              <a:spLocks/>
            </p:cNvSpPr>
            <p:nvPr/>
          </p:nvSpPr>
          <p:spPr bwMode="auto">
            <a:xfrm>
              <a:off x="10914051" y="2743099"/>
              <a:ext cx="191221" cy="427050"/>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5" name="Freeform 9"/>
            <p:cNvSpPr>
              <a:spLocks/>
            </p:cNvSpPr>
            <p:nvPr/>
          </p:nvSpPr>
          <p:spPr bwMode="auto">
            <a:xfrm>
              <a:off x="10914051" y="3212222"/>
              <a:ext cx="191221" cy="42915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6" name="Freeform 10"/>
            <p:cNvSpPr>
              <a:spLocks/>
            </p:cNvSpPr>
            <p:nvPr/>
          </p:nvSpPr>
          <p:spPr bwMode="auto">
            <a:xfrm>
              <a:off x="10613563" y="3632960"/>
              <a:ext cx="355123" cy="355523"/>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7" name="Freeform 11"/>
            <p:cNvSpPr>
              <a:spLocks/>
            </p:cNvSpPr>
            <p:nvPr/>
          </p:nvSpPr>
          <p:spPr bwMode="auto">
            <a:xfrm>
              <a:off x="10193298" y="3935891"/>
              <a:ext cx="426568" cy="189332"/>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8" name="Freeform 12"/>
            <p:cNvSpPr>
              <a:spLocks/>
            </p:cNvSpPr>
            <p:nvPr/>
          </p:nvSpPr>
          <p:spPr bwMode="auto">
            <a:xfrm>
              <a:off x="9724703" y="3935891"/>
              <a:ext cx="424467" cy="189332"/>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0" name="Freeform 13"/>
            <p:cNvSpPr>
              <a:spLocks/>
            </p:cNvSpPr>
            <p:nvPr/>
          </p:nvSpPr>
          <p:spPr bwMode="auto">
            <a:xfrm>
              <a:off x="9373783" y="3632960"/>
              <a:ext cx="355123" cy="355523"/>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1" name="Freeform 14"/>
            <p:cNvSpPr>
              <a:spLocks/>
            </p:cNvSpPr>
            <p:nvPr/>
          </p:nvSpPr>
          <p:spPr bwMode="auto">
            <a:xfrm>
              <a:off x="9237196" y="3212222"/>
              <a:ext cx="191221" cy="42915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5" name="Freeform 15"/>
            <p:cNvSpPr>
              <a:spLocks/>
            </p:cNvSpPr>
            <p:nvPr/>
          </p:nvSpPr>
          <p:spPr bwMode="auto">
            <a:xfrm>
              <a:off x="9237196" y="2743099"/>
              <a:ext cx="191221" cy="427050"/>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6" name="Freeform 16"/>
            <p:cNvSpPr>
              <a:spLocks/>
            </p:cNvSpPr>
            <p:nvPr/>
          </p:nvSpPr>
          <p:spPr bwMode="auto">
            <a:xfrm>
              <a:off x="9373783" y="2393886"/>
              <a:ext cx="355123" cy="355524"/>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7" name="Freeform 17"/>
            <p:cNvSpPr>
              <a:spLocks/>
            </p:cNvSpPr>
            <p:nvPr/>
          </p:nvSpPr>
          <p:spPr bwMode="auto">
            <a:xfrm>
              <a:off x="9724703" y="2257147"/>
              <a:ext cx="424467" cy="191435"/>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grpSp>
      <p:pic>
        <p:nvPicPr>
          <p:cNvPr id="98" name="Resim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524" y="1989149"/>
            <a:ext cx="37742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Resim 15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6273" y="1989149"/>
            <a:ext cx="37742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Resim 15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2216" y="1989149"/>
            <a:ext cx="37742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Resim 15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5784" y="1989149"/>
            <a:ext cx="37861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Resim 15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31962" y="1989149"/>
            <a:ext cx="37861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12" name="Metin Yer Tutucusu 11"/>
          <p:cNvSpPr>
            <a:spLocks noGrp="1"/>
          </p:cNvSpPr>
          <p:nvPr>
            <p:ph type="body" sz="quarter" idx="12"/>
          </p:nvPr>
        </p:nvSpPr>
        <p:spPr>
          <a:xfrm>
            <a:off x="23812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89" name="Metin Yer Tutucusu 11"/>
          <p:cNvSpPr>
            <a:spLocks noGrp="1"/>
          </p:cNvSpPr>
          <p:nvPr>
            <p:ph type="body" sz="quarter" idx="13"/>
          </p:nvPr>
        </p:nvSpPr>
        <p:spPr>
          <a:xfrm>
            <a:off x="205258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92" name="Metin Yer Tutucusu 11"/>
          <p:cNvSpPr>
            <a:spLocks noGrp="1"/>
          </p:cNvSpPr>
          <p:nvPr>
            <p:ph type="body" sz="quarter" idx="14"/>
          </p:nvPr>
        </p:nvSpPr>
        <p:spPr>
          <a:xfrm>
            <a:off x="389605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93" name="Metin Yer Tutucusu 11"/>
          <p:cNvSpPr>
            <a:spLocks noGrp="1"/>
          </p:cNvSpPr>
          <p:nvPr>
            <p:ph type="body" sz="quarter" idx="15"/>
          </p:nvPr>
        </p:nvSpPr>
        <p:spPr>
          <a:xfrm>
            <a:off x="5724069"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94" name="Metin Yer Tutucusu 11"/>
          <p:cNvSpPr>
            <a:spLocks noGrp="1"/>
          </p:cNvSpPr>
          <p:nvPr>
            <p:ph type="body" sz="quarter" idx="16"/>
          </p:nvPr>
        </p:nvSpPr>
        <p:spPr>
          <a:xfrm>
            <a:off x="7546311"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Tree>
    <p:extLst>
      <p:ext uri="{BB962C8B-B14F-4D97-AF65-F5344CB8AC3E}">
        <p14:creationId xmlns:p14="http://schemas.microsoft.com/office/powerpoint/2010/main" val="41392958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maddeli - 5 li">
    <p:spTree>
      <p:nvGrpSpPr>
        <p:cNvPr id="1" name=""/>
        <p:cNvGrpSpPr/>
        <p:nvPr/>
      </p:nvGrpSpPr>
      <p:grpSpPr>
        <a:xfrm>
          <a:off x="0" y="0"/>
          <a:ext cx="0" cy="0"/>
          <a:chOff x="0" y="0"/>
          <a:chExt cx="0" cy="0"/>
        </a:xfrm>
      </p:grpSpPr>
      <p:sp>
        <p:nvSpPr>
          <p:cNvPr id="11"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E42292B3-41B7-412D-90DB-51070C1D20DB}"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14" name="Freeform 13">
            <a:extLst>
              <a:ext uri="{FF2B5EF4-FFF2-40B4-BE49-F238E27FC236}"/>
            </a:extLst>
          </p:cNvPr>
          <p:cNvSpPr>
            <a:spLocks/>
          </p:cNvSpPr>
          <p:nvPr userDrawn="1"/>
        </p:nvSpPr>
        <p:spPr bwMode="auto">
          <a:xfrm>
            <a:off x="7623573" y="4497389"/>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5" name="Freeform 14">
            <a:extLst>
              <a:ext uri="{FF2B5EF4-FFF2-40B4-BE49-F238E27FC236}"/>
            </a:extLst>
          </p:cNvPr>
          <p:cNvSpPr>
            <a:spLocks noEditPoints="1"/>
          </p:cNvSpPr>
          <p:nvPr userDrawn="1"/>
        </p:nvSpPr>
        <p:spPr bwMode="auto">
          <a:xfrm>
            <a:off x="6097192" y="3475039"/>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6" name="Freeform 15">
            <a:extLst>
              <a:ext uri="{FF2B5EF4-FFF2-40B4-BE49-F238E27FC236}"/>
            </a:extLst>
          </p:cNvPr>
          <p:cNvSpPr>
            <a:spLocks/>
          </p:cNvSpPr>
          <p:nvPr userDrawn="1"/>
        </p:nvSpPr>
        <p:spPr bwMode="auto">
          <a:xfrm>
            <a:off x="4574382" y="4083051"/>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7" name="Freeform 16">
            <a:extLst>
              <a:ext uri="{FF2B5EF4-FFF2-40B4-BE49-F238E27FC236}"/>
            </a:extLst>
          </p:cNvPr>
          <p:cNvSpPr>
            <a:spLocks/>
          </p:cNvSpPr>
          <p:nvPr userDrawn="1"/>
        </p:nvSpPr>
        <p:spPr bwMode="auto">
          <a:xfrm>
            <a:off x="3052762"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8" name="Freeform 17">
            <a:extLst>
              <a:ext uri="{FF2B5EF4-FFF2-40B4-BE49-F238E27FC236}"/>
            </a:extLst>
          </p:cNvPr>
          <p:cNvSpPr>
            <a:spLocks/>
          </p:cNvSpPr>
          <p:nvPr userDrawn="1"/>
        </p:nvSpPr>
        <p:spPr bwMode="auto">
          <a:xfrm>
            <a:off x="1526382"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9" name="Freeform 18">
            <a:extLst>
              <a:ext uri="{FF2B5EF4-FFF2-40B4-BE49-F238E27FC236}"/>
            </a:extLst>
          </p:cNvPr>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20" name="Rectangle 89">
            <a:extLst>
              <a:ext uri="{FF2B5EF4-FFF2-40B4-BE49-F238E27FC236}"/>
            </a:extLst>
          </p:cNvPr>
          <p:cNvSpPr/>
          <p:nvPr userDrawn="1"/>
        </p:nvSpPr>
        <p:spPr>
          <a:xfrm>
            <a:off x="0" y="5954714"/>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grpSp>
        <p:nvGrpSpPr>
          <p:cNvPr id="21" name="Group 10">
            <a:extLst>
              <a:ext uri="{FF2B5EF4-FFF2-40B4-BE49-F238E27FC236}"/>
            </a:extLst>
          </p:cNvPr>
          <p:cNvGrpSpPr/>
          <p:nvPr userDrawn="1"/>
        </p:nvGrpSpPr>
        <p:grpSpPr>
          <a:xfrm>
            <a:off x="-1330423" y="2170301"/>
            <a:ext cx="3853352" cy="4016486"/>
            <a:chOff x="11174142" y="4046538"/>
            <a:chExt cx="29729383" cy="23240999"/>
          </a:xfrm>
          <a:effectLst>
            <a:outerShdw blurRad="228600" dir="18900000" sy="23000" kx="-1200000" algn="bl" rotWithShape="0">
              <a:prstClr val="black">
                <a:alpha val="15000"/>
              </a:prstClr>
            </a:outerShdw>
          </a:effectLst>
        </p:grpSpPr>
        <p:sp>
          <p:nvSpPr>
            <p:cNvPr id="22" name="Freeform 22">
              <a:extLst>
                <a:ext uri="{FF2B5EF4-FFF2-40B4-BE49-F238E27FC236}"/>
              </a:extLst>
            </p:cNvPr>
            <p:cNvSpPr>
              <a:spLocks/>
            </p:cNvSpPr>
            <p:nvPr/>
          </p:nvSpPr>
          <p:spPr bwMode="auto">
            <a:xfrm>
              <a:off x="15335250" y="12117388"/>
              <a:ext cx="25568275" cy="7102475"/>
            </a:xfrm>
            <a:custGeom>
              <a:avLst/>
              <a:gdLst>
                <a:gd name="T0" fmla="*/ 8162 w 16106"/>
                <a:gd name="T1" fmla="*/ 0 h 4474"/>
                <a:gd name="T2" fmla="*/ 16106 w 16106"/>
                <a:gd name="T3" fmla="*/ 1964 h 4474"/>
                <a:gd name="T4" fmla="*/ 8363 w 16106"/>
                <a:gd name="T5" fmla="*/ 4474 h 4474"/>
                <a:gd name="T6" fmla="*/ 0 w 16106"/>
                <a:gd name="T7" fmla="*/ 2094 h 4474"/>
                <a:gd name="T8" fmla="*/ 8162 w 16106"/>
                <a:gd name="T9" fmla="*/ 0 h 4474"/>
              </a:gdLst>
              <a:ahLst/>
              <a:cxnLst>
                <a:cxn ang="0">
                  <a:pos x="T0" y="T1"/>
                </a:cxn>
                <a:cxn ang="0">
                  <a:pos x="T2" y="T3"/>
                </a:cxn>
                <a:cxn ang="0">
                  <a:pos x="T4" y="T5"/>
                </a:cxn>
                <a:cxn ang="0">
                  <a:pos x="T6" y="T7"/>
                </a:cxn>
                <a:cxn ang="0">
                  <a:pos x="T8" y="T9"/>
                </a:cxn>
              </a:cxnLst>
              <a:rect l="0" t="0" r="r" b="b"/>
              <a:pathLst>
                <a:path w="16106" h="4474">
                  <a:moveTo>
                    <a:pt x="8162" y="0"/>
                  </a:moveTo>
                  <a:lnTo>
                    <a:pt x="16106" y="1964"/>
                  </a:lnTo>
                  <a:lnTo>
                    <a:pt x="8363" y="4474"/>
                  </a:lnTo>
                  <a:lnTo>
                    <a:pt x="0" y="2094"/>
                  </a:lnTo>
                  <a:lnTo>
                    <a:pt x="8162"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3" name="Freeform 23">
              <a:extLst>
                <a:ext uri="{FF2B5EF4-FFF2-40B4-BE49-F238E27FC236}"/>
              </a:extLst>
            </p:cNvPr>
            <p:cNvSpPr>
              <a:spLocks/>
            </p:cNvSpPr>
            <p:nvPr/>
          </p:nvSpPr>
          <p:spPr bwMode="auto">
            <a:xfrm>
              <a:off x="15335250" y="15373350"/>
              <a:ext cx="13301662" cy="11849100"/>
            </a:xfrm>
            <a:custGeom>
              <a:avLst/>
              <a:gdLst>
                <a:gd name="T0" fmla="*/ 8363 w 8379"/>
                <a:gd name="T1" fmla="*/ 2423 h 7464"/>
                <a:gd name="T2" fmla="*/ 8379 w 8379"/>
                <a:gd name="T3" fmla="*/ 7464 h 7464"/>
                <a:gd name="T4" fmla="*/ 0 w 8379"/>
                <a:gd name="T5" fmla="*/ 4365 h 7464"/>
                <a:gd name="T6" fmla="*/ 45 w 8379"/>
                <a:gd name="T7" fmla="*/ 0 h 7464"/>
                <a:gd name="T8" fmla="*/ 8363 w 8379"/>
                <a:gd name="T9" fmla="*/ 2423 h 7464"/>
              </a:gdLst>
              <a:ahLst/>
              <a:cxnLst>
                <a:cxn ang="0">
                  <a:pos x="T0" y="T1"/>
                </a:cxn>
                <a:cxn ang="0">
                  <a:pos x="T2" y="T3"/>
                </a:cxn>
                <a:cxn ang="0">
                  <a:pos x="T4" y="T5"/>
                </a:cxn>
                <a:cxn ang="0">
                  <a:pos x="T6" y="T7"/>
                </a:cxn>
                <a:cxn ang="0">
                  <a:pos x="T8" y="T9"/>
                </a:cxn>
              </a:cxnLst>
              <a:rect l="0" t="0" r="r" b="b"/>
              <a:pathLst>
                <a:path w="8379" h="7464">
                  <a:moveTo>
                    <a:pt x="8363" y="2423"/>
                  </a:moveTo>
                  <a:lnTo>
                    <a:pt x="8379" y="7464"/>
                  </a:lnTo>
                  <a:lnTo>
                    <a:pt x="0" y="4365"/>
                  </a:lnTo>
                  <a:lnTo>
                    <a:pt x="45" y="0"/>
                  </a:lnTo>
                  <a:lnTo>
                    <a:pt x="8363" y="2423"/>
                  </a:ln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4" name="Freeform 24">
              <a:extLst>
                <a:ext uri="{FF2B5EF4-FFF2-40B4-BE49-F238E27FC236}"/>
              </a:extLst>
            </p:cNvPr>
            <p:cNvSpPr>
              <a:spLocks/>
            </p:cNvSpPr>
            <p:nvPr/>
          </p:nvSpPr>
          <p:spPr bwMode="auto">
            <a:xfrm>
              <a:off x="28611513" y="15235238"/>
              <a:ext cx="12220575" cy="11987212"/>
            </a:xfrm>
            <a:custGeom>
              <a:avLst/>
              <a:gdLst>
                <a:gd name="T0" fmla="*/ 7698 w 7698"/>
                <a:gd name="T1" fmla="*/ 0 h 7551"/>
                <a:gd name="T2" fmla="*/ 7568 w 7698"/>
                <a:gd name="T3" fmla="*/ 5455 h 7551"/>
                <a:gd name="T4" fmla="*/ 16 w 7698"/>
                <a:gd name="T5" fmla="*/ 7551 h 7551"/>
                <a:gd name="T6" fmla="*/ 0 w 7698"/>
                <a:gd name="T7" fmla="*/ 2510 h 7551"/>
                <a:gd name="T8" fmla="*/ 7698 w 7698"/>
                <a:gd name="T9" fmla="*/ 0 h 7551"/>
              </a:gdLst>
              <a:ahLst/>
              <a:cxnLst>
                <a:cxn ang="0">
                  <a:pos x="T0" y="T1"/>
                </a:cxn>
                <a:cxn ang="0">
                  <a:pos x="T2" y="T3"/>
                </a:cxn>
                <a:cxn ang="0">
                  <a:pos x="T4" y="T5"/>
                </a:cxn>
                <a:cxn ang="0">
                  <a:pos x="T6" y="T7"/>
                </a:cxn>
                <a:cxn ang="0">
                  <a:pos x="T8" y="T9"/>
                </a:cxn>
              </a:cxnLst>
              <a:rect l="0" t="0" r="r" b="b"/>
              <a:pathLst>
                <a:path w="7698" h="7551">
                  <a:moveTo>
                    <a:pt x="7698" y="0"/>
                  </a:moveTo>
                  <a:lnTo>
                    <a:pt x="7568" y="5455"/>
                  </a:lnTo>
                  <a:lnTo>
                    <a:pt x="16" y="7551"/>
                  </a:lnTo>
                  <a:lnTo>
                    <a:pt x="0" y="2510"/>
                  </a:lnTo>
                  <a:lnTo>
                    <a:pt x="7698" y="0"/>
                  </a:lnTo>
                  <a:close/>
                </a:path>
              </a:pathLst>
            </a:custGeom>
            <a:solidFill>
              <a:srgbClr val="683C1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5" name="Freeform 25">
              <a:extLst>
                <a:ext uri="{FF2B5EF4-FFF2-40B4-BE49-F238E27FC236}"/>
              </a:extLst>
            </p:cNvPr>
            <p:cNvSpPr>
              <a:spLocks/>
            </p:cNvSpPr>
            <p:nvPr/>
          </p:nvSpPr>
          <p:spPr bwMode="auto">
            <a:xfrm>
              <a:off x="29908500" y="16727488"/>
              <a:ext cx="10072687" cy="6570662"/>
            </a:xfrm>
            <a:custGeom>
              <a:avLst/>
              <a:gdLst>
                <a:gd name="T0" fmla="*/ 0 w 6345"/>
                <a:gd name="T1" fmla="*/ 2243 h 4139"/>
                <a:gd name="T2" fmla="*/ 71 w 6345"/>
                <a:gd name="T3" fmla="*/ 4139 h 4139"/>
                <a:gd name="T4" fmla="*/ 6312 w 6345"/>
                <a:gd name="T5" fmla="*/ 2071 h 4139"/>
                <a:gd name="T6" fmla="*/ 6345 w 6345"/>
                <a:gd name="T7" fmla="*/ 0 h 4139"/>
                <a:gd name="T8" fmla="*/ 0 w 6345"/>
                <a:gd name="T9" fmla="*/ 2243 h 4139"/>
              </a:gdLst>
              <a:ahLst/>
              <a:cxnLst>
                <a:cxn ang="0">
                  <a:pos x="T0" y="T1"/>
                </a:cxn>
                <a:cxn ang="0">
                  <a:pos x="T2" y="T3"/>
                </a:cxn>
                <a:cxn ang="0">
                  <a:pos x="T4" y="T5"/>
                </a:cxn>
                <a:cxn ang="0">
                  <a:pos x="T6" y="T7"/>
                </a:cxn>
                <a:cxn ang="0">
                  <a:pos x="T8" y="T9"/>
                </a:cxn>
              </a:cxnLst>
              <a:rect l="0" t="0" r="r" b="b"/>
              <a:pathLst>
                <a:path w="6345" h="4139">
                  <a:moveTo>
                    <a:pt x="0" y="2243"/>
                  </a:moveTo>
                  <a:lnTo>
                    <a:pt x="71" y="4139"/>
                  </a:lnTo>
                  <a:lnTo>
                    <a:pt x="6312" y="2071"/>
                  </a:lnTo>
                  <a:lnTo>
                    <a:pt x="6345" y="0"/>
                  </a:lnTo>
                  <a:lnTo>
                    <a:pt x="0" y="2243"/>
                  </a:lnTo>
                  <a:close/>
                </a:path>
              </a:pathLst>
            </a:custGeom>
            <a:solidFill>
              <a:srgbClr val="4E2D0D"/>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6" name="Freeform 26">
              <a:extLst>
                <a:ext uri="{FF2B5EF4-FFF2-40B4-BE49-F238E27FC236}"/>
              </a:extLst>
            </p:cNvPr>
            <p:cNvSpPr>
              <a:spLocks/>
            </p:cNvSpPr>
            <p:nvPr/>
          </p:nvSpPr>
          <p:spPr bwMode="auto">
            <a:xfrm>
              <a:off x="20219988" y="19219863"/>
              <a:ext cx="8416925" cy="8002587"/>
            </a:xfrm>
            <a:custGeom>
              <a:avLst/>
              <a:gdLst>
                <a:gd name="T0" fmla="*/ 2237 w 2244"/>
                <a:gd name="T1" fmla="*/ 0 h 2133"/>
                <a:gd name="T2" fmla="*/ 2244 w 2244"/>
                <a:gd name="T3" fmla="*/ 2133 h 2133"/>
                <a:gd name="T4" fmla="*/ 0 w 2244"/>
                <a:gd name="T5" fmla="*/ 1306 h 2133"/>
                <a:gd name="T6" fmla="*/ 1562 w 2244"/>
                <a:gd name="T7" fmla="*/ 1335 h 2133"/>
                <a:gd name="T8" fmla="*/ 2237 w 2244"/>
                <a:gd name="T9" fmla="*/ 0 h 2133"/>
              </a:gdLst>
              <a:ahLst/>
              <a:cxnLst>
                <a:cxn ang="0">
                  <a:pos x="T0" y="T1"/>
                </a:cxn>
                <a:cxn ang="0">
                  <a:pos x="T2" y="T3"/>
                </a:cxn>
                <a:cxn ang="0">
                  <a:pos x="T4" y="T5"/>
                </a:cxn>
                <a:cxn ang="0">
                  <a:pos x="T6" y="T7"/>
                </a:cxn>
                <a:cxn ang="0">
                  <a:pos x="T8" y="T9"/>
                </a:cxn>
              </a:cxnLst>
              <a:rect l="0" t="0" r="r" b="b"/>
              <a:pathLst>
                <a:path w="2244" h="2133">
                  <a:moveTo>
                    <a:pt x="2237" y="0"/>
                  </a:moveTo>
                  <a:cubicBezTo>
                    <a:pt x="2244" y="2133"/>
                    <a:pt x="2244" y="2133"/>
                    <a:pt x="2244" y="2133"/>
                  </a:cubicBezTo>
                  <a:cubicBezTo>
                    <a:pt x="0" y="1306"/>
                    <a:pt x="0" y="1306"/>
                    <a:pt x="0" y="1306"/>
                  </a:cubicBezTo>
                  <a:cubicBezTo>
                    <a:pt x="0" y="1306"/>
                    <a:pt x="1139" y="1642"/>
                    <a:pt x="1562" y="1335"/>
                  </a:cubicBezTo>
                  <a:cubicBezTo>
                    <a:pt x="1985" y="1029"/>
                    <a:pt x="2237" y="0"/>
                    <a:pt x="2237" y="0"/>
                  </a:cubicBez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7" name="Freeform 27">
              <a:extLst>
                <a:ext uri="{FF2B5EF4-FFF2-40B4-BE49-F238E27FC236}"/>
              </a:extLst>
            </p:cNvPr>
            <p:cNvSpPr>
              <a:spLocks/>
            </p:cNvSpPr>
            <p:nvPr/>
          </p:nvSpPr>
          <p:spPr bwMode="auto">
            <a:xfrm>
              <a:off x="11278916" y="17980022"/>
              <a:ext cx="10714036" cy="2105021"/>
            </a:xfrm>
            <a:custGeom>
              <a:avLst/>
              <a:gdLst>
                <a:gd name="T0" fmla="*/ 3341 w 6749"/>
                <a:gd name="T1" fmla="*/ 0 h 1326"/>
                <a:gd name="T2" fmla="*/ 6749 w 6749"/>
                <a:gd name="T3" fmla="*/ 643 h 1326"/>
                <a:gd name="T4" fmla="*/ 3542 w 6749"/>
                <a:gd name="T5" fmla="*/ 1326 h 1326"/>
                <a:gd name="T6" fmla="*/ 0 w 6749"/>
                <a:gd name="T7" fmla="*/ 775 h 1326"/>
                <a:gd name="T8" fmla="*/ 3341 w 6749"/>
                <a:gd name="T9" fmla="*/ 0 h 1326"/>
              </a:gdLst>
              <a:ahLst/>
              <a:cxnLst>
                <a:cxn ang="0">
                  <a:pos x="T0" y="T1"/>
                </a:cxn>
                <a:cxn ang="0">
                  <a:pos x="T2" y="T3"/>
                </a:cxn>
                <a:cxn ang="0">
                  <a:pos x="T4" y="T5"/>
                </a:cxn>
                <a:cxn ang="0">
                  <a:pos x="T6" y="T7"/>
                </a:cxn>
                <a:cxn ang="0">
                  <a:pos x="T8" y="T9"/>
                </a:cxn>
              </a:cxnLst>
              <a:rect l="0" t="0" r="r" b="b"/>
              <a:pathLst>
                <a:path w="6749" h="1326">
                  <a:moveTo>
                    <a:pt x="3341" y="0"/>
                  </a:moveTo>
                  <a:lnTo>
                    <a:pt x="6749" y="643"/>
                  </a:lnTo>
                  <a:lnTo>
                    <a:pt x="3542" y="1326"/>
                  </a:lnTo>
                  <a:lnTo>
                    <a:pt x="0" y="775"/>
                  </a:lnTo>
                  <a:lnTo>
                    <a:pt x="3341"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8" name="Freeform 28">
              <a:extLst>
                <a:ext uri="{FF2B5EF4-FFF2-40B4-BE49-F238E27FC236}"/>
              </a:extLst>
            </p:cNvPr>
            <p:cNvSpPr>
              <a:spLocks/>
            </p:cNvSpPr>
            <p:nvPr/>
          </p:nvSpPr>
          <p:spPr bwMode="auto">
            <a:xfrm>
              <a:off x="11174142" y="19157949"/>
              <a:ext cx="5837235" cy="8129588"/>
            </a:xfrm>
            <a:custGeom>
              <a:avLst/>
              <a:gdLst>
                <a:gd name="T0" fmla="*/ 3592 w 3677"/>
                <a:gd name="T1" fmla="*/ 5121 h 5121"/>
                <a:gd name="T2" fmla="*/ 3677 w 3677"/>
                <a:gd name="T3" fmla="*/ 584 h 5121"/>
                <a:gd name="T4" fmla="*/ 102 w 3677"/>
                <a:gd name="T5" fmla="*/ 0 h 5121"/>
                <a:gd name="T6" fmla="*/ 0 w 3677"/>
                <a:gd name="T7" fmla="*/ 4415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4"/>
                  </a:lnTo>
                  <a:lnTo>
                    <a:pt x="102" y="0"/>
                  </a:lnTo>
                  <a:lnTo>
                    <a:pt x="0" y="4415"/>
                  </a:lnTo>
                  <a:lnTo>
                    <a:pt x="3592" y="5121"/>
                  </a:lnTo>
                  <a:close/>
                </a:path>
              </a:pathLst>
            </a:custGeom>
            <a:solidFill>
              <a:srgbClr val="824B15"/>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9" name="Freeform 29">
              <a:extLst>
                <a:ext uri="{FF2B5EF4-FFF2-40B4-BE49-F238E27FC236}"/>
              </a:extLst>
            </p:cNvPr>
            <p:cNvSpPr>
              <a:spLocks/>
            </p:cNvSpPr>
            <p:nvPr/>
          </p:nvSpPr>
          <p:spPr bwMode="auto">
            <a:xfrm>
              <a:off x="16876440" y="19000781"/>
              <a:ext cx="5359399" cy="8286749"/>
            </a:xfrm>
            <a:custGeom>
              <a:avLst/>
              <a:gdLst>
                <a:gd name="T0" fmla="*/ 3192 w 3376"/>
                <a:gd name="T1" fmla="*/ 0 h 5220"/>
                <a:gd name="T2" fmla="*/ 16 w 3376"/>
                <a:gd name="T3" fmla="*/ 683 h 5220"/>
                <a:gd name="T4" fmla="*/ 0 w 3376"/>
                <a:gd name="T5" fmla="*/ 5220 h 5220"/>
                <a:gd name="T6" fmla="*/ 3376 w 3376"/>
                <a:gd name="T7" fmla="*/ 3868 h 5220"/>
                <a:gd name="T8" fmla="*/ 3192 w 3376"/>
                <a:gd name="T9" fmla="*/ 0 h 5220"/>
              </a:gdLst>
              <a:ahLst/>
              <a:cxnLst>
                <a:cxn ang="0">
                  <a:pos x="T0" y="T1"/>
                </a:cxn>
                <a:cxn ang="0">
                  <a:pos x="T2" y="T3"/>
                </a:cxn>
                <a:cxn ang="0">
                  <a:pos x="T4" y="T5"/>
                </a:cxn>
                <a:cxn ang="0">
                  <a:pos x="T6" y="T7"/>
                </a:cxn>
                <a:cxn ang="0">
                  <a:pos x="T8" y="T9"/>
                </a:cxn>
              </a:cxnLst>
              <a:rect l="0" t="0" r="r" b="b"/>
              <a:pathLst>
                <a:path w="3376" h="5220">
                  <a:moveTo>
                    <a:pt x="3192" y="0"/>
                  </a:moveTo>
                  <a:lnTo>
                    <a:pt x="16" y="683"/>
                  </a:lnTo>
                  <a:lnTo>
                    <a:pt x="0" y="5220"/>
                  </a:lnTo>
                  <a:lnTo>
                    <a:pt x="3376" y="3868"/>
                  </a:lnTo>
                  <a:lnTo>
                    <a:pt x="3192" y="0"/>
                  </a:ln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0" name="Freeform 30">
              <a:extLst>
                <a:ext uri="{FF2B5EF4-FFF2-40B4-BE49-F238E27FC236}"/>
              </a:extLst>
            </p:cNvPr>
            <p:cNvSpPr>
              <a:spLocks/>
            </p:cNvSpPr>
            <p:nvPr/>
          </p:nvSpPr>
          <p:spPr bwMode="auto">
            <a:xfrm>
              <a:off x="11826601" y="20035833"/>
              <a:ext cx="4160840" cy="3173413"/>
            </a:xfrm>
            <a:custGeom>
              <a:avLst/>
              <a:gdLst>
                <a:gd name="T0" fmla="*/ 69 w 2621"/>
                <a:gd name="T1" fmla="*/ 0 h 1999"/>
                <a:gd name="T2" fmla="*/ 0 w 2621"/>
                <a:gd name="T3" fmla="*/ 1619 h 1999"/>
                <a:gd name="T4" fmla="*/ 2588 w 2621"/>
                <a:gd name="T5" fmla="*/ 1999 h 1999"/>
                <a:gd name="T6" fmla="*/ 2621 w 2621"/>
                <a:gd name="T7" fmla="*/ 378 h 1999"/>
                <a:gd name="T8" fmla="*/ 69 w 2621"/>
                <a:gd name="T9" fmla="*/ 0 h 1999"/>
              </a:gdLst>
              <a:ahLst/>
              <a:cxnLst>
                <a:cxn ang="0">
                  <a:pos x="T0" y="T1"/>
                </a:cxn>
                <a:cxn ang="0">
                  <a:pos x="T2" y="T3"/>
                </a:cxn>
                <a:cxn ang="0">
                  <a:pos x="T4" y="T5"/>
                </a:cxn>
                <a:cxn ang="0">
                  <a:pos x="T6" y="T7"/>
                </a:cxn>
                <a:cxn ang="0">
                  <a:pos x="T8" y="T9"/>
                </a:cxn>
              </a:cxnLst>
              <a:rect l="0" t="0" r="r" b="b"/>
              <a:pathLst>
                <a:path w="2621" h="1999">
                  <a:moveTo>
                    <a:pt x="69" y="0"/>
                  </a:moveTo>
                  <a:lnTo>
                    <a:pt x="0" y="1619"/>
                  </a:lnTo>
                  <a:lnTo>
                    <a:pt x="2588" y="1999"/>
                  </a:lnTo>
                  <a:lnTo>
                    <a:pt x="2621" y="378"/>
                  </a:lnTo>
                  <a:lnTo>
                    <a:pt x="69" y="0"/>
                  </a:ln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1" name="Freeform 31">
              <a:extLst>
                <a:ext uri="{FF2B5EF4-FFF2-40B4-BE49-F238E27FC236}"/>
              </a:extLst>
            </p:cNvPr>
            <p:cNvSpPr>
              <a:spLocks/>
            </p:cNvSpPr>
            <p:nvPr/>
          </p:nvSpPr>
          <p:spPr bwMode="auto">
            <a:xfrm>
              <a:off x="13422313" y="4046538"/>
              <a:ext cx="16216312" cy="3189287"/>
            </a:xfrm>
            <a:custGeom>
              <a:avLst/>
              <a:gdLst>
                <a:gd name="T0" fmla="*/ 5057 w 10215"/>
                <a:gd name="T1" fmla="*/ 0 h 2009"/>
                <a:gd name="T2" fmla="*/ 10215 w 10215"/>
                <a:gd name="T3" fmla="*/ 976 h 2009"/>
                <a:gd name="T4" fmla="*/ 5359 w 10215"/>
                <a:gd name="T5" fmla="*/ 2009 h 2009"/>
                <a:gd name="T6" fmla="*/ 0 w 10215"/>
                <a:gd name="T7" fmla="*/ 1177 h 2009"/>
                <a:gd name="T8" fmla="*/ 5057 w 10215"/>
                <a:gd name="T9" fmla="*/ 0 h 2009"/>
              </a:gdLst>
              <a:ahLst/>
              <a:cxnLst>
                <a:cxn ang="0">
                  <a:pos x="T0" y="T1"/>
                </a:cxn>
                <a:cxn ang="0">
                  <a:pos x="T2" y="T3"/>
                </a:cxn>
                <a:cxn ang="0">
                  <a:pos x="T4" y="T5"/>
                </a:cxn>
                <a:cxn ang="0">
                  <a:pos x="T6" y="T7"/>
                </a:cxn>
                <a:cxn ang="0">
                  <a:pos x="T8" y="T9"/>
                </a:cxn>
              </a:cxnLst>
              <a:rect l="0" t="0" r="r" b="b"/>
              <a:pathLst>
                <a:path w="10215" h="2009">
                  <a:moveTo>
                    <a:pt x="5057" y="0"/>
                  </a:moveTo>
                  <a:lnTo>
                    <a:pt x="10215" y="976"/>
                  </a:lnTo>
                  <a:lnTo>
                    <a:pt x="5359" y="2009"/>
                  </a:lnTo>
                  <a:lnTo>
                    <a:pt x="0" y="1177"/>
                  </a:lnTo>
                  <a:lnTo>
                    <a:pt x="5057" y="0"/>
                  </a:lnTo>
                  <a:close/>
                </a:path>
              </a:pathLst>
            </a:custGeom>
            <a:solidFill>
              <a:srgbClr val="E1D8CF"/>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2" name="Freeform 32">
              <a:extLst>
                <a:ext uri="{FF2B5EF4-FFF2-40B4-BE49-F238E27FC236}"/>
              </a:extLst>
            </p:cNvPr>
            <p:cNvSpPr>
              <a:spLocks/>
            </p:cNvSpPr>
            <p:nvPr/>
          </p:nvSpPr>
          <p:spPr bwMode="auto">
            <a:xfrm>
              <a:off x="13265150" y="5832475"/>
              <a:ext cx="8834437" cy="12306300"/>
            </a:xfrm>
            <a:custGeom>
              <a:avLst/>
              <a:gdLst>
                <a:gd name="T0" fmla="*/ 5435 w 5565"/>
                <a:gd name="T1" fmla="*/ 7752 h 7752"/>
                <a:gd name="T2" fmla="*/ 5565 w 5565"/>
                <a:gd name="T3" fmla="*/ 884 h 7752"/>
                <a:gd name="T4" fmla="*/ 151 w 5565"/>
                <a:gd name="T5" fmla="*/ 0 h 7752"/>
                <a:gd name="T6" fmla="*/ 0 w 5565"/>
                <a:gd name="T7" fmla="*/ 6684 h 7752"/>
                <a:gd name="T8" fmla="*/ 5435 w 5565"/>
                <a:gd name="T9" fmla="*/ 7752 h 7752"/>
              </a:gdLst>
              <a:ahLst/>
              <a:cxnLst>
                <a:cxn ang="0">
                  <a:pos x="T0" y="T1"/>
                </a:cxn>
                <a:cxn ang="0">
                  <a:pos x="T2" y="T3"/>
                </a:cxn>
                <a:cxn ang="0">
                  <a:pos x="T4" y="T5"/>
                </a:cxn>
                <a:cxn ang="0">
                  <a:pos x="T6" y="T7"/>
                </a:cxn>
                <a:cxn ang="0">
                  <a:pos x="T8" y="T9"/>
                </a:cxn>
              </a:cxnLst>
              <a:rect l="0" t="0" r="r" b="b"/>
              <a:pathLst>
                <a:path w="5565" h="7752">
                  <a:moveTo>
                    <a:pt x="5435" y="7752"/>
                  </a:moveTo>
                  <a:lnTo>
                    <a:pt x="5565" y="884"/>
                  </a:lnTo>
                  <a:lnTo>
                    <a:pt x="151" y="0"/>
                  </a:lnTo>
                  <a:lnTo>
                    <a:pt x="0" y="6684"/>
                  </a:lnTo>
                  <a:lnTo>
                    <a:pt x="5435" y="7752"/>
                  </a:lnTo>
                  <a:close/>
                </a:path>
              </a:pathLst>
            </a:custGeom>
            <a:solidFill>
              <a:srgbClr val="C3B1A0"/>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3" name="Freeform 33">
              <a:extLst>
                <a:ext uri="{FF2B5EF4-FFF2-40B4-BE49-F238E27FC236}"/>
              </a:extLst>
            </p:cNvPr>
            <p:cNvSpPr>
              <a:spLocks/>
            </p:cNvSpPr>
            <p:nvPr/>
          </p:nvSpPr>
          <p:spPr bwMode="auto">
            <a:xfrm>
              <a:off x="21893213" y="5595938"/>
              <a:ext cx="8113712" cy="12542837"/>
            </a:xfrm>
            <a:custGeom>
              <a:avLst/>
              <a:gdLst>
                <a:gd name="T0" fmla="*/ 4832 w 5111"/>
                <a:gd name="T1" fmla="*/ 0 h 7901"/>
                <a:gd name="T2" fmla="*/ 23 w 5111"/>
                <a:gd name="T3" fmla="*/ 1033 h 7901"/>
                <a:gd name="T4" fmla="*/ 0 w 5111"/>
                <a:gd name="T5" fmla="*/ 7901 h 7901"/>
                <a:gd name="T6" fmla="*/ 5111 w 5111"/>
                <a:gd name="T7" fmla="*/ 5857 h 7901"/>
                <a:gd name="T8" fmla="*/ 4832 w 5111"/>
                <a:gd name="T9" fmla="*/ 0 h 7901"/>
              </a:gdLst>
              <a:ahLst/>
              <a:cxnLst>
                <a:cxn ang="0">
                  <a:pos x="T0" y="T1"/>
                </a:cxn>
                <a:cxn ang="0">
                  <a:pos x="T2" y="T3"/>
                </a:cxn>
                <a:cxn ang="0">
                  <a:pos x="T4" y="T5"/>
                </a:cxn>
                <a:cxn ang="0">
                  <a:pos x="T6" y="T7"/>
                </a:cxn>
                <a:cxn ang="0">
                  <a:pos x="T8" y="T9"/>
                </a:cxn>
              </a:cxnLst>
              <a:rect l="0" t="0" r="r" b="b"/>
              <a:pathLst>
                <a:path w="5111" h="7901">
                  <a:moveTo>
                    <a:pt x="4832" y="0"/>
                  </a:moveTo>
                  <a:lnTo>
                    <a:pt x="23" y="1033"/>
                  </a:lnTo>
                  <a:lnTo>
                    <a:pt x="0" y="7901"/>
                  </a:lnTo>
                  <a:lnTo>
                    <a:pt x="5111" y="5857"/>
                  </a:lnTo>
                  <a:lnTo>
                    <a:pt x="4832" y="0"/>
                  </a:lnTo>
                  <a:close/>
                </a:path>
              </a:pathLst>
            </a:custGeom>
            <a:solidFill>
              <a:srgbClr val="A48A70"/>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4" name="Freeform 34">
              <a:extLst>
                <a:ext uri="{FF2B5EF4-FFF2-40B4-BE49-F238E27FC236}"/>
              </a:extLst>
            </p:cNvPr>
            <p:cNvSpPr>
              <a:spLocks/>
            </p:cNvSpPr>
            <p:nvPr/>
          </p:nvSpPr>
          <p:spPr bwMode="auto">
            <a:xfrm>
              <a:off x="14582775" y="8023225"/>
              <a:ext cx="5637212" cy="3940175"/>
            </a:xfrm>
            <a:custGeom>
              <a:avLst/>
              <a:gdLst>
                <a:gd name="T0" fmla="*/ 104 w 3551"/>
                <a:gd name="T1" fmla="*/ 0 h 2482"/>
                <a:gd name="T2" fmla="*/ 3551 w 3551"/>
                <a:gd name="T3" fmla="*/ 518 h 2482"/>
                <a:gd name="T4" fmla="*/ 3518 w 3551"/>
                <a:gd name="T5" fmla="*/ 2482 h 2482"/>
                <a:gd name="T6" fmla="*/ 0 w 3551"/>
                <a:gd name="T7" fmla="*/ 1896 h 2482"/>
                <a:gd name="T8" fmla="*/ 104 w 3551"/>
                <a:gd name="T9" fmla="*/ 0 h 2482"/>
              </a:gdLst>
              <a:ahLst/>
              <a:cxnLst>
                <a:cxn ang="0">
                  <a:pos x="T0" y="T1"/>
                </a:cxn>
                <a:cxn ang="0">
                  <a:pos x="T2" y="T3"/>
                </a:cxn>
                <a:cxn ang="0">
                  <a:pos x="T4" y="T5"/>
                </a:cxn>
                <a:cxn ang="0">
                  <a:pos x="T6" y="T7"/>
                </a:cxn>
                <a:cxn ang="0">
                  <a:pos x="T8" y="T9"/>
                </a:cxn>
              </a:cxnLst>
              <a:rect l="0" t="0" r="r" b="b"/>
              <a:pathLst>
                <a:path w="3551" h="2482">
                  <a:moveTo>
                    <a:pt x="104" y="0"/>
                  </a:moveTo>
                  <a:lnTo>
                    <a:pt x="3551" y="518"/>
                  </a:lnTo>
                  <a:lnTo>
                    <a:pt x="3518" y="2482"/>
                  </a:lnTo>
                  <a:lnTo>
                    <a:pt x="0" y="1896"/>
                  </a:lnTo>
                  <a:lnTo>
                    <a:pt x="104" y="0"/>
                  </a:lnTo>
                  <a:close/>
                </a:path>
              </a:pathLst>
            </a:custGeom>
            <a:solidFill>
              <a:srgbClr val="E1D8CF"/>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5" name="Freeform 35">
              <a:extLst>
                <a:ext uri="{FF2B5EF4-FFF2-40B4-BE49-F238E27FC236}"/>
              </a:extLst>
            </p:cNvPr>
            <p:cNvSpPr>
              <a:spLocks/>
            </p:cNvSpPr>
            <p:nvPr/>
          </p:nvSpPr>
          <p:spPr bwMode="auto">
            <a:xfrm>
              <a:off x="28055888" y="8551863"/>
              <a:ext cx="10714037" cy="2109787"/>
            </a:xfrm>
            <a:custGeom>
              <a:avLst/>
              <a:gdLst>
                <a:gd name="T0" fmla="*/ 3341 w 6749"/>
                <a:gd name="T1" fmla="*/ 0 h 1329"/>
                <a:gd name="T2" fmla="*/ 6749 w 6749"/>
                <a:gd name="T3" fmla="*/ 646 h 1329"/>
                <a:gd name="T4" fmla="*/ 3542 w 6749"/>
                <a:gd name="T5" fmla="*/ 1329 h 1329"/>
                <a:gd name="T6" fmla="*/ 0 w 6749"/>
                <a:gd name="T7" fmla="*/ 778 h 1329"/>
                <a:gd name="T8" fmla="*/ 3341 w 6749"/>
                <a:gd name="T9" fmla="*/ 0 h 1329"/>
              </a:gdLst>
              <a:ahLst/>
              <a:cxnLst>
                <a:cxn ang="0">
                  <a:pos x="T0" y="T1"/>
                </a:cxn>
                <a:cxn ang="0">
                  <a:pos x="T2" y="T3"/>
                </a:cxn>
                <a:cxn ang="0">
                  <a:pos x="T4" y="T5"/>
                </a:cxn>
                <a:cxn ang="0">
                  <a:pos x="T6" y="T7"/>
                </a:cxn>
                <a:cxn ang="0">
                  <a:pos x="T8" y="T9"/>
                </a:cxn>
              </a:cxnLst>
              <a:rect l="0" t="0" r="r" b="b"/>
              <a:pathLst>
                <a:path w="6749" h="1329">
                  <a:moveTo>
                    <a:pt x="3341" y="0"/>
                  </a:moveTo>
                  <a:lnTo>
                    <a:pt x="6749" y="646"/>
                  </a:lnTo>
                  <a:lnTo>
                    <a:pt x="3542" y="1329"/>
                  </a:lnTo>
                  <a:lnTo>
                    <a:pt x="0" y="778"/>
                  </a:lnTo>
                  <a:lnTo>
                    <a:pt x="3341"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6" name="Freeform 36">
              <a:extLst>
                <a:ext uri="{FF2B5EF4-FFF2-40B4-BE49-F238E27FC236}"/>
              </a:extLst>
            </p:cNvPr>
            <p:cNvSpPr>
              <a:spLocks/>
            </p:cNvSpPr>
            <p:nvPr/>
          </p:nvSpPr>
          <p:spPr bwMode="auto">
            <a:xfrm>
              <a:off x="27951113" y="9731375"/>
              <a:ext cx="5837237" cy="8129587"/>
            </a:xfrm>
            <a:custGeom>
              <a:avLst/>
              <a:gdLst>
                <a:gd name="T0" fmla="*/ 3592 w 3677"/>
                <a:gd name="T1" fmla="*/ 5121 h 5121"/>
                <a:gd name="T2" fmla="*/ 3677 w 3677"/>
                <a:gd name="T3" fmla="*/ 586 h 5121"/>
                <a:gd name="T4" fmla="*/ 102 w 3677"/>
                <a:gd name="T5" fmla="*/ 0 h 5121"/>
                <a:gd name="T6" fmla="*/ 0 w 3677"/>
                <a:gd name="T7" fmla="*/ 4414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6"/>
                  </a:lnTo>
                  <a:lnTo>
                    <a:pt x="102" y="0"/>
                  </a:lnTo>
                  <a:lnTo>
                    <a:pt x="0" y="4414"/>
                  </a:lnTo>
                  <a:lnTo>
                    <a:pt x="3592" y="5121"/>
                  </a:lnTo>
                  <a:close/>
                </a:path>
              </a:pathLst>
            </a:custGeom>
            <a:solidFill>
              <a:srgbClr val="683C1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7" name="Freeform 37">
              <a:extLst>
                <a:ext uri="{FF2B5EF4-FFF2-40B4-BE49-F238E27FC236}"/>
              </a:extLst>
            </p:cNvPr>
            <p:cNvSpPr>
              <a:spLocks/>
            </p:cNvSpPr>
            <p:nvPr/>
          </p:nvSpPr>
          <p:spPr bwMode="auto">
            <a:xfrm>
              <a:off x="33653413" y="9577388"/>
              <a:ext cx="5359400" cy="8283575"/>
            </a:xfrm>
            <a:custGeom>
              <a:avLst/>
              <a:gdLst>
                <a:gd name="T0" fmla="*/ 3192 w 3376"/>
                <a:gd name="T1" fmla="*/ 0 h 5218"/>
                <a:gd name="T2" fmla="*/ 16 w 3376"/>
                <a:gd name="T3" fmla="*/ 683 h 5218"/>
                <a:gd name="T4" fmla="*/ 0 w 3376"/>
                <a:gd name="T5" fmla="*/ 5218 h 5218"/>
                <a:gd name="T6" fmla="*/ 3376 w 3376"/>
                <a:gd name="T7" fmla="*/ 3869 h 5218"/>
                <a:gd name="T8" fmla="*/ 3192 w 3376"/>
                <a:gd name="T9" fmla="*/ 0 h 5218"/>
              </a:gdLst>
              <a:ahLst/>
              <a:cxnLst>
                <a:cxn ang="0">
                  <a:pos x="T0" y="T1"/>
                </a:cxn>
                <a:cxn ang="0">
                  <a:pos x="T2" y="T3"/>
                </a:cxn>
                <a:cxn ang="0">
                  <a:pos x="T4" y="T5"/>
                </a:cxn>
                <a:cxn ang="0">
                  <a:pos x="T6" y="T7"/>
                </a:cxn>
                <a:cxn ang="0">
                  <a:pos x="T8" y="T9"/>
                </a:cxn>
              </a:cxnLst>
              <a:rect l="0" t="0" r="r" b="b"/>
              <a:pathLst>
                <a:path w="3376" h="5218">
                  <a:moveTo>
                    <a:pt x="3192" y="0"/>
                  </a:moveTo>
                  <a:lnTo>
                    <a:pt x="16" y="683"/>
                  </a:lnTo>
                  <a:lnTo>
                    <a:pt x="0" y="5218"/>
                  </a:lnTo>
                  <a:lnTo>
                    <a:pt x="3376" y="3869"/>
                  </a:lnTo>
                  <a:lnTo>
                    <a:pt x="3192" y="0"/>
                  </a:lnTo>
                  <a:close/>
                </a:path>
              </a:pathLst>
            </a:custGeom>
            <a:solidFill>
              <a:srgbClr val="824B15"/>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8" name="Freeform 38">
              <a:extLst>
                <a:ext uri="{FF2B5EF4-FFF2-40B4-BE49-F238E27FC236}"/>
              </a:extLst>
            </p:cNvPr>
            <p:cNvSpPr>
              <a:spLocks/>
            </p:cNvSpPr>
            <p:nvPr/>
          </p:nvSpPr>
          <p:spPr bwMode="auto">
            <a:xfrm>
              <a:off x="34342388" y="11801475"/>
              <a:ext cx="3725862" cy="3665537"/>
            </a:xfrm>
            <a:custGeom>
              <a:avLst/>
              <a:gdLst>
                <a:gd name="T0" fmla="*/ 0 w 2347"/>
                <a:gd name="T1" fmla="*/ 518 h 2309"/>
                <a:gd name="T2" fmla="*/ 71 w 2347"/>
                <a:gd name="T3" fmla="*/ 2309 h 2309"/>
                <a:gd name="T4" fmla="*/ 2347 w 2347"/>
                <a:gd name="T5" fmla="*/ 1794 h 2309"/>
                <a:gd name="T6" fmla="*/ 2174 w 2347"/>
                <a:gd name="T7" fmla="*/ 0 h 2309"/>
                <a:gd name="T8" fmla="*/ 0 w 2347"/>
                <a:gd name="T9" fmla="*/ 518 h 2309"/>
              </a:gdLst>
              <a:ahLst/>
              <a:cxnLst>
                <a:cxn ang="0">
                  <a:pos x="T0" y="T1"/>
                </a:cxn>
                <a:cxn ang="0">
                  <a:pos x="T2" y="T3"/>
                </a:cxn>
                <a:cxn ang="0">
                  <a:pos x="T4" y="T5"/>
                </a:cxn>
                <a:cxn ang="0">
                  <a:pos x="T6" y="T7"/>
                </a:cxn>
                <a:cxn ang="0">
                  <a:pos x="T8" y="T9"/>
                </a:cxn>
              </a:cxnLst>
              <a:rect l="0" t="0" r="r" b="b"/>
              <a:pathLst>
                <a:path w="2347" h="2309">
                  <a:moveTo>
                    <a:pt x="0" y="518"/>
                  </a:moveTo>
                  <a:lnTo>
                    <a:pt x="71" y="2309"/>
                  </a:lnTo>
                  <a:lnTo>
                    <a:pt x="2347" y="1794"/>
                  </a:lnTo>
                  <a:lnTo>
                    <a:pt x="2174" y="0"/>
                  </a:lnTo>
                  <a:lnTo>
                    <a:pt x="0" y="518"/>
                  </a:ln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9" name="Freeform 39">
              <a:extLst>
                <a:ext uri="{FF2B5EF4-FFF2-40B4-BE49-F238E27FC236}"/>
              </a:extLst>
            </p:cNvPr>
            <p:cNvSpPr>
              <a:spLocks/>
            </p:cNvSpPr>
            <p:nvPr/>
          </p:nvSpPr>
          <p:spPr bwMode="auto">
            <a:xfrm>
              <a:off x="27882850" y="9731375"/>
              <a:ext cx="5751512" cy="8148637"/>
            </a:xfrm>
            <a:custGeom>
              <a:avLst/>
              <a:gdLst>
                <a:gd name="T0" fmla="*/ 1533 w 1533"/>
                <a:gd name="T1" fmla="*/ 2172 h 2172"/>
                <a:gd name="T2" fmla="*/ 0 w 1533"/>
                <a:gd name="T3" fmla="*/ 1865 h 2172"/>
                <a:gd name="T4" fmla="*/ 61 w 1533"/>
                <a:gd name="T5" fmla="*/ 0 h 2172"/>
                <a:gd name="T6" fmla="*/ 453 w 1533"/>
                <a:gd name="T7" fmla="*/ 1471 h 2172"/>
                <a:gd name="T8" fmla="*/ 1533 w 1533"/>
                <a:gd name="T9" fmla="*/ 2172 h 2172"/>
              </a:gdLst>
              <a:ahLst/>
              <a:cxnLst>
                <a:cxn ang="0">
                  <a:pos x="T0" y="T1"/>
                </a:cxn>
                <a:cxn ang="0">
                  <a:pos x="T2" y="T3"/>
                </a:cxn>
                <a:cxn ang="0">
                  <a:pos x="T4" y="T5"/>
                </a:cxn>
                <a:cxn ang="0">
                  <a:pos x="T6" y="T7"/>
                </a:cxn>
                <a:cxn ang="0">
                  <a:pos x="T8" y="T9"/>
                </a:cxn>
              </a:cxnLst>
              <a:rect l="0" t="0" r="r" b="b"/>
              <a:pathLst>
                <a:path w="1533" h="2172">
                  <a:moveTo>
                    <a:pt x="1533" y="2172"/>
                  </a:moveTo>
                  <a:cubicBezTo>
                    <a:pt x="0" y="1865"/>
                    <a:pt x="0" y="1865"/>
                    <a:pt x="0" y="1865"/>
                  </a:cubicBezTo>
                  <a:cubicBezTo>
                    <a:pt x="61" y="0"/>
                    <a:pt x="61" y="0"/>
                    <a:pt x="61" y="0"/>
                  </a:cubicBezTo>
                  <a:cubicBezTo>
                    <a:pt x="61" y="0"/>
                    <a:pt x="117" y="946"/>
                    <a:pt x="453" y="1471"/>
                  </a:cubicBezTo>
                  <a:cubicBezTo>
                    <a:pt x="788" y="1996"/>
                    <a:pt x="1533" y="2172"/>
                    <a:pt x="1533" y="2172"/>
                  </a:cubicBez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grpSp>
      <p:sp>
        <p:nvSpPr>
          <p:cNvPr id="40" name="Oval 163">
            <a:extLst>
              <a:ext uri="{FF2B5EF4-FFF2-40B4-BE49-F238E27FC236}"/>
            </a:extLst>
          </p:cNvPr>
          <p:cNvSpPr/>
          <p:nvPr userDrawn="1"/>
        </p:nvSpPr>
        <p:spPr>
          <a:xfrm>
            <a:off x="2864644" y="2165350"/>
            <a:ext cx="282179" cy="376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1" name="Oval 166">
            <a:extLst>
              <a:ext uri="{FF2B5EF4-FFF2-40B4-BE49-F238E27FC236}"/>
            </a:extLst>
          </p:cNvPr>
          <p:cNvSpPr/>
          <p:nvPr userDrawn="1"/>
        </p:nvSpPr>
        <p:spPr>
          <a:xfrm>
            <a:off x="2864644" y="3486150"/>
            <a:ext cx="282179" cy="3762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2" name="Oval 171">
            <a:extLst>
              <a:ext uri="{FF2B5EF4-FFF2-40B4-BE49-F238E27FC236}"/>
            </a:extLst>
          </p:cNvPr>
          <p:cNvSpPr/>
          <p:nvPr userDrawn="1"/>
        </p:nvSpPr>
        <p:spPr>
          <a:xfrm>
            <a:off x="6013848" y="2165350"/>
            <a:ext cx="282178" cy="3762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 name="Metin Yer Tutucusu 8"/>
          <p:cNvSpPr>
            <a:spLocks noGrp="1"/>
          </p:cNvSpPr>
          <p:nvPr>
            <p:ph type="body" sz="quarter" idx="12"/>
          </p:nvPr>
        </p:nvSpPr>
        <p:spPr>
          <a:xfrm>
            <a:off x="3192066" y="21129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3" name="Metin Yer Tutucusu 8"/>
          <p:cNvSpPr>
            <a:spLocks noGrp="1"/>
          </p:cNvSpPr>
          <p:nvPr>
            <p:ph type="body" sz="quarter" idx="13"/>
          </p:nvPr>
        </p:nvSpPr>
        <p:spPr>
          <a:xfrm>
            <a:off x="6392466" y="21129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4" name="Metin Yer Tutucusu 8"/>
          <p:cNvSpPr>
            <a:spLocks noGrp="1"/>
          </p:cNvSpPr>
          <p:nvPr>
            <p:ph type="body" sz="quarter" idx="14"/>
          </p:nvPr>
        </p:nvSpPr>
        <p:spPr>
          <a:xfrm>
            <a:off x="3192066" y="34900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7" name="Metin Yer Tutucusu 8"/>
          <p:cNvSpPr>
            <a:spLocks noGrp="1"/>
          </p:cNvSpPr>
          <p:nvPr>
            <p:ph type="body" sz="quarter" idx="17"/>
          </p:nvPr>
        </p:nvSpPr>
        <p:spPr>
          <a:xfrm>
            <a:off x="4931766" y="4856977"/>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Tree>
    <p:extLst>
      <p:ext uri="{BB962C8B-B14F-4D97-AF65-F5344CB8AC3E}">
        <p14:creationId xmlns:p14="http://schemas.microsoft.com/office/powerpoint/2010/main" val="27456214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maddeli - 7">
    <p:spTree>
      <p:nvGrpSpPr>
        <p:cNvPr id="1" name=""/>
        <p:cNvGrpSpPr/>
        <p:nvPr/>
      </p:nvGrpSpPr>
      <p:grpSpPr>
        <a:xfrm>
          <a:off x="0" y="0"/>
          <a:ext cx="0" cy="0"/>
          <a:chOff x="0" y="0"/>
          <a:chExt cx="0" cy="0"/>
        </a:xfrm>
      </p:grpSpPr>
      <p:sp>
        <p:nvSpPr>
          <p:cNvPr id="11"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E19D7722-1292-4DA9-AD56-5681ED2801B9}"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14" name="Freeform 13">
            <a:extLst>
              <a:ext uri="{FF2B5EF4-FFF2-40B4-BE49-F238E27FC236}"/>
            </a:extLst>
          </p:cNvPr>
          <p:cNvSpPr>
            <a:spLocks/>
          </p:cNvSpPr>
          <p:nvPr userDrawn="1"/>
        </p:nvSpPr>
        <p:spPr bwMode="auto">
          <a:xfrm>
            <a:off x="7623573" y="4497389"/>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5" name="Freeform 14">
            <a:extLst>
              <a:ext uri="{FF2B5EF4-FFF2-40B4-BE49-F238E27FC236}"/>
            </a:extLst>
          </p:cNvPr>
          <p:cNvSpPr>
            <a:spLocks noEditPoints="1"/>
          </p:cNvSpPr>
          <p:nvPr userDrawn="1"/>
        </p:nvSpPr>
        <p:spPr bwMode="auto">
          <a:xfrm>
            <a:off x="6097192" y="3475039"/>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6" name="Freeform 15">
            <a:extLst>
              <a:ext uri="{FF2B5EF4-FFF2-40B4-BE49-F238E27FC236}"/>
            </a:extLst>
          </p:cNvPr>
          <p:cNvSpPr>
            <a:spLocks/>
          </p:cNvSpPr>
          <p:nvPr userDrawn="1"/>
        </p:nvSpPr>
        <p:spPr bwMode="auto">
          <a:xfrm>
            <a:off x="4574382" y="4083051"/>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7" name="Freeform 16">
            <a:extLst>
              <a:ext uri="{FF2B5EF4-FFF2-40B4-BE49-F238E27FC236}"/>
            </a:extLst>
          </p:cNvPr>
          <p:cNvSpPr>
            <a:spLocks/>
          </p:cNvSpPr>
          <p:nvPr userDrawn="1"/>
        </p:nvSpPr>
        <p:spPr bwMode="auto">
          <a:xfrm>
            <a:off x="3052762"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8" name="Freeform 17">
            <a:extLst>
              <a:ext uri="{FF2B5EF4-FFF2-40B4-BE49-F238E27FC236}"/>
            </a:extLst>
          </p:cNvPr>
          <p:cNvSpPr>
            <a:spLocks/>
          </p:cNvSpPr>
          <p:nvPr userDrawn="1"/>
        </p:nvSpPr>
        <p:spPr bwMode="auto">
          <a:xfrm>
            <a:off x="1526382"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9" name="Freeform 18">
            <a:extLst>
              <a:ext uri="{FF2B5EF4-FFF2-40B4-BE49-F238E27FC236}"/>
            </a:extLst>
          </p:cNvPr>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20" name="Rectangle 89">
            <a:extLst>
              <a:ext uri="{FF2B5EF4-FFF2-40B4-BE49-F238E27FC236}"/>
            </a:extLst>
          </p:cNvPr>
          <p:cNvSpPr/>
          <p:nvPr userDrawn="1"/>
        </p:nvSpPr>
        <p:spPr>
          <a:xfrm>
            <a:off x="0" y="5929314"/>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grpSp>
        <p:nvGrpSpPr>
          <p:cNvPr id="21" name="Group 10">
            <a:extLst>
              <a:ext uri="{FF2B5EF4-FFF2-40B4-BE49-F238E27FC236}"/>
            </a:extLst>
          </p:cNvPr>
          <p:cNvGrpSpPr/>
          <p:nvPr userDrawn="1"/>
        </p:nvGrpSpPr>
        <p:grpSpPr>
          <a:xfrm>
            <a:off x="-1330423" y="2170301"/>
            <a:ext cx="3853352" cy="4016486"/>
            <a:chOff x="11174142" y="4046538"/>
            <a:chExt cx="29729383" cy="23240999"/>
          </a:xfrm>
          <a:effectLst>
            <a:outerShdw blurRad="228600" dir="18900000" sy="23000" kx="-1200000" algn="bl" rotWithShape="0">
              <a:prstClr val="black">
                <a:alpha val="15000"/>
              </a:prstClr>
            </a:outerShdw>
          </a:effectLst>
        </p:grpSpPr>
        <p:sp>
          <p:nvSpPr>
            <p:cNvPr id="22" name="Freeform 22">
              <a:extLst>
                <a:ext uri="{FF2B5EF4-FFF2-40B4-BE49-F238E27FC236}"/>
              </a:extLst>
            </p:cNvPr>
            <p:cNvSpPr>
              <a:spLocks/>
            </p:cNvSpPr>
            <p:nvPr/>
          </p:nvSpPr>
          <p:spPr bwMode="auto">
            <a:xfrm>
              <a:off x="15335250" y="12117388"/>
              <a:ext cx="25568275" cy="7102475"/>
            </a:xfrm>
            <a:custGeom>
              <a:avLst/>
              <a:gdLst>
                <a:gd name="T0" fmla="*/ 8162 w 16106"/>
                <a:gd name="T1" fmla="*/ 0 h 4474"/>
                <a:gd name="T2" fmla="*/ 16106 w 16106"/>
                <a:gd name="T3" fmla="*/ 1964 h 4474"/>
                <a:gd name="T4" fmla="*/ 8363 w 16106"/>
                <a:gd name="T5" fmla="*/ 4474 h 4474"/>
                <a:gd name="T6" fmla="*/ 0 w 16106"/>
                <a:gd name="T7" fmla="*/ 2094 h 4474"/>
                <a:gd name="T8" fmla="*/ 8162 w 16106"/>
                <a:gd name="T9" fmla="*/ 0 h 4474"/>
              </a:gdLst>
              <a:ahLst/>
              <a:cxnLst>
                <a:cxn ang="0">
                  <a:pos x="T0" y="T1"/>
                </a:cxn>
                <a:cxn ang="0">
                  <a:pos x="T2" y="T3"/>
                </a:cxn>
                <a:cxn ang="0">
                  <a:pos x="T4" y="T5"/>
                </a:cxn>
                <a:cxn ang="0">
                  <a:pos x="T6" y="T7"/>
                </a:cxn>
                <a:cxn ang="0">
                  <a:pos x="T8" y="T9"/>
                </a:cxn>
              </a:cxnLst>
              <a:rect l="0" t="0" r="r" b="b"/>
              <a:pathLst>
                <a:path w="16106" h="4474">
                  <a:moveTo>
                    <a:pt x="8162" y="0"/>
                  </a:moveTo>
                  <a:lnTo>
                    <a:pt x="16106" y="1964"/>
                  </a:lnTo>
                  <a:lnTo>
                    <a:pt x="8363" y="4474"/>
                  </a:lnTo>
                  <a:lnTo>
                    <a:pt x="0" y="2094"/>
                  </a:lnTo>
                  <a:lnTo>
                    <a:pt x="8162"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3" name="Freeform 23">
              <a:extLst>
                <a:ext uri="{FF2B5EF4-FFF2-40B4-BE49-F238E27FC236}"/>
              </a:extLst>
            </p:cNvPr>
            <p:cNvSpPr>
              <a:spLocks/>
            </p:cNvSpPr>
            <p:nvPr/>
          </p:nvSpPr>
          <p:spPr bwMode="auto">
            <a:xfrm>
              <a:off x="15335250" y="15373350"/>
              <a:ext cx="13301662" cy="11849100"/>
            </a:xfrm>
            <a:custGeom>
              <a:avLst/>
              <a:gdLst>
                <a:gd name="T0" fmla="*/ 8363 w 8379"/>
                <a:gd name="T1" fmla="*/ 2423 h 7464"/>
                <a:gd name="T2" fmla="*/ 8379 w 8379"/>
                <a:gd name="T3" fmla="*/ 7464 h 7464"/>
                <a:gd name="T4" fmla="*/ 0 w 8379"/>
                <a:gd name="T5" fmla="*/ 4365 h 7464"/>
                <a:gd name="T6" fmla="*/ 45 w 8379"/>
                <a:gd name="T7" fmla="*/ 0 h 7464"/>
                <a:gd name="T8" fmla="*/ 8363 w 8379"/>
                <a:gd name="T9" fmla="*/ 2423 h 7464"/>
              </a:gdLst>
              <a:ahLst/>
              <a:cxnLst>
                <a:cxn ang="0">
                  <a:pos x="T0" y="T1"/>
                </a:cxn>
                <a:cxn ang="0">
                  <a:pos x="T2" y="T3"/>
                </a:cxn>
                <a:cxn ang="0">
                  <a:pos x="T4" y="T5"/>
                </a:cxn>
                <a:cxn ang="0">
                  <a:pos x="T6" y="T7"/>
                </a:cxn>
                <a:cxn ang="0">
                  <a:pos x="T8" y="T9"/>
                </a:cxn>
              </a:cxnLst>
              <a:rect l="0" t="0" r="r" b="b"/>
              <a:pathLst>
                <a:path w="8379" h="7464">
                  <a:moveTo>
                    <a:pt x="8363" y="2423"/>
                  </a:moveTo>
                  <a:lnTo>
                    <a:pt x="8379" y="7464"/>
                  </a:lnTo>
                  <a:lnTo>
                    <a:pt x="0" y="4365"/>
                  </a:lnTo>
                  <a:lnTo>
                    <a:pt x="45" y="0"/>
                  </a:lnTo>
                  <a:lnTo>
                    <a:pt x="8363" y="2423"/>
                  </a:ln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4" name="Freeform 24">
              <a:extLst>
                <a:ext uri="{FF2B5EF4-FFF2-40B4-BE49-F238E27FC236}"/>
              </a:extLst>
            </p:cNvPr>
            <p:cNvSpPr>
              <a:spLocks/>
            </p:cNvSpPr>
            <p:nvPr/>
          </p:nvSpPr>
          <p:spPr bwMode="auto">
            <a:xfrm>
              <a:off x="28611513" y="15235238"/>
              <a:ext cx="12220575" cy="11987212"/>
            </a:xfrm>
            <a:custGeom>
              <a:avLst/>
              <a:gdLst>
                <a:gd name="T0" fmla="*/ 7698 w 7698"/>
                <a:gd name="T1" fmla="*/ 0 h 7551"/>
                <a:gd name="T2" fmla="*/ 7568 w 7698"/>
                <a:gd name="T3" fmla="*/ 5455 h 7551"/>
                <a:gd name="T4" fmla="*/ 16 w 7698"/>
                <a:gd name="T5" fmla="*/ 7551 h 7551"/>
                <a:gd name="T6" fmla="*/ 0 w 7698"/>
                <a:gd name="T7" fmla="*/ 2510 h 7551"/>
                <a:gd name="T8" fmla="*/ 7698 w 7698"/>
                <a:gd name="T9" fmla="*/ 0 h 7551"/>
              </a:gdLst>
              <a:ahLst/>
              <a:cxnLst>
                <a:cxn ang="0">
                  <a:pos x="T0" y="T1"/>
                </a:cxn>
                <a:cxn ang="0">
                  <a:pos x="T2" y="T3"/>
                </a:cxn>
                <a:cxn ang="0">
                  <a:pos x="T4" y="T5"/>
                </a:cxn>
                <a:cxn ang="0">
                  <a:pos x="T6" y="T7"/>
                </a:cxn>
                <a:cxn ang="0">
                  <a:pos x="T8" y="T9"/>
                </a:cxn>
              </a:cxnLst>
              <a:rect l="0" t="0" r="r" b="b"/>
              <a:pathLst>
                <a:path w="7698" h="7551">
                  <a:moveTo>
                    <a:pt x="7698" y="0"/>
                  </a:moveTo>
                  <a:lnTo>
                    <a:pt x="7568" y="5455"/>
                  </a:lnTo>
                  <a:lnTo>
                    <a:pt x="16" y="7551"/>
                  </a:lnTo>
                  <a:lnTo>
                    <a:pt x="0" y="2510"/>
                  </a:lnTo>
                  <a:lnTo>
                    <a:pt x="7698" y="0"/>
                  </a:lnTo>
                  <a:close/>
                </a:path>
              </a:pathLst>
            </a:custGeom>
            <a:solidFill>
              <a:srgbClr val="683C1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5" name="Freeform 25">
              <a:extLst>
                <a:ext uri="{FF2B5EF4-FFF2-40B4-BE49-F238E27FC236}"/>
              </a:extLst>
            </p:cNvPr>
            <p:cNvSpPr>
              <a:spLocks/>
            </p:cNvSpPr>
            <p:nvPr/>
          </p:nvSpPr>
          <p:spPr bwMode="auto">
            <a:xfrm>
              <a:off x="29908500" y="16727488"/>
              <a:ext cx="10072687" cy="6570662"/>
            </a:xfrm>
            <a:custGeom>
              <a:avLst/>
              <a:gdLst>
                <a:gd name="T0" fmla="*/ 0 w 6345"/>
                <a:gd name="T1" fmla="*/ 2243 h 4139"/>
                <a:gd name="T2" fmla="*/ 71 w 6345"/>
                <a:gd name="T3" fmla="*/ 4139 h 4139"/>
                <a:gd name="T4" fmla="*/ 6312 w 6345"/>
                <a:gd name="T5" fmla="*/ 2071 h 4139"/>
                <a:gd name="T6" fmla="*/ 6345 w 6345"/>
                <a:gd name="T7" fmla="*/ 0 h 4139"/>
                <a:gd name="T8" fmla="*/ 0 w 6345"/>
                <a:gd name="T9" fmla="*/ 2243 h 4139"/>
              </a:gdLst>
              <a:ahLst/>
              <a:cxnLst>
                <a:cxn ang="0">
                  <a:pos x="T0" y="T1"/>
                </a:cxn>
                <a:cxn ang="0">
                  <a:pos x="T2" y="T3"/>
                </a:cxn>
                <a:cxn ang="0">
                  <a:pos x="T4" y="T5"/>
                </a:cxn>
                <a:cxn ang="0">
                  <a:pos x="T6" y="T7"/>
                </a:cxn>
                <a:cxn ang="0">
                  <a:pos x="T8" y="T9"/>
                </a:cxn>
              </a:cxnLst>
              <a:rect l="0" t="0" r="r" b="b"/>
              <a:pathLst>
                <a:path w="6345" h="4139">
                  <a:moveTo>
                    <a:pt x="0" y="2243"/>
                  </a:moveTo>
                  <a:lnTo>
                    <a:pt x="71" y="4139"/>
                  </a:lnTo>
                  <a:lnTo>
                    <a:pt x="6312" y="2071"/>
                  </a:lnTo>
                  <a:lnTo>
                    <a:pt x="6345" y="0"/>
                  </a:lnTo>
                  <a:lnTo>
                    <a:pt x="0" y="2243"/>
                  </a:lnTo>
                  <a:close/>
                </a:path>
              </a:pathLst>
            </a:custGeom>
            <a:solidFill>
              <a:srgbClr val="4E2D0D"/>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6" name="Freeform 26">
              <a:extLst>
                <a:ext uri="{FF2B5EF4-FFF2-40B4-BE49-F238E27FC236}"/>
              </a:extLst>
            </p:cNvPr>
            <p:cNvSpPr>
              <a:spLocks/>
            </p:cNvSpPr>
            <p:nvPr/>
          </p:nvSpPr>
          <p:spPr bwMode="auto">
            <a:xfrm>
              <a:off x="20219988" y="19219863"/>
              <a:ext cx="8416925" cy="8002587"/>
            </a:xfrm>
            <a:custGeom>
              <a:avLst/>
              <a:gdLst>
                <a:gd name="T0" fmla="*/ 2237 w 2244"/>
                <a:gd name="T1" fmla="*/ 0 h 2133"/>
                <a:gd name="T2" fmla="*/ 2244 w 2244"/>
                <a:gd name="T3" fmla="*/ 2133 h 2133"/>
                <a:gd name="T4" fmla="*/ 0 w 2244"/>
                <a:gd name="T5" fmla="*/ 1306 h 2133"/>
                <a:gd name="T6" fmla="*/ 1562 w 2244"/>
                <a:gd name="T7" fmla="*/ 1335 h 2133"/>
                <a:gd name="T8" fmla="*/ 2237 w 2244"/>
                <a:gd name="T9" fmla="*/ 0 h 2133"/>
              </a:gdLst>
              <a:ahLst/>
              <a:cxnLst>
                <a:cxn ang="0">
                  <a:pos x="T0" y="T1"/>
                </a:cxn>
                <a:cxn ang="0">
                  <a:pos x="T2" y="T3"/>
                </a:cxn>
                <a:cxn ang="0">
                  <a:pos x="T4" y="T5"/>
                </a:cxn>
                <a:cxn ang="0">
                  <a:pos x="T6" y="T7"/>
                </a:cxn>
                <a:cxn ang="0">
                  <a:pos x="T8" y="T9"/>
                </a:cxn>
              </a:cxnLst>
              <a:rect l="0" t="0" r="r" b="b"/>
              <a:pathLst>
                <a:path w="2244" h="2133">
                  <a:moveTo>
                    <a:pt x="2237" y="0"/>
                  </a:moveTo>
                  <a:cubicBezTo>
                    <a:pt x="2244" y="2133"/>
                    <a:pt x="2244" y="2133"/>
                    <a:pt x="2244" y="2133"/>
                  </a:cubicBezTo>
                  <a:cubicBezTo>
                    <a:pt x="0" y="1306"/>
                    <a:pt x="0" y="1306"/>
                    <a:pt x="0" y="1306"/>
                  </a:cubicBezTo>
                  <a:cubicBezTo>
                    <a:pt x="0" y="1306"/>
                    <a:pt x="1139" y="1642"/>
                    <a:pt x="1562" y="1335"/>
                  </a:cubicBezTo>
                  <a:cubicBezTo>
                    <a:pt x="1985" y="1029"/>
                    <a:pt x="2237" y="0"/>
                    <a:pt x="2237" y="0"/>
                  </a:cubicBez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7" name="Freeform 27">
              <a:extLst>
                <a:ext uri="{FF2B5EF4-FFF2-40B4-BE49-F238E27FC236}"/>
              </a:extLst>
            </p:cNvPr>
            <p:cNvSpPr>
              <a:spLocks/>
            </p:cNvSpPr>
            <p:nvPr/>
          </p:nvSpPr>
          <p:spPr bwMode="auto">
            <a:xfrm>
              <a:off x="11278916" y="17980022"/>
              <a:ext cx="10714036" cy="2105021"/>
            </a:xfrm>
            <a:custGeom>
              <a:avLst/>
              <a:gdLst>
                <a:gd name="T0" fmla="*/ 3341 w 6749"/>
                <a:gd name="T1" fmla="*/ 0 h 1326"/>
                <a:gd name="T2" fmla="*/ 6749 w 6749"/>
                <a:gd name="T3" fmla="*/ 643 h 1326"/>
                <a:gd name="T4" fmla="*/ 3542 w 6749"/>
                <a:gd name="T5" fmla="*/ 1326 h 1326"/>
                <a:gd name="T6" fmla="*/ 0 w 6749"/>
                <a:gd name="T7" fmla="*/ 775 h 1326"/>
                <a:gd name="T8" fmla="*/ 3341 w 6749"/>
                <a:gd name="T9" fmla="*/ 0 h 1326"/>
              </a:gdLst>
              <a:ahLst/>
              <a:cxnLst>
                <a:cxn ang="0">
                  <a:pos x="T0" y="T1"/>
                </a:cxn>
                <a:cxn ang="0">
                  <a:pos x="T2" y="T3"/>
                </a:cxn>
                <a:cxn ang="0">
                  <a:pos x="T4" y="T5"/>
                </a:cxn>
                <a:cxn ang="0">
                  <a:pos x="T6" y="T7"/>
                </a:cxn>
                <a:cxn ang="0">
                  <a:pos x="T8" y="T9"/>
                </a:cxn>
              </a:cxnLst>
              <a:rect l="0" t="0" r="r" b="b"/>
              <a:pathLst>
                <a:path w="6749" h="1326">
                  <a:moveTo>
                    <a:pt x="3341" y="0"/>
                  </a:moveTo>
                  <a:lnTo>
                    <a:pt x="6749" y="643"/>
                  </a:lnTo>
                  <a:lnTo>
                    <a:pt x="3542" y="1326"/>
                  </a:lnTo>
                  <a:lnTo>
                    <a:pt x="0" y="775"/>
                  </a:lnTo>
                  <a:lnTo>
                    <a:pt x="3341"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8" name="Freeform 28">
              <a:extLst>
                <a:ext uri="{FF2B5EF4-FFF2-40B4-BE49-F238E27FC236}"/>
              </a:extLst>
            </p:cNvPr>
            <p:cNvSpPr>
              <a:spLocks/>
            </p:cNvSpPr>
            <p:nvPr/>
          </p:nvSpPr>
          <p:spPr bwMode="auto">
            <a:xfrm>
              <a:off x="11174142" y="19157949"/>
              <a:ext cx="5837235" cy="8129588"/>
            </a:xfrm>
            <a:custGeom>
              <a:avLst/>
              <a:gdLst>
                <a:gd name="T0" fmla="*/ 3592 w 3677"/>
                <a:gd name="T1" fmla="*/ 5121 h 5121"/>
                <a:gd name="T2" fmla="*/ 3677 w 3677"/>
                <a:gd name="T3" fmla="*/ 584 h 5121"/>
                <a:gd name="T4" fmla="*/ 102 w 3677"/>
                <a:gd name="T5" fmla="*/ 0 h 5121"/>
                <a:gd name="T6" fmla="*/ 0 w 3677"/>
                <a:gd name="T7" fmla="*/ 4415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4"/>
                  </a:lnTo>
                  <a:lnTo>
                    <a:pt x="102" y="0"/>
                  </a:lnTo>
                  <a:lnTo>
                    <a:pt x="0" y="4415"/>
                  </a:lnTo>
                  <a:lnTo>
                    <a:pt x="3592" y="5121"/>
                  </a:lnTo>
                  <a:close/>
                </a:path>
              </a:pathLst>
            </a:custGeom>
            <a:solidFill>
              <a:srgbClr val="824B15"/>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9" name="Freeform 29">
              <a:extLst>
                <a:ext uri="{FF2B5EF4-FFF2-40B4-BE49-F238E27FC236}"/>
              </a:extLst>
            </p:cNvPr>
            <p:cNvSpPr>
              <a:spLocks/>
            </p:cNvSpPr>
            <p:nvPr/>
          </p:nvSpPr>
          <p:spPr bwMode="auto">
            <a:xfrm>
              <a:off x="16876440" y="19000781"/>
              <a:ext cx="5359399" cy="8286749"/>
            </a:xfrm>
            <a:custGeom>
              <a:avLst/>
              <a:gdLst>
                <a:gd name="T0" fmla="*/ 3192 w 3376"/>
                <a:gd name="T1" fmla="*/ 0 h 5220"/>
                <a:gd name="T2" fmla="*/ 16 w 3376"/>
                <a:gd name="T3" fmla="*/ 683 h 5220"/>
                <a:gd name="T4" fmla="*/ 0 w 3376"/>
                <a:gd name="T5" fmla="*/ 5220 h 5220"/>
                <a:gd name="T6" fmla="*/ 3376 w 3376"/>
                <a:gd name="T7" fmla="*/ 3868 h 5220"/>
                <a:gd name="T8" fmla="*/ 3192 w 3376"/>
                <a:gd name="T9" fmla="*/ 0 h 5220"/>
              </a:gdLst>
              <a:ahLst/>
              <a:cxnLst>
                <a:cxn ang="0">
                  <a:pos x="T0" y="T1"/>
                </a:cxn>
                <a:cxn ang="0">
                  <a:pos x="T2" y="T3"/>
                </a:cxn>
                <a:cxn ang="0">
                  <a:pos x="T4" y="T5"/>
                </a:cxn>
                <a:cxn ang="0">
                  <a:pos x="T6" y="T7"/>
                </a:cxn>
                <a:cxn ang="0">
                  <a:pos x="T8" y="T9"/>
                </a:cxn>
              </a:cxnLst>
              <a:rect l="0" t="0" r="r" b="b"/>
              <a:pathLst>
                <a:path w="3376" h="5220">
                  <a:moveTo>
                    <a:pt x="3192" y="0"/>
                  </a:moveTo>
                  <a:lnTo>
                    <a:pt x="16" y="683"/>
                  </a:lnTo>
                  <a:lnTo>
                    <a:pt x="0" y="5220"/>
                  </a:lnTo>
                  <a:lnTo>
                    <a:pt x="3376" y="3868"/>
                  </a:lnTo>
                  <a:lnTo>
                    <a:pt x="3192" y="0"/>
                  </a:ln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0" name="Freeform 30">
              <a:extLst>
                <a:ext uri="{FF2B5EF4-FFF2-40B4-BE49-F238E27FC236}"/>
              </a:extLst>
            </p:cNvPr>
            <p:cNvSpPr>
              <a:spLocks/>
            </p:cNvSpPr>
            <p:nvPr/>
          </p:nvSpPr>
          <p:spPr bwMode="auto">
            <a:xfrm>
              <a:off x="11826601" y="20035833"/>
              <a:ext cx="4160840" cy="3173413"/>
            </a:xfrm>
            <a:custGeom>
              <a:avLst/>
              <a:gdLst>
                <a:gd name="T0" fmla="*/ 69 w 2621"/>
                <a:gd name="T1" fmla="*/ 0 h 1999"/>
                <a:gd name="T2" fmla="*/ 0 w 2621"/>
                <a:gd name="T3" fmla="*/ 1619 h 1999"/>
                <a:gd name="T4" fmla="*/ 2588 w 2621"/>
                <a:gd name="T5" fmla="*/ 1999 h 1999"/>
                <a:gd name="T6" fmla="*/ 2621 w 2621"/>
                <a:gd name="T7" fmla="*/ 378 h 1999"/>
                <a:gd name="T8" fmla="*/ 69 w 2621"/>
                <a:gd name="T9" fmla="*/ 0 h 1999"/>
              </a:gdLst>
              <a:ahLst/>
              <a:cxnLst>
                <a:cxn ang="0">
                  <a:pos x="T0" y="T1"/>
                </a:cxn>
                <a:cxn ang="0">
                  <a:pos x="T2" y="T3"/>
                </a:cxn>
                <a:cxn ang="0">
                  <a:pos x="T4" y="T5"/>
                </a:cxn>
                <a:cxn ang="0">
                  <a:pos x="T6" y="T7"/>
                </a:cxn>
                <a:cxn ang="0">
                  <a:pos x="T8" y="T9"/>
                </a:cxn>
              </a:cxnLst>
              <a:rect l="0" t="0" r="r" b="b"/>
              <a:pathLst>
                <a:path w="2621" h="1999">
                  <a:moveTo>
                    <a:pt x="69" y="0"/>
                  </a:moveTo>
                  <a:lnTo>
                    <a:pt x="0" y="1619"/>
                  </a:lnTo>
                  <a:lnTo>
                    <a:pt x="2588" y="1999"/>
                  </a:lnTo>
                  <a:lnTo>
                    <a:pt x="2621" y="378"/>
                  </a:lnTo>
                  <a:lnTo>
                    <a:pt x="69" y="0"/>
                  </a:ln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1" name="Freeform 31">
              <a:extLst>
                <a:ext uri="{FF2B5EF4-FFF2-40B4-BE49-F238E27FC236}"/>
              </a:extLst>
            </p:cNvPr>
            <p:cNvSpPr>
              <a:spLocks/>
            </p:cNvSpPr>
            <p:nvPr/>
          </p:nvSpPr>
          <p:spPr bwMode="auto">
            <a:xfrm>
              <a:off x="13422313" y="4046538"/>
              <a:ext cx="16216312" cy="3189287"/>
            </a:xfrm>
            <a:custGeom>
              <a:avLst/>
              <a:gdLst>
                <a:gd name="T0" fmla="*/ 5057 w 10215"/>
                <a:gd name="T1" fmla="*/ 0 h 2009"/>
                <a:gd name="T2" fmla="*/ 10215 w 10215"/>
                <a:gd name="T3" fmla="*/ 976 h 2009"/>
                <a:gd name="T4" fmla="*/ 5359 w 10215"/>
                <a:gd name="T5" fmla="*/ 2009 h 2009"/>
                <a:gd name="T6" fmla="*/ 0 w 10215"/>
                <a:gd name="T7" fmla="*/ 1177 h 2009"/>
                <a:gd name="T8" fmla="*/ 5057 w 10215"/>
                <a:gd name="T9" fmla="*/ 0 h 2009"/>
              </a:gdLst>
              <a:ahLst/>
              <a:cxnLst>
                <a:cxn ang="0">
                  <a:pos x="T0" y="T1"/>
                </a:cxn>
                <a:cxn ang="0">
                  <a:pos x="T2" y="T3"/>
                </a:cxn>
                <a:cxn ang="0">
                  <a:pos x="T4" y="T5"/>
                </a:cxn>
                <a:cxn ang="0">
                  <a:pos x="T6" y="T7"/>
                </a:cxn>
                <a:cxn ang="0">
                  <a:pos x="T8" y="T9"/>
                </a:cxn>
              </a:cxnLst>
              <a:rect l="0" t="0" r="r" b="b"/>
              <a:pathLst>
                <a:path w="10215" h="2009">
                  <a:moveTo>
                    <a:pt x="5057" y="0"/>
                  </a:moveTo>
                  <a:lnTo>
                    <a:pt x="10215" y="976"/>
                  </a:lnTo>
                  <a:lnTo>
                    <a:pt x="5359" y="2009"/>
                  </a:lnTo>
                  <a:lnTo>
                    <a:pt x="0" y="1177"/>
                  </a:lnTo>
                  <a:lnTo>
                    <a:pt x="5057" y="0"/>
                  </a:lnTo>
                  <a:close/>
                </a:path>
              </a:pathLst>
            </a:custGeom>
            <a:solidFill>
              <a:srgbClr val="E1D8CF"/>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2" name="Freeform 32">
              <a:extLst>
                <a:ext uri="{FF2B5EF4-FFF2-40B4-BE49-F238E27FC236}"/>
              </a:extLst>
            </p:cNvPr>
            <p:cNvSpPr>
              <a:spLocks/>
            </p:cNvSpPr>
            <p:nvPr/>
          </p:nvSpPr>
          <p:spPr bwMode="auto">
            <a:xfrm>
              <a:off x="13265150" y="5832475"/>
              <a:ext cx="8834437" cy="12306300"/>
            </a:xfrm>
            <a:custGeom>
              <a:avLst/>
              <a:gdLst>
                <a:gd name="T0" fmla="*/ 5435 w 5565"/>
                <a:gd name="T1" fmla="*/ 7752 h 7752"/>
                <a:gd name="T2" fmla="*/ 5565 w 5565"/>
                <a:gd name="T3" fmla="*/ 884 h 7752"/>
                <a:gd name="T4" fmla="*/ 151 w 5565"/>
                <a:gd name="T5" fmla="*/ 0 h 7752"/>
                <a:gd name="T6" fmla="*/ 0 w 5565"/>
                <a:gd name="T7" fmla="*/ 6684 h 7752"/>
                <a:gd name="T8" fmla="*/ 5435 w 5565"/>
                <a:gd name="T9" fmla="*/ 7752 h 7752"/>
              </a:gdLst>
              <a:ahLst/>
              <a:cxnLst>
                <a:cxn ang="0">
                  <a:pos x="T0" y="T1"/>
                </a:cxn>
                <a:cxn ang="0">
                  <a:pos x="T2" y="T3"/>
                </a:cxn>
                <a:cxn ang="0">
                  <a:pos x="T4" y="T5"/>
                </a:cxn>
                <a:cxn ang="0">
                  <a:pos x="T6" y="T7"/>
                </a:cxn>
                <a:cxn ang="0">
                  <a:pos x="T8" y="T9"/>
                </a:cxn>
              </a:cxnLst>
              <a:rect l="0" t="0" r="r" b="b"/>
              <a:pathLst>
                <a:path w="5565" h="7752">
                  <a:moveTo>
                    <a:pt x="5435" y="7752"/>
                  </a:moveTo>
                  <a:lnTo>
                    <a:pt x="5565" y="884"/>
                  </a:lnTo>
                  <a:lnTo>
                    <a:pt x="151" y="0"/>
                  </a:lnTo>
                  <a:lnTo>
                    <a:pt x="0" y="6684"/>
                  </a:lnTo>
                  <a:lnTo>
                    <a:pt x="5435" y="7752"/>
                  </a:lnTo>
                  <a:close/>
                </a:path>
              </a:pathLst>
            </a:custGeom>
            <a:solidFill>
              <a:srgbClr val="C3B1A0"/>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3" name="Freeform 33">
              <a:extLst>
                <a:ext uri="{FF2B5EF4-FFF2-40B4-BE49-F238E27FC236}"/>
              </a:extLst>
            </p:cNvPr>
            <p:cNvSpPr>
              <a:spLocks/>
            </p:cNvSpPr>
            <p:nvPr/>
          </p:nvSpPr>
          <p:spPr bwMode="auto">
            <a:xfrm>
              <a:off x="21893213" y="5595938"/>
              <a:ext cx="8113712" cy="12542837"/>
            </a:xfrm>
            <a:custGeom>
              <a:avLst/>
              <a:gdLst>
                <a:gd name="T0" fmla="*/ 4832 w 5111"/>
                <a:gd name="T1" fmla="*/ 0 h 7901"/>
                <a:gd name="T2" fmla="*/ 23 w 5111"/>
                <a:gd name="T3" fmla="*/ 1033 h 7901"/>
                <a:gd name="T4" fmla="*/ 0 w 5111"/>
                <a:gd name="T5" fmla="*/ 7901 h 7901"/>
                <a:gd name="T6" fmla="*/ 5111 w 5111"/>
                <a:gd name="T7" fmla="*/ 5857 h 7901"/>
                <a:gd name="T8" fmla="*/ 4832 w 5111"/>
                <a:gd name="T9" fmla="*/ 0 h 7901"/>
              </a:gdLst>
              <a:ahLst/>
              <a:cxnLst>
                <a:cxn ang="0">
                  <a:pos x="T0" y="T1"/>
                </a:cxn>
                <a:cxn ang="0">
                  <a:pos x="T2" y="T3"/>
                </a:cxn>
                <a:cxn ang="0">
                  <a:pos x="T4" y="T5"/>
                </a:cxn>
                <a:cxn ang="0">
                  <a:pos x="T6" y="T7"/>
                </a:cxn>
                <a:cxn ang="0">
                  <a:pos x="T8" y="T9"/>
                </a:cxn>
              </a:cxnLst>
              <a:rect l="0" t="0" r="r" b="b"/>
              <a:pathLst>
                <a:path w="5111" h="7901">
                  <a:moveTo>
                    <a:pt x="4832" y="0"/>
                  </a:moveTo>
                  <a:lnTo>
                    <a:pt x="23" y="1033"/>
                  </a:lnTo>
                  <a:lnTo>
                    <a:pt x="0" y="7901"/>
                  </a:lnTo>
                  <a:lnTo>
                    <a:pt x="5111" y="5857"/>
                  </a:lnTo>
                  <a:lnTo>
                    <a:pt x="4832" y="0"/>
                  </a:lnTo>
                  <a:close/>
                </a:path>
              </a:pathLst>
            </a:custGeom>
            <a:solidFill>
              <a:srgbClr val="A48A70"/>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4" name="Freeform 34">
              <a:extLst>
                <a:ext uri="{FF2B5EF4-FFF2-40B4-BE49-F238E27FC236}"/>
              </a:extLst>
            </p:cNvPr>
            <p:cNvSpPr>
              <a:spLocks/>
            </p:cNvSpPr>
            <p:nvPr/>
          </p:nvSpPr>
          <p:spPr bwMode="auto">
            <a:xfrm>
              <a:off x="14582775" y="8023225"/>
              <a:ext cx="5637212" cy="3940175"/>
            </a:xfrm>
            <a:custGeom>
              <a:avLst/>
              <a:gdLst>
                <a:gd name="T0" fmla="*/ 104 w 3551"/>
                <a:gd name="T1" fmla="*/ 0 h 2482"/>
                <a:gd name="T2" fmla="*/ 3551 w 3551"/>
                <a:gd name="T3" fmla="*/ 518 h 2482"/>
                <a:gd name="T4" fmla="*/ 3518 w 3551"/>
                <a:gd name="T5" fmla="*/ 2482 h 2482"/>
                <a:gd name="T6" fmla="*/ 0 w 3551"/>
                <a:gd name="T7" fmla="*/ 1896 h 2482"/>
                <a:gd name="T8" fmla="*/ 104 w 3551"/>
                <a:gd name="T9" fmla="*/ 0 h 2482"/>
              </a:gdLst>
              <a:ahLst/>
              <a:cxnLst>
                <a:cxn ang="0">
                  <a:pos x="T0" y="T1"/>
                </a:cxn>
                <a:cxn ang="0">
                  <a:pos x="T2" y="T3"/>
                </a:cxn>
                <a:cxn ang="0">
                  <a:pos x="T4" y="T5"/>
                </a:cxn>
                <a:cxn ang="0">
                  <a:pos x="T6" y="T7"/>
                </a:cxn>
                <a:cxn ang="0">
                  <a:pos x="T8" y="T9"/>
                </a:cxn>
              </a:cxnLst>
              <a:rect l="0" t="0" r="r" b="b"/>
              <a:pathLst>
                <a:path w="3551" h="2482">
                  <a:moveTo>
                    <a:pt x="104" y="0"/>
                  </a:moveTo>
                  <a:lnTo>
                    <a:pt x="3551" y="518"/>
                  </a:lnTo>
                  <a:lnTo>
                    <a:pt x="3518" y="2482"/>
                  </a:lnTo>
                  <a:lnTo>
                    <a:pt x="0" y="1896"/>
                  </a:lnTo>
                  <a:lnTo>
                    <a:pt x="104" y="0"/>
                  </a:lnTo>
                  <a:close/>
                </a:path>
              </a:pathLst>
            </a:custGeom>
            <a:solidFill>
              <a:srgbClr val="E1D8CF"/>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5" name="Freeform 35">
              <a:extLst>
                <a:ext uri="{FF2B5EF4-FFF2-40B4-BE49-F238E27FC236}"/>
              </a:extLst>
            </p:cNvPr>
            <p:cNvSpPr>
              <a:spLocks/>
            </p:cNvSpPr>
            <p:nvPr/>
          </p:nvSpPr>
          <p:spPr bwMode="auto">
            <a:xfrm>
              <a:off x="28055888" y="8551863"/>
              <a:ext cx="10714037" cy="2109787"/>
            </a:xfrm>
            <a:custGeom>
              <a:avLst/>
              <a:gdLst>
                <a:gd name="T0" fmla="*/ 3341 w 6749"/>
                <a:gd name="T1" fmla="*/ 0 h 1329"/>
                <a:gd name="T2" fmla="*/ 6749 w 6749"/>
                <a:gd name="T3" fmla="*/ 646 h 1329"/>
                <a:gd name="T4" fmla="*/ 3542 w 6749"/>
                <a:gd name="T5" fmla="*/ 1329 h 1329"/>
                <a:gd name="T6" fmla="*/ 0 w 6749"/>
                <a:gd name="T7" fmla="*/ 778 h 1329"/>
                <a:gd name="T8" fmla="*/ 3341 w 6749"/>
                <a:gd name="T9" fmla="*/ 0 h 1329"/>
              </a:gdLst>
              <a:ahLst/>
              <a:cxnLst>
                <a:cxn ang="0">
                  <a:pos x="T0" y="T1"/>
                </a:cxn>
                <a:cxn ang="0">
                  <a:pos x="T2" y="T3"/>
                </a:cxn>
                <a:cxn ang="0">
                  <a:pos x="T4" y="T5"/>
                </a:cxn>
                <a:cxn ang="0">
                  <a:pos x="T6" y="T7"/>
                </a:cxn>
                <a:cxn ang="0">
                  <a:pos x="T8" y="T9"/>
                </a:cxn>
              </a:cxnLst>
              <a:rect l="0" t="0" r="r" b="b"/>
              <a:pathLst>
                <a:path w="6749" h="1329">
                  <a:moveTo>
                    <a:pt x="3341" y="0"/>
                  </a:moveTo>
                  <a:lnTo>
                    <a:pt x="6749" y="646"/>
                  </a:lnTo>
                  <a:lnTo>
                    <a:pt x="3542" y="1329"/>
                  </a:lnTo>
                  <a:lnTo>
                    <a:pt x="0" y="778"/>
                  </a:lnTo>
                  <a:lnTo>
                    <a:pt x="3341"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6" name="Freeform 36">
              <a:extLst>
                <a:ext uri="{FF2B5EF4-FFF2-40B4-BE49-F238E27FC236}"/>
              </a:extLst>
            </p:cNvPr>
            <p:cNvSpPr>
              <a:spLocks/>
            </p:cNvSpPr>
            <p:nvPr/>
          </p:nvSpPr>
          <p:spPr bwMode="auto">
            <a:xfrm>
              <a:off x="27951113" y="9731375"/>
              <a:ext cx="5837237" cy="8129587"/>
            </a:xfrm>
            <a:custGeom>
              <a:avLst/>
              <a:gdLst>
                <a:gd name="T0" fmla="*/ 3592 w 3677"/>
                <a:gd name="T1" fmla="*/ 5121 h 5121"/>
                <a:gd name="T2" fmla="*/ 3677 w 3677"/>
                <a:gd name="T3" fmla="*/ 586 h 5121"/>
                <a:gd name="T4" fmla="*/ 102 w 3677"/>
                <a:gd name="T5" fmla="*/ 0 h 5121"/>
                <a:gd name="T6" fmla="*/ 0 w 3677"/>
                <a:gd name="T7" fmla="*/ 4414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6"/>
                  </a:lnTo>
                  <a:lnTo>
                    <a:pt x="102" y="0"/>
                  </a:lnTo>
                  <a:lnTo>
                    <a:pt x="0" y="4414"/>
                  </a:lnTo>
                  <a:lnTo>
                    <a:pt x="3592" y="5121"/>
                  </a:lnTo>
                  <a:close/>
                </a:path>
              </a:pathLst>
            </a:custGeom>
            <a:solidFill>
              <a:srgbClr val="683C1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7" name="Freeform 37">
              <a:extLst>
                <a:ext uri="{FF2B5EF4-FFF2-40B4-BE49-F238E27FC236}"/>
              </a:extLst>
            </p:cNvPr>
            <p:cNvSpPr>
              <a:spLocks/>
            </p:cNvSpPr>
            <p:nvPr/>
          </p:nvSpPr>
          <p:spPr bwMode="auto">
            <a:xfrm>
              <a:off x="33653413" y="9577388"/>
              <a:ext cx="5359400" cy="8283575"/>
            </a:xfrm>
            <a:custGeom>
              <a:avLst/>
              <a:gdLst>
                <a:gd name="T0" fmla="*/ 3192 w 3376"/>
                <a:gd name="T1" fmla="*/ 0 h 5218"/>
                <a:gd name="T2" fmla="*/ 16 w 3376"/>
                <a:gd name="T3" fmla="*/ 683 h 5218"/>
                <a:gd name="T4" fmla="*/ 0 w 3376"/>
                <a:gd name="T5" fmla="*/ 5218 h 5218"/>
                <a:gd name="T6" fmla="*/ 3376 w 3376"/>
                <a:gd name="T7" fmla="*/ 3869 h 5218"/>
                <a:gd name="T8" fmla="*/ 3192 w 3376"/>
                <a:gd name="T9" fmla="*/ 0 h 5218"/>
              </a:gdLst>
              <a:ahLst/>
              <a:cxnLst>
                <a:cxn ang="0">
                  <a:pos x="T0" y="T1"/>
                </a:cxn>
                <a:cxn ang="0">
                  <a:pos x="T2" y="T3"/>
                </a:cxn>
                <a:cxn ang="0">
                  <a:pos x="T4" y="T5"/>
                </a:cxn>
                <a:cxn ang="0">
                  <a:pos x="T6" y="T7"/>
                </a:cxn>
                <a:cxn ang="0">
                  <a:pos x="T8" y="T9"/>
                </a:cxn>
              </a:cxnLst>
              <a:rect l="0" t="0" r="r" b="b"/>
              <a:pathLst>
                <a:path w="3376" h="5218">
                  <a:moveTo>
                    <a:pt x="3192" y="0"/>
                  </a:moveTo>
                  <a:lnTo>
                    <a:pt x="16" y="683"/>
                  </a:lnTo>
                  <a:lnTo>
                    <a:pt x="0" y="5218"/>
                  </a:lnTo>
                  <a:lnTo>
                    <a:pt x="3376" y="3869"/>
                  </a:lnTo>
                  <a:lnTo>
                    <a:pt x="3192" y="0"/>
                  </a:lnTo>
                  <a:close/>
                </a:path>
              </a:pathLst>
            </a:custGeom>
            <a:solidFill>
              <a:srgbClr val="824B15"/>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8" name="Freeform 38">
              <a:extLst>
                <a:ext uri="{FF2B5EF4-FFF2-40B4-BE49-F238E27FC236}"/>
              </a:extLst>
            </p:cNvPr>
            <p:cNvSpPr>
              <a:spLocks/>
            </p:cNvSpPr>
            <p:nvPr/>
          </p:nvSpPr>
          <p:spPr bwMode="auto">
            <a:xfrm>
              <a:off x="34342388" y="11801475"/>
              <a:ext cx="3725862" cy="3665537"/>
            </a:xfrm>
            <a:custGeom>
              <a:avLst/>
              <a:gdLst>
                <a:gd name="T0" fmla="*/ 0 w 2347"/>
                <a:gd name="T1" fmla="*/ 518 h 2309"/>
                <a:gd name="T2" fmla="*/ 71 w 2347"/>
                <a:gd name="T3" fmla="*/ 2309 h 2309"/>
                <a:gd name="T4" fmla="*/ 2347 w 2347"/>
                <a:gd name="T5" fmla="*/ 1794 h 2309"/>
                <a:gd name="T6" fmla="*/ 2174 w 2347"/>
                <a:gd name="T7" fmla="*/ 0 h 2309"/>
                <a:gd name="T8" fmla="*/ 0 w 2347"/>
                <a:gd name="T9" fmla="*/ 518 h 2309"/>
              </a:gdLst>
              <a:ahLst/>
              <a:cxnLst>
                <a:cxn ang="0">
                  <a:pos x="T0" y="T1"/>
                </a:cxn>
                <a:cxn ang="0">
                  <a:pos x="T2" y="T3"/>
                </a:cxn>
                <a:cxn ang="0">
                  <a:pos x="T4" y="T5"/>
                </a:cxn>
                <a:cxn ang="0">
                  <a:pos x="T6" y="T7"/>
                </a:cxn>
                <a:cxn ang="0">
                  <a:pos x="T8" y="T9"/>
                </a:cxn>
              </a:cxnLst>
              <a:rect l="0" t="0" r="r" b="b"/>
              <a:pathLst>
                <a:path w="2347" h="2309">
                  <a:moveTo>
                    <a:pt x="0" y="518"/>
                  </a:moveTo>
                  <a:lnTo>
                    <a:pt x="71" y="2309"/>
                  </a:lnTo>
                  <a:lnTo>
                    <a:pt x="2347" y="1794"/>
                  </a:lnTo>
                  <a:lnTo>
                    <a:pt x="2174" y="0"/>
                  </a:lnTo>
                  <a:lnTo>
                    <a:pt x="0" y="518"/>
                  </a:ln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9" name="Freeform 39">
              <a:extLst>
                <a:ext uri="{FF2B5EF4-FFF2-40B4-BE49-F238E27FC236}"/>
              </a:extLst>
            </p:cNvPr>
            <p:cNvSpPr>
              <a:spLocks/>
            </p:cNvSpPr>
            <p:nvPr/>
          </p:nvSpPr>
          <p:spPr bwMode="auto">
            <a:xfrm>
              <a:off x="27882850" y="9731375"/>
              <a:ext cx="5751512" cy="8148637"/>
            </a:xfrm>
            <a:custGeom>
              <a:avLst/>
              <a:gdLst>
                <a:gd name="T0" fmla="*/ 1533 w 1533"/>
                <a:gd name="T1" fmla="*/ 2172 h 2172"/>
                <a:gd name="T2" fmla="*/ 0 w 1533"/>
                <a:gd name="T3" fmla="*/ 1865 h 2172"/>
                <a:gd name="T4" fmla="*/ 61 w 1533"/>
                <a:gd name="T5" fmla="*/ 0 h 2172"/>
                <a:gd name="T6" fmla="*/ 453 w 1533"/>
                <a:gd name="T7" fmla="*/ 1471 h 2172"/>
                <a:gd name="T8" fmla="*/ 1533 w 1533"/>
                <a:gd name="T9" fmla="*/ 2172 h 2172"/>
              </a:gdLst>
              <a:ahLst/>
              <a:cxnLst>
                <a:cxn ang="0">
                  <a:pos x="T0" y="T1"/>
                </a:cxn>
                <a:cxn ang="0">
                  <a:pos x="T2" y="T3"/>
                </a:cxn>
                <a:cxn ang="0">
                  <a:pos x="T4" y="T5"/>
                </a:cxn>
                <a:cxn ang="0">
                  <a:pos x="T6" y="T7"/>
                </a:cxn>
                <a:cxn ang="0">
                  <a:pos x="T8" y="T9"/>
                </a:cxn>
              </a:cxnLst>
              <a:rect l="0" t="0" r="r" b="b"/>
              <a:pathLst>
                <a:path w="1533" h="2172">
                  <a:moveTo>
                    <a:pt x="1533" y="2172"/>
                  </a:moveTo>
                  <a:cubicBezTo>
                    <a:pt x="0" y="1865"/>
                    <a:pt x="0" y="1865"/>
                    <a:pt x="0" y="1865"/>
                  </a:cubicBezTo>
                  <a:cubicBezTo>
                    <a:pt x="61" y="0"/>
                    <a:pt x="61" y="0"/>
                    <a:pt x="61" y="0"/>
                  </a:cubicBezTo>
                  <a:cubicBezTo>
                    <a:pt x="61" y="0"/>
                    <a:pt x="117" y="946"/>
                    <a:pt x="453" y="1471"/>
                  </a:cubicBezTo>
                  <a:cubicBezTo>
                    <a:pt x="788" y="1996"/>
                    <a:pt x="1533" y="2172"/>
                    <a:pt x="1533" y="2172"/>
                  </a:cubicBez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grpSp>
      <p:sp>
        <p:nvSpPr>
          <p:cNvPr id="40" name="Oval 163">
            <a:extLst>
              <a:ext uri="{FF2B5EF4-FFF2-40B4-BE49-F238E27FC236}"/>
            </a:extLst>
          </p:cNvPr>
          <p:cNvSpPr/>
          <p:nvPr userDrawn="1"/>
        </p:nvSpPr>
        <p:spPr>
          <a:xfrm>
            <a:off x="2864644" y="1746250"/>
            <a:ext cx="282179" cy="376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1" name="Oval 166">
            <a:extLst>
              <a:ext uri="{FF2B5EF4-FFF2-40B4-BE49-F238E27FC236}"/>
            </a:extLst>
          </p:cNvPr>
          <p:cNvSpPr/>
          <p:nvPr userDrawn="1"/>
        </p:nvSpPr>
        <p:spPr>
          <a:xfrm>
            <a:off x="2864644" y="3067050"/>
            <a:ext cx="282179" cy="3762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2" name="Oval 167">
            <a:extLst>
              <a:ext uri="{FF2B5EF4-FFF2-40B4-BE49-F238E27FC236}"/>
            </a:extLst>
          </p:cNvPr>
          <p:cNvSpPr/>
          <p:nvPr userDrawn="1"/>
        </p:nvSpPr>
        <p:spPr>
          <a:xfrm>
            <a:off x="2864644" y="4468814"/>
            <a:ext cx="282179" cy="3762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3" name="Oval 168">
            <a:extLst>
              <a:ext uri="{FF2B5EF4-FFF2-40B4-BE49-F238E27FC236}"/>
            </a:extLst>
          </p:cNvPr>
          <p:cNvSpPr/>
          <p:nvPr userDrawn="1"/>
        </p:nvSpPr>
        <p:spPr>
          <a:xfrm>
            <a:off x="6013848" y="3067050"/>
            <a:ext cx="282178" cy="3762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4" name="Oval 169">
            <a:extLst>
              <a:ext uri="{FF2B5EF4-FFF2-40B4-BE49-F238E27FC236}"/>
            </a:extLst>
          </p:cNvPr>
          <p:cNvSpPr/>
          <p:nvPr userDrawn="1"/>
        </p:nvSpPr>
        <p:spPr>
          <a:xfrm>
            <a:off x="6013848" y="4468814"/>
            <a:ext cx="282178" cy="3762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5" name="Oval 171">
            <a:extLst>
              <a:ext uri="{FF2B5EF4-FFF2-40B4-BE49-F238E27FC236}"/>
            </a:extLst>
          </p:cNvPr>
          <p:cNvSpPr/>
          <p:nvPr userDrawn="1"/>
        </p:nvSpPr>
        <p:spPr>
          <a:xfrm>
            <a:off x="6013848" y="1746250"/>
            <a:ext cx="282178" cy="3762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 name="Metin Yer Tutucusu 8"/>
          <p:cNvSpPr>
            <a:spLocks noGrp="1"/>
          </p:cNvSpPr>
          <p:nvPr>
            <p:ph type="body" sz="quarter" idx="12"/>
          </p:nvPr>
        </p:nvSpPr>
        <p:spPr>
          <a:xfrm>
            <a:off x="3192066" y="16938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3" name="Metin Yer Tutucusu 8"/>
          <p:cNvSpPr>
            <a:spLocks noGrp="1"/>
          </p:cNvSpPr>
          <p:nvPr>
            <p:ph type="body" sz="quarter" idx="13"/>
          </p:nvPr>
        </p:nvSpPr>
        <p:spPr>
          <a:xfrm>
            <a:off x="6392466" y="16938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4" name="Metin Yer Tutucusu 8"/>
          <p:cNvSpPr>
            <a:spLocks noGrp="1"/>
          </p:cNvSpPr>
          <p:nvPr>
            <p:ph type="body" sz="quarter" idx="14"/>
          </p:nvPr>
        </p:nvSpPr>
        <p:spPr>
          <a:xfrm>
            <a:off x="3192066" y="30709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5" name="Metin Yer Tutucusu 8"/>
          <p:cNvSpPr>
            <a:spLocks noGrp="1"/>
          </p:cNvSpPr>
          <p:nvPr>
            <p:ph type="body" sz="quarter" idx="15"/>
          </p:nvPr>
        </p:nvSpPr>
        <p:spPr>
          <a:xfrm>
            <a:off x="6392466" y="30709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6" name="Metin Yer Tutucusu 8"/>
          <p:cNvSpPr>
            <a:spLocks noGrp="1"/>
          </p:cNvSpPr>
          <p:nvPr>
            <p:ph type="body" sz="quarter" idx="16"/>
          </p:nvPr>
        </p:nvSpPr>
        <p:spPr>
          <a:xfrm>
            <a:off x="3192066" y="4468389"/>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7" name="Metin Yer Tutucusu 8"/>
          <p:cNvSpPr>
            <a:spLocks noGrp="1"/>
          </p:cNvSpPr>
          <p:nvPr>
            <p:ph type="body" sz="quarter" idx="17"/>
          </p:nvPr>
        </p:nvSpPr>
        <p:spPr>
          <a:xfrm>
            <a:off x="6392466" y="4468389"/>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Tree>
    <p:extLst>
      <p:ext uri="{BB962C8B-B14F-4D97-AF65-F5344CB8AC3E}">
        <p14:creationId xmlns:p14="http://schemas.microsoft.com/office/powerpoint/2010/main" val="4203561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maddeli - 4">
    <p:spTree>
      <p:nvGrpSpPr>
        <p:cNvPr id="1" name=""/>
        <p:cNvGrpSpPr/>
        <p:nvPr/>
      </p:nvGrpSpPr>
      <p:grpSpPr>
        <a:xfrm>
          <a:off x="0" y="0"/>
          <a:ext cx="0" cy="0"/>
          <a:chOff x="0" y="0"/>
          <a:chExt cx="0" cy="0"/>
        </a:xfrm>
      </p:grpSpPr>
      <p:sp>
        <p:nvSpPr>
          <p:cNvPr id="5"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6"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7" name="TextBox 8">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6AED14BA-A7A5-4D8A-A7D0-45A42DE1931F}" type="slidenum">
              <a:rPr lang="id-ID" altLang="tr-TR" sz="1400" b="1">
                <a:solidFill>
                  <a:srgbClr val="404040"/>
                </a:solidFill>
                <a:cs typeface="Arial" pitchFamily="34" charset="0"/>
              </a:rPr>
              <a:pPr algn="ctr" fontAlgn="base">
                <a:spcBef>
                  <a:spcPct val="0"/>
                </a:spcBef>
                <a:spcAft>
                  <a:spcPct val="0"/>
                </a:spcAft>
                <a:defRPr/>
              </a:pPr>
              <a:t>‹#›</a:t>
            </a:fld>
            <a:endParaRPr lang="id-ID" altLang="tr-TR" sz="1400">
              <a:solidFill>
                <a:srgbClr val="404040"/>
              </a:solidFill>
              <a:cs typeface="Arial" pitchFamily="34" charset="0"/>
            </a:endParaRPr>
          </a:p>
        </p:txBody>
      </p:sp>
      <p:sp>
        <p:nvSpPr>
          <p:cNvPr id="9" name="Freeform 13">
            <a:extLst>
              <a:ext uri="{FF2B5EF4-FFF2-40B4-BE49-F238E27FC236}"/>
            </a:extLst>
          </p:cNvPr>
          <p:cNvSpPr>
            <a:spLocks/>
          </p:cNvSpPr>
          <p:nvPr userDrawn="1"/>
        </p:nvSpPr>
        <p:spPr bwMode="auto">
          <a:xfrm>
            <a:off x="7623573" y="4497389"/>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1" name="Freeform 14">
            <a:extLst>
              <a:ext uri="{FF2B5EF4-FFF2-40B4-BE49-F238E27FC236}"/>
            </a:extLst>
          </p:cNvPr>
          <p:cNvSpPr>
            <a:spLocks noEditPoints="1"/>
          </p:cNvSpPr>
          <p:nvPr userDrawn="1"/>
        </p:nvSpPr>
        <p:spPr bwMode="auto">
          <a:xfrm>
            <a:off x="6097192" y="3475039"/>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dirty="0">
              <a:solidFill>
                <a:prstClr val="black">
                  <a:lumMod val="75000"/>
                  <a:lumOff val="25000"/>
                </a:prstClr>
              </a:solidFill>
              <a:cs typeface="Arial" pitchFamily="34" charset="0"/>
            </a:endParaRPr>
          </a:p>
        </p:txBody>
      </p:sp>
      <p:sp>
        <p:nvSpPr>
          <p:cNvPr id="12" name="Freeform 15">
            <a:extLst>
              <a:ext uri="{FF2B5EF4-FFF2-40B4-BE49-F238E27FC236}"/>
            </a:extLst>
          </p:cNvPr>
          <p:cNvSpPr>
            <a:spLocks/>
          </p:cNvSpPr>
          <p:nvPr userDrawn="1"/>
        </p:nvSpPr>
        <p:spPr bwMode="auto">
          <a:xfrm>
            <a:off x="4574382" y="4083051"/>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3" name="Freeform 16">
            <a:extLst>
              <a:ext uri="{FF2B5EF4-FFF2-40B4-BE49-F238E27FC236}"/>
            </a:extLst>
          </p:cNvPr>
          <p:cNvSpPr>
            <a:spLocks/>
          </p:cNvSpPr>
          <p:nvPr userDrawn="1"/>
        </p:nvSpPr>
        <p:spPr bwMode="auto">
          <a:xfrm>
            <a:off x="3052762"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4" name="Freeform 17">
            <a:extLst>
              <a:ext uri="{FF2B5EF4-FFF2-40B4-BE49-F238E27FC236}"/>
            </a:extLst>
          </p:cNvPr>
          <p:cNvSpPr>
            <a:spLocks/>
          </p:cNvSpPr>
          <p:nvPr userDrawn="1"/>
        </p:nvSpPr>
        <p:spPr bwMode="auto">
          <a:xfrm>
            <a:off x="1526382"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5" name="Freeform 18">
            <a:extLst>
              <a:ext uri="{FF2B5EF4-FFF2-40B4-BE49-F238E27FC236}"/>
            </a:extLst>
          </p:cNvPr>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6" name="Rectangle 89">
            <a:extLst>
              <a:ext uri="{FF2B5EF4-FFF2-40B4-BE49-F238E27FC236}"/>
            </a:extLst>
          </p:cNvPr>
          <p:cNvSpPr/>
          <p:nvPr userDrawn="1"/>
        </p:nvSpPr>
        <p:spPr>
          <a:xfrm>
            <a:off x="0" y="5954714"/>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607219" y="1647826"/>
            <a:ext cx="8165306" cy="4924425"/>
          </a:xfrm>
        </p:spPr>
        <p:txBody>
          <a:bodyPr>
            <a:normAutofit/>
          </a:bodyPr>
          <a:lstStyle>
            <a:lvl1pPr marL="342900" marR="0" indent="-342900" algn="l" defTabSz="914400" rtl="0" eaLnBrk="1" fontAlgn="auto" latinLnBrk="0" hangingPunct="1">
              <a:lnSpc>
                <a:spcPct val="150000"/>
              </a:lnSpc>
              <a:spcBef>
                <a:spcPts val="1000"/>
              </a:spcBef>
              <a:spcAft>
                <a:spcPts val="0"/>
              </a:spcAft>
              <a:buClr>
                <a:srgbClr val="00B050"/>
              </a:buClr>
              <a:buSzPct val="120000"/>
              <a:buFont typeface="+mj-lt"/>
              <a:buAutoNum type="arabicPeriod"/>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endParaRPr lang="tr-TR" dirty="0"/>
          </a:p>
        </p:txBody>
      </p:sp>
    </p:spTree>
    <p:extLst>
      <p:ext uri="{BB962C8B-B14F-4D97-AF65-F5344CB8AC3E}">
        <p14:creationId xmlns:p14="http://schemas.microsoft.com/office/powerpoint/2010/main" val="16321668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maddeli - 5">
    <p:spTree>
      <p:nvGrpSpPr>
        <p:cNvPr id="1" name=""/>
        <p:cNvGrpSpPr/>
        <p:nvPr/>
      </p:nvGrpSpPr>
      <p:grpSpPr>
        <a:xfrm>
          <a:off x="0" y="0"/>
          <a:ext cx="0" cy="0"/>
          <a:chOff x="0" y="0"/>
          <a:chExt cx="0" cy="0"/>
        </a:xfrm>
      </p:grpSpPr>
      <p:sp>
        <p:nvSpPr>
          <p:cNvPr id="9"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11"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12"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6B8BEC67-D20F-4562-B097-17108A9B22DB}" type="slidenum">
              <a:rPr lang="id-ID" altLang="tr-TR" sz="1400" b="1">
                <a:solidFill>
                  <a:srgbClr val="404040"/>
                </a:solidFill>
                <a:cs typeface="Arial" pitchFamily="34" charset="0"/>
              </a:rPr>
              <a:pPr algn="ctr" fontAlgn="base">
                <a:spcBef>
                  <a:spcPct val="0"/>
                </a:spcBef>
                <a:spcAft>
                  <a:spcPct val="0"/>
                </a:spcAft>
                <a:defRPr/>
              </a:pPr>
              <a:t>‹#›</a:t>
            </a:fld>
            <a:endParaRPr lang="id-ID" altLang="tr-TR" sz="1400">
              <a:solidFill>
                <a:srgbClr val="404040"/>
              </a:solidFill>
              <a:cs typeface="Arial" pitchFamily="34" charset="0"/>
            </a:endParaRPr>
          </a:p>
        </p:txBody>
      </p:sp>
      <p:grpSp>
        <p:nvGrpSpPr>
          <p:cNvPr id="13" name="Grup 2"/>
          <p:cNvGrpSpPr>
            <a:grpSpLocks/>
          </p:cNvGrpSpPr>
          <p:nvPr userDrawn="1"/>
        </p:nvGrpSpPr>
        <p:grpSpPr bwMode="auto">
          <a:xfrm>
            <a:off x="3194447" y="2717800"/>
            <a:ext cx="2662238" cy="2941638"/>
            <a:chOff x="3830638" y="2693988"/>
            <a:chExt cx="4410076" cy="3656012"/>
          </a:xfrm>
        </p:grpSpPr>
        <p:sp>
          <p:nvSpPr>
            <p:cNvPr id="14" name="Freeform 5">
              <a:extLst>
                <a:ext uri="{FF2B5EF4-FFF2-40B4-BE49-F238E27FC236}"/>
              </a:extLst>
            </p:cNvPr>
            <p:cNvSpPr>
              <a:spLocks/>
            </p:cNvSpPr>
            <p:nvPr userDrawn="1"/>
          </p:nvSpPr>
          <p:spPr bwMode="auto">
            <a:xfrm flipH="1">
              <a:off x="6136263" y="2903128"/>
              <a:ext cx="37474" cy="692532"/>
            </a:xfrm>
            <a:custGeom>
              <a:avLst/>
              <a:gdLst>
                <a:gd name="T0" fmla="*/ 24 w 24"/>
                <a:gd name="T1" fmla="*/ 0 h 436"/>
                <a:gd name="T2" fmla="*/ 19 w 24"/>
                <a:gd name="T3" fmla="*/ 263 h 436"/>
                <a:gd name="T4" fmla="*/ 0 w 24"/>
                <a:gd name="T5" fmla="*/ 436 h 436"/>
                <a:gd name="T6" fmla="*/ 5 w 24"/>
                <a:gd name="T7" fmla="*/ 173 h 436"/>
                <a:gd name="T8" fmla="*/ 24 w 24"/>
                <a:gd name="T9" fmla="*/ 0 h 436"/>
              </a:gdLst>
              <a:ahLst/>
              <a:cxnLst>
                <a:cxn ang="0">
                  <a:pos x="T0" y="T1"/>
                </a:cxn>
                <a:cxn ang="0">
                  <a:pos x="T2" y="T3"/>
                </a:cxn>
                <a:cxn ang="0">
                  <a:pos x="T4" y="T5"/>
                </a:cxn>
                <a:cxn ang="0">
                  <a:pos x="T6" y="T7"/>
                </a:cxn>
                <a:cxn ang="0">
                  <a:pos x="T8" y="T9"/>
                </a:cxn>
              </a:cxnLst>
              <a:rect l="0" t="0" r="r" b="b"/>
              <a:pathLst>
                <a:path w="24" h="436">
                  <a:moveTo>
                    <a:pt x="24" y="0"/>
                  </a:moveTo>
                  <a:lnTo>
                    <a:pt x="19" y="263"/>
                  </a:lnTo>
                  <a:lnTo>
                    <a:pt x="0" y="436"/>
                  </a:lnTo>
                  <a:lnTo>
                    <a:pt x="5" y="173"/>
                  </a:lnTo>
                  <a:lnTo>
                    <a:pt x="24" y="0"/>
                  </a:ln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5" name="Freeform 6">
              <a:extLst>
                <a:ext uri="{FF2B5EF4-FFF2-40B4-BE49-F238E27FC236}"/>
              </a:extLst>
            </p:cNvPr>
            <p:cNvSpPr>
              <a:spLocks/>
            </p:cNvSpPr>
            <p:nvPr userDrawn="1"/>
          </p:nvSpPr>
          <p:spPr bwMode="auto">
            <a:xfrm flipH="1">
              <a:off x="6165848" y="3126081"/>
              <a:ext cx="530550" cy="688584"/>
            </a:xfrm>
            <a:custGeom>
              <a:avLst/>
              <a:gdLst>
                <a:gd name="T0" fmla="*/ 72 w 141"/>
                <a:gd name="T1" fmla="*/ 119 h 183"/>
                <a:gd name="T2" fmla="*/ 139 w 141"/>
                <a:gd name="T3" fmla="*/ 125 h 183"/>
                <a:gd name="T4" fmla="*/ 141 w 141"/>
                <a:gd name="T5" fmla="*/ 14 h 183"/>
                <a:gd name="T6" fmla="*/ 29 w 141"/>
                <a:gd name="T7" fmla="*/ 25 h 183"/>
                <a:gd name="T8" fmla="*/ 2 w 141"/>
                <a:gd name="T9" fmla="*/ 69 h 183"/>
                <a:gd name="T10" fmla="*/ 1 w 141"/>
                <a:gd name="T11" fmla="*/ 183 h 183"/>
                <a:gd name="T12" fmla="*/ 72 w 141"/>
                <a:gd name="T13" fmla="*/ 119 h 183"/>
                <a:gd name="T14" fmla="*/ 72 w 141"/>
                <a:gd name="T15" fmla="*/ 119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83">
                  <a:moveTo>
                    <a:pt x="72" y="119"/>
                  </a:moveTo>
                  <a:cubicBezTo>
                    <a:pt x="94" y="115"/>
                    <a:pt x="118" y="117"/>
                    <a:pt x="139" y="125"/>
                  </a:cubicBezTo>
                  <a:cubicBezTo>
                    <a:pt x="141" y="14"/>
                    <a:pt x="141" y="14"/>
                    <a:pt x="141" y="14"/>
                  </a:cubicBezTo>
                  <a:cubicBezTo>
                    <a:pt x="106" y="0"/>
                    <a:pt x="60" y="3"/>
                    <a:pt x="29" y="25"/>
                  </a:cubicBezTo>
                  <a:cubicBezTo>
                    <a:pt x="14" y="35"/>
                    <a:pt x="3" y="51"/>
                    <a:pt x="2" y="69"/>
                  </a:cubicBezTo>
                  <a:cubicBezTo>
                    <a:pt x="0" y="107"/>
                    <a:pt x="1" y="145"/>
                    <a:pt x="1" y="183"/>
                  </a:cubicBezTo>
                  <a:cubicBezTo>
                    <a:pt x="1" y="146"/>
                    <a:pt x="40" y="124"/>
                    <a:pt x="72" y="119"/>
                  </a:cubicBezTo>
                  <a:cubicBezTo>
                    <a:pt x="72" y="119"/>
                    <a:pt x="68" y="120"/>
                    <a:pt x="72" y="119"/>
                  </a:cubicBez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6" name="Freeform 7">
              <a:extLst>
                <a:ext uri="{FF2B5EF4-FFF2-40B4-BE49-F238E27FC236}"/>
              </a:extLst>
            </p:cNvPr>
            <p:cNvSpPr>
              <a:spLocks/>
            </p:cNvSpPr>
            <p:nvPr userDrawn="1"/>
          </p:nvSpPr>
          <p:spPr bwMode="auto">
            <a:xfrm flipH="1">
              <a:off x="4161985" y="3283922"/>
              <a:ext cx="751448" cy="704369"/>
            </a:xfrm>
            <a:custGeom>
              <a:avLst/>
              <a:gdLst>
                <a:gd name="T0" fmla="*/ 473 w 473"/>
                <a:gd name="T1" fmla="*/ 0 h 443"/>
                <a:gd name="T2" fmla="*/ 454 w 473"/>
                <a:gd name="T3" fmla="*/ 263 h 443"/>
                <a:gd name="T4" fmla="*/ 0 w 473"/>
                <a:gd name="T5" fmla="*/ 443 h 443"/>
                <a:gd name="T6" fmla="*/ 14 w 473"/>
                <a:gd name="T7" fmla="*/ 180 h 443"/>
                <a:gd name="T8" fmla="*/ 473 w 473"/>
                <a:gd name="T9" fmla="*/ 0 h 443"/>
              </a:gdLst>
              <a:ahLst/>
              <a:cxnLst>
                <a:cxn ang="0">
                  <a:pos x="T0" y="T1"/>
                </a:cxn>
                <a:cxn ang="0">
                  <a:pos x="T2" y="T3"/>
                </a:cxn>
                <a:cxn ang="0">
                  <a:pos x="T4" y="T5"/>
                </a:cxn>
                <a:cxn ang="0">
                  <a:pos x="T6" y="T7"/>
                </a:cxn>
                <a:cxn ang="0">
                  <a:pos x="T8" y="T9"/>
                </a:cxn>
              </a:cxnLst>
              <a:rect l="0" t="0" r="r" b="b"/>
              <a:pathLst>
                <a:path w="473" h="443">
                  <a:moveTo>
                    <a:pt x="473" y="0"/>
                  </a:moveTo>
                  <a:lnTo>
                    <a:pt x="454" y="263"/>
                  </a:lnTo>
                  <a:lnTo>
                    <a:pt x="0" y="443"/>
                  </a:lnTo>
                  <a:lnTo>
                    <a:pt x="14" y="180"/>
                  </a:lnTo>
                  <a:lnTo>
                    <a:pt x="473" y="0"/>
                  </a:lnTo>
                  <a:close/>
                </a:path>
              </a:pathLst>
            </a:custGeom>
            <a:solidFill>
              <a:schemeClr val="accent5">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7" name="Freeform 8">
              <a:extLst>
                <a:ext uri="{FF2B5EF4-FFF2-40B4-BE49-F238E27FC236}"/>
              </a:extLst>
            </p:cNvPr>
            <p:cNvSpPr>
              <a:spLocks/>
            </p:cNvSpPr>
            <p:nvPr userDrawn="1"/>
          </p:nvSpPr>
          <p:spPr bwMode="auto">
            <a:xfrm flipH="1">
              <a:off x="6146125" y="3392438"/>
              <a:ext cx="487159" cy="629395"/>
            </a:xfrm>
            <a:custGeom>
              <a:avLst/>
              <a:gdLst>
                <a:gd name="T0" fmla="*/ 126 w 129"/>
                <a:gd name="T1" fmla="*/ 45 h 167"/>
                <a:gd name="T2" fmla="*/ 90 w 129"/>
                <a:gd name="T3" fmla="*/ 55 h 167"/>
                <a:gd name="T4" fmla="*/ 0 w 129"/>
                <a:gd name="T5" fmla="*/ 0 h 167"/>
                <a:gd name="T6" fmla="*/ 0 w 129"/>
                <a:gd name="T7" fmla="*/ 111 h 167"/>
                <a:gd name="T8" fmla="*/ 54 w 129"/>
                <a:gd name="T9" fmla="*/ 164 h 167"/>
                <a:gd name="T10" fmla="*/ 82 w 129"/>
                <a:gd name="T11" fmla="*/ 167 h 167"/>
                <a:gd name="T12" fmla="*/ 98 w 129"/>
                <a:gd name="T13" fmla="*/ 165 h 167"/>
                <a:gd name="T14" fmla="*/ 110 w 129"/>
                <a:gd name="T15" fmla="*/ 162 h 167"/>
                <a:gd name="T16" fmla="*/ 110 w 129"/>
                <a:gd name="T17" fmla="*/ 162 h 167"/>
                <a:gd name="T18" fmla="*/ 127 w 129"/>
                <a:gd name="T19" fmla="*/ 155 h 167"/>
                <a:gd name="T20" fmla="*/ 129 w 129"/>
                <a:gd name="T21" fmla="*/ 44 h 167"/>
                <a:gd name="T22" fmla="*/ 126 w 129"/>
                <a:gd name="T23" fmla="*/ 45 h 167"/>
                <a:gd name="T24" fmla="*/ 126 w 129"/>
                <a:gd name="T25" fmla="*/ 4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67">
                  <a:moveTo>
                    <a:pt x="126" y="45"/>
                  </a:moveTo>
                  <a:cubicBezTo>
                    <a:pt x="115" y="51"/>
                    <a:pt x="103" y="54"/>
                    <a:pt x="90" y="55"/>
                  </a:cubicBezTo>
                  <a:cubicBezTo>
                    <a:pt x="56" y="59"/>
                    <a:pt x="0" y="43"/>
                    <a:pt x="0" y="0"/>
                  </a:cubicBezTo>
                  <a:cubicBezTo>
                    <a:pt x="0" y="37"/>
                    <a:pt x="0" y="74"/>
                    <a:pt x="0" y="111"/>
                  </a:cubicBezTo>
                  <a:cubicBezTo>
                    <a:pt x="0" y="139"/>
                    <a:pt x="28" y="159"/>
                    <a:pt x="54" y="164"/>
                  </a:cubicBezTo>
                  <a:cubicBezTo>
                    <a:pt x="63" y="166"/>
                    <a:pt x="73" y="167"/>
                    <a:pt x="82" y="167"/>
                  </a:cubicBezTo>
                  <a:cubicBezTo>
                    <a:pt x="87" y="167"/>
                    <a:pt x="93" y="166"/>
                    <a:pt x="98" y="165"/>
                  </a:cubicBezTo>
                  <a:cubicBezTo>
                    <a:pt x="101" y="165"/>
                    <a:pt x="107" y="162"/>
                    <a:pt x="110" y="162"/>
                  </a:cubicBezTo>
                  <a:cubicBezTo>
                    <a:pt x="110" y="162"/>
                    <a:pt x="110" y="162"/>
                    <a:pt x="110" y="162"/>
                  </a:cubicBezTo>
                  <a:cubicBezTo>
                    <a:pt x="116" y="160"/>
                    <a:pt x="122" y="158"/>
                    <a:pt x="127" y="155"/>
                  </a:cubicBezTo>
                  <a:cubicBezTo>
                    <a:pt x="129" y="44"/>
                    <a:pt x="129" y="44"/>
                    <a:pt x="129" y="44"/>
                  </a:cubicBezTo>
                  <a:cubicBezTo>
                    <a:pt x="128" y="44"/>
                    <a:pt x="127" y="45"/>
                    <a:pt x="126" y="45"/>
                  </a:cubicBezTo>
                  <a:cubicBezTo>
                    <a:pt x="125" y="46"/>
                    <a:pt x="127" y="45"/>
                    <a:pt x="126" y="45"/>
                  </a:cubicBezTo>
                  <a:close/>
                </a:path>
              </a:pathLst>
            </a:custGeom>
            <a:solidFill>
              <a:schemeClr val="accent5">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8" name="Freeform 9">
              <a:extLst>
                <a:ext uri="{FF2B5EF4-FFF2-40B4-BE49-F238E27FC236}"/>
              </a:extLst>
            </p:cNvPr>
            <p:cNvSpPr>
              <a:spLocks/>
            </p:cNvSpPr>
            <p:nvPr userDrawn="1"/>
          </p:nvSpPr>
          <p:spPr bwMode="auto">
            <a:xfrm flipH="1">
              <a:off x="4854264" y="3589740"/>
              <a:ext cx="739615" cy="698450"/>
            </a:xfrm>
            <a:custGeom>
              <a:avLst/>
              <a:gdLst>
                <a:gd name="T0" fmla="*/ 194 w 197"/>
                <a:gd name="T1" fmla="*/ 65 h 186"/>
                <a:gd name="T2" fmla="*/ 123 w 197"/>
                <a:gd name="T3" fmla="*/ 5 h 186"/>
                <a:gd name="T4" fmla="*/ 55 w 197"/>
                <a:gd name="T5" fmla="*/ 9 h 186"/>
                <a:gd name="T6" fmla="*/ 4 w 197"/>
                <a:gd name="T7" fmla="*/ 64 h 186"/>
                <a:gd name="T8" fmla="*/ 2 w 197"/>
                <a:gd name="T9" fmla="*/ 118 h 186"/>
                <a:gd name="T10" fmla="*/ 0 w 197"/>
                <a:gd name="T11" fmla="*/ 178 h 186"/>
                <a:gd name="T12" fmla="*/ 91 w 197"/>
                <a:gd name="T13" fmla="*/ 114 h 186"/>
                <a:gd name="T14" fmla="*/ 189 w 197"/>
                <a:gd name="T15" fmla="*/ 186 h 186"/>
                <a:gd name="T16" fmla="*/ 192 w 197"/>
                <a:gd name="T17" fmla="*/ 123 h 186"/>
                <a:gd name="T18" fmla="*/ 194 w 197"/>
                <a:gd name="T19" fmla="*/ 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86">
                  <a:moveTo>
                    <a:pt x="194" y="65"/>
                  </a:moveTo>
                  <a:cubicBezTo>
                    <a:pt x="189" y="31"/>
                    <a:pt x="154" y="11"/>
                    <a:pt x="123" y="5"/>
                  </a:cubicBezTo>
                  <a:cubicBezTo>
                    <a:pt x="101" y="0"/>
                    <a:pt x="76" y="2"/>
                    <a:pt x="55" y="9"/>
                  </a:cubicBezTo>
                  <a:cubicBezTo>
                    <a:pt x="31" y="17"/>
                    <a:pt x="7" y="36"/>
                    <a:pt x="4" y="64"/>
                  </a:cubicBezTo>
                  <a:cubicBezTo>
                    <a:pt x="2" y="82"/>
                    <a:pt x="3" y="100"/>
                    <a:pt x="2" y="118"/>
                  </a:cubicBezTo>
                  <a:cubicBezTo>
                    <a:pt x="1" y="138"/>
                    <a:pt x="0" y="158"/>
                    <a:pt x="0" y="178"/>
                  </a:cubicBezTo>
                  <a:cubicBezTo>
                    <a:pt x="2" y="134"/>
                    <a:pt x="53" y="114"/>
                    <a:pt x="91" y="114"/>
                  </a:cubicBezTo>
                  <a:cubicBezTo>
                    <a:pt x="131" y="113"/>
                    <a:pt x="191" y="137"/>
                    <a:pt x="189" y="186"/>
                  </a:cubicBezTo>
                  <a:cubicBezTo>
                    <a:pt x="190" y="165"/>
                    <a:pt x="191" y="144"/>
                    <a:pt x="192" y="123"/>
                  </a:cubicBezTo>
                  <a:cubicBezTo>
                    <a:pt x="193" y="105"/>
                    <a:pt x="197" y="84"/>
                    <a:pt x="194" y="65"/>
                  </a:cubicBezTo>
                  <a:close/>
                </a:path>
              </a:pathLst>
            </a:custGeom>
            <a:solidFill>
              <a:schemeClr val="accent5">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9" name="Freeform 10">
              <a:extLst>
                <a:ext uri="{FF2B5EF4-FFF2-40B4-BE49-F238E27FC236}"/>
              </a:extLst>
            </p:cNvPr>
            <p:cNvSpPr>
              <a:spLocks/>
            </p:cNvSpPr>
            <p:nvPr userDrawn="1"/>
          </p:nvSpPr>
          <p:spPr bwMode="auto">
            <a:xfrm flipH="1">
              <a:off x="7745665" y="3287869"/>
              <a:ext cx="418129" cy="962835"/>
            </a:xfrm>
            <a:custGeom>
              <a:avLst/>
              <a:gdLst>
                <a:gd name="T0" fmla="*/ 256 w 263"/>
                <a:gd name="T1" fmla="*/ 344 h 607"/>
                <a:gd name="T2" fmla="*/ 263 w 263"/>
                <a:gd name="T3" fmla="*/ 607 h 607"/>
                <a:gd name="T4" fmla="*/ 10 w 263"/>
                <a:gd name="T5" fmla="*/ 265 h 607"/>
                <a:gd name="T6" fmla="*/ 0 w 263"/>
                <a:gd name="T7" fmla="*/ 0 h 607"/>
                <a:gd name="T8" fmla="*/ 256 w 263"/>
                <a:gd name="T9" fmla="*/ 344 h 607"/>
              </a:gdLst>
              <a:ahLst/>
              <a:cxnLst>
                <a:cxn ang="0">
                  <a:pos x="T0" y="T1"/>
                </a:cxn>
                <a:cxn ang="0">
                  <a:pos x="T2" y="T3"/>
                </a:cxn>
                <a:cxn ang="0">
                  <a:pos x="T4" y="T5"/>
                </a:cxn>
                <a:cxn ang="0">
                  <a:pos x="T6" y="T7"/>
                </a:cxn>
                <a:cxn ang="0">
                  <a:pos x="T8" y="T9"/>
                </a:cxn>
              </a:cxnLst>
              <a:rect l="0" t="0" r="r" b="b"/>
              <a:pathLst>
                <a:path w="263" h="607">
                  <a:moveTo>
                    <a:pt x="256" y="344"/>
                  </a:moveTo>
                  <a:lnTo>
                    <a:pt x="263" y="607"/>
                  </a:lnTo>
                  <a:lnTo>
                    <a:pt x="10" y="265"/>
                  </a:lnTo>
                  <a:lnTo>
                    <a:pt x="0" y="0"/>
                  </a:lnTo>
                  <a:lnTo>
                    <a:pt x="256" y="344"/>
                  </a:lnTo>
                  <a:close/>
                </a:path>
              </a:pathLst>
            </a:custGeom>
            <a:solidFill>
              <a:schemeClr val="accent4">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0" name="Freeform 11">
              <a:extLst>
                <a:ext uri="{FF2B5EF4-FFF2-40B4-BE49-F238E27FC236}"/>
              </a:extLst>
            </p:cNvPr>
            <p:cNvSpPr>
              <a:spLocks/>
            </p:cNvSpPr>
            <p:nvPr userDrawn="1"/>
          </p:nvSpPr>
          <p:spPr bwMode="auto">
            <a:xfrm flipH="1">
              <a:off x="4560391" y="3968561"/>
              <a:ext cx="356987" cy="418281"/>
            </a:xfrm>
            <a:custGeom>
              <a:avLst/>
              <a:gdLst>
                <a:gd name="T0" fmla="*/ 225 w 225"/>
                <a:gd name="T1" fmla="*/ 0 h 263"/>
                <a:gd name="T2" fmla="*/ 209 w 225"/>
                <a:gd name="T3" fmla="*/ 263 h 263"/>
                <a:gd name="T4" fmla="*/ 0 w 225"/>
                <a:gd name="T5" fmla="*/ 263 h 263"/>
                <a:gd name="T6" fmla="*/ 14 w 225"/>
                <a:gd name="T7" fmla="*/ 0 h 263"/>
                <a:gd name="T8" fmla="*/ 225 w 225"/>
                <a:gd name="T9" fmla="*/ 0 h 263"/>
              </a:gdLst>
              <a:ahLst/>
              <a:cxnLst>
                <a:cxn ang="0">
                  <a:pos x="T0" y="T1"/>
                </a:cxn>
                <a:cxn ang="0">
                  <a:pos x="T2" y="T3"/>
                </a:cxn>
                <a:cxn ang="0">
                  <a:pos x="T4" y="T5"/>
                </a:cxn>
                <a:cxn ang="0">
                  <a:pos x="T6" y="T7"/>
                </a:cxn>
                <a:cxn ang="0">
                  <a:pos x="T8" y="T9"/>
                </a:cxn>
              </a:cxnLst>
              <a:rect l="0" t="0" r="r" b="b"/>
              <a:pathLst>
                <a:path w="225" h="263">
                  <a:moveTo>
                    <a:pt x="225" y="0"/>
                  </a:moveTo>
                  <a:lnTo>
                    <a:pt x="209" y="263"/>
                  </a:lnTo>
                  <a:lnTo>
                    <a:pt x="0" y="263"/>
                  </a:lnTo>
                  <a:lnTo>
                    <a:pt x="14" y="0"/>
                  </a:lnTo>
                  <a:lnTo>
                    <a:pt x="225" y="0"/>
                  </a:lnTo>
                  <a:close/>
                </a:path>
              </a:pathLst>
            </a:custGeom>
            <a:solidFill>
              <a:schemeClr val="accent5">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1" name="Freeform 12">
              <a:extLst>
                <a:ext uri="{FF2B5EF4-FFF2-40B4-BE49-F238E27FC236}"/>
              </a:extLst>
            </p:cNvPr>
            <p:cNvSpPr>
              <a:spLocks/>
            </p:cNvSpPr>
            <p:nvPr userDrawn="1"/>
          </p:nvSpPr>
          <p:spPr bwMode="auto">
            <a:xfrm flipH="1">
              <a:off x="5542600" y="3960669"/>
              <a:ext cx="656777" cy="422227"/>
            </a:xfrm>
            <a:custGeom>
              <a:avLst/>
              <a:gdLst>
                <a:gd name="T0" fmla="*/ 414 w 414"/>
                <a:gd name="T1" fmla="*/ 3 h 266"/>
                <a:gd name="T2" fmla="*/ 407 w 414"/>
                <a:gd name="T3" fmla="*/ 266 h 266"/>
                <a:gd name="T4" fmla="*/ 0 w 414"/>
                <a:gd name="T5" fmla="*/ 263 h 266"/>
                <a:gd name="T6" fmla="*/ 4 w 414"/>
                <a:gd name="T7" fmla="*/ 0 h 266"/>
                <a:gd name="T8" fmla="*/ 414 w 414"/>
                <a:gd name="T9" fmla="*/ 3 h 266"/>
              </a:gdLst>
              <a:ahLst/>
              <a:cxnLst>
                <a:cxn ang="0">
                  <a:pos x="T0" y="T1"/>
                </a:cxn>
                <a:cxn ang="0">
                  <a:pos x="T2" y="T3"/>
                </a:cxn>
                <a:cxn ang="0">
                  <a:pos x="T4" y="T5"/>
                </a:cxn>
                <a:cxn ang="0">
                  <a:pos x="T6" y="T7"/>
                </a:cxn>
                <a:cxn ang="0">
                  <a:pos x="T8" y="T9"/>
                </a:cxn>
              </a:cxnLst>
              <a:rect l="0" t="0" r="r" b="b"/>
              <a:pathLst>
                <a:path w="414" h="266">
                  <a:moveTo>
                    <a:pt x="414" y="3"/>
                  </a:moveTo>
                  <a:lnTo>
                    <a:pt x="407" y="266"/>
                  </a:lnTo>
                  <a:lnTo>
                    <a:pt x="0" y="263"/>
                  </a:lnTo>
                  <a:lnTo>
                    <a:pt x="4" y="0"/>
                  </a:lnTo>
                  <a:lnTo>
                    <a:pt x="414" y="3"/>
                  </a:lnTo>
                  <a:close/>
                </a:path>
              </a:pathLst>
            </a:custGeom>
            <a:solidFill>
              <a:schemeClr val="accent5">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2" name="Freeform 13">
              <a:extLst>
                <a:ext uri="{FF2B5EF4-FFF2-40B4-BE49-F238E27FC236}"/>
              </a:extLst>
            </p:cNvPr>
            <p:cNvSpPr>
              <a:spLocks/>
            </p:cNvSpPr>
            <p:nvPr userDrawn="1"/>
          </p:nvSpPr>
          <p:spPr bwMode="auto">
            <a:xfrm flipH="1">
              <a:off x="6215155" y="3631174"/>
              <a:ext cx="43391" cy="747775"/>
            </a:xfrm>
            <a:custGeom>
              <a:avLst/>
              <a:gdLst>
                <a:gd name="T0" fmla="*/ 28 w 28"/>
                <a:gd name="T1" fmla="*/ 0 h 471"/>
                <a:gd name="T2" fmla="*/ 23 w 28"/>
                <a:gd name="T3" fmla="*/ 265 h 471"/>
                <a:gd name="T4" fmla="*/ 0 w 28"/>
                <a:gd name="T5" fmla="*/ 471 h 471"/>
                <a:gd name="T6" fmla="*/ 4 w 28"/>
                <a:gd name="T7" fmla="*/ 208 h 471"/>
                <a:gd name="T8" fmla="*/ 28 w 28"/>
                <a:gd name="T9" fmla="*/ 0 h 471"/>
              </a:gdLst>
              <a:ahLst/>
              <a:cxnLst>
                <a:cxn ang="0">
                  <a:pos x="T0" y="T1"/>
                </a:cxn>
                <a:cxn ang="0">
                  <a:pos x="T2" y="T3"/>
                </a:cxn>
                <a:cxn ang="0">
                  <a:pos x="T4" y="T5"/>
                </a:cxn>
                <a:cxn ang="0">
                  <a:pos x="T6" y="T7"/>
                </a:cxn>
                <a:cxn ang="0">
                  <a:pos x="T8" y="T9"/>
                </a:cxn>
              </a:cxnLst>
              <a:rect l="0" t="0" r="r" b="b"/>
              <a:pathLst>
                <a:path w="28" h="471">
                  <a:moveTo>
                    <a:pt x="28" y="0"/>
                  </a:moveTo>
                  <a:lnTo>
                    <a:pt x="23" y="265"/>
                  </a:lnTo>
                  <a:lnTo>
                    <a:pt x="0" y="471"/>
                  </a:lnTo>
                  <a:lnTo>
                    <a:pt x="4" y="208"/>
                  </a:lnTo>
                  <a:lnTo>
                    <a:pt x="28" y="0"/>
                  </a:ln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3" name="Freeform 14">
              <a:extLst>
                <a:ext uri="{FF2B5EF4-FFF2-40B4-BE49-F238E27FC236}"/>
              </a:extLst>
            </p:cNvPr>
            <p:cNvSpPr>
              <a:spLocks/>
            </p:cNvSpPr>
            <p:nvPr userDrawn="1"/>
          </p:nvSpPr>
          <p:spPr bwMode="auto">
            <a:xfrm flipH="1">
              <a:off x="6252630" y="3960669"/>
              <a:ext cx="303735" cy="418281"/>
            </a:xfrm>
            <a:custGeom>
              <a:avLst/>
              <a:gdLst>
                <a:gd name="T0" fmla="*/ 52 w 191"/>
                <a:gd name="T1" fmla="*/ 0 h 263"/>
                <a:gd name="T2" fmla="*/ 0 w 191"/>
                <a:gd name="T3" fmla="*/ 0 h 263"/>
                <a:gd name="T4" fmla="*/ 0 w 191"/>
                <a:gd name="T5" fmla="*/ 263 h 263"/>
                <a:gd name="T6" fmla="*/ 49 w 191"/>
                <a:gd name="T7" fmla="*/ 263 h 263"/>
                <a:gd name="T8" fmla="*/ 187 w 191"/>
                <a:gd name="T9" fmla="*/ 263 h 263"/>
                <a:gd name="T10" fmla="*/ 191 w 191"/>
                <a:gd name="T11" fmla="*/ 0 h 263"/>
                <a:gd name="T12" fmla="*/ 52 w 191"/>
                <a:gd name="T13" fmla="*/ 0 h 263"/>
              </a:gdLst>
              <a:ahLst/>
              <a:cxnLst>
                <a:cxn ang="0">
                  <a:pos x="T0" y="T1"/>
                </a:cxn>
                <a:cxn ang="0">
                  <a:pos x="T2" y="T3"/>
                </a:cxn>
                <a:cxn ang="0">
                  <a:pos x="T4" y="T5"/>
                </a:cxn>
                <a:cxn ang="0">
                  <a:pos x="T6" y="T7"/>
                </a:cxn>
                <a:cxn ang="0">
                  <a:pos x="T8" y="T9"/>
                </a:cxn>
                <a:cxn ang="0">
                  <a:pos x="T10" y="T11"/>
                </a:cxn>
                <a:cxn ang="0">
                  <a:pos x="T12" y="T13"/>
                </a:cxn>
              </a:cxnLst>
              <a:rect l="0" t="0" r="r" b="b"/>
              <a:pathLst>
                <a:path w="191" h="263">
                  <a:moveTo>
                    <a:pt x="52" y="0"/>
                  </a:moveTo>
                  <a:lnTo>
                    <a:pt x="0" y="0"/>
                  </a:lnTo>
                  <a:lnTo>
                    <a:pt x="0" y="263"/>
                  </a:lnTo>
                  <a:lnTo>
                    <a:pt x="49" y="263"/>
                  </a:lnTo>
                  <a:lnTo>
                    <a:pt x="187" y="263"/>
                  </a:lnTo>
                  <a:lnTo>
                    <a:pt x="191" y="0"/>
                  </a:lnTo>
                  <a:lnTo>
                    <a:pt x="52" y="0"/>
                  </a:ln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4" name="Freeform 15">
              <a:extLst>
                <a:ext uri="{FF2B5EF4-FFF2-40B4-BE49-F238E27FC236}"/>
              </a:extLst>
            </p:cNvPr>
            <p:cNvSpPr>
              <a:spLocks/>
            </p:cNvSpPr>
            <p:nvPr userDrawn="1"/>
          </p:nvSpPr>
          <p:spPr bwMode="auto">
            <a:xfrm flipH="1">
              <a:off x="6958715" y="3952777"/>
              <a:ext cx="854008" cy="422227"/>
            </a:xfrm>
            <a:custGeom>
              <a:avLst/>
              <a:gdLst>
                <a:gd name="T0" fmla="*/ 535 w 537"/>
                <a:gd name="T1" fmla="*/ 3 h 266"/>
                <a:gd name="T2" fmla="*/ 483 w 537"/>
                <a:gd name="T3" fmla="*/ 3 h 266"/>
                <a:gd name="T4" fmla="*/ 0 w 537"/>
                <a:gd name="T5" fmla="*/ 0 h 266"/>
                <a:gd name="T6" fmla="*/ 7 w 537"/>
                <a:gd name="T7" fmla="*/ 263 h 266"/>
                <a:gd name="T8" fmla="*/ 485 w 537"/>
                <a:gd name="T9" fmla="*/ 266 h 266"/>
                <a:gd name="T10" fmla="*/ 537 w 537"/>
                <a:gd name="T11" fmla="*/ 266 h 266"/>
                <a:gd name="T12" fmla="*/ 535 w 537"/>
                <a:gd name="T13" fmla="*/ 3 h 266"/>
              </a:gdLst>
              <a:ahLst/>
              <a:cxnLst>
                <a:cxn ang="0">
                  <a:pos x="T0" y="T1"/>
                </a:cxn>
                <a:cxn ang="0">
                  <a:pos x="T2" y="T3"/>
                </a:cxn>
                <a:cxn ang="0">
                  <a:pos x="T4" y="T5"/>
                </a:cxn>
                <a:cxn ang="0">
                  <a:pos x="T6" y="T7"/>
                </a:cxn>
                <a:cxn ang="0">
                  <a:pos x="T8" y="T9"/>
                </a:cxn>
                <a:cxn ang="0">
                  <a:pos x="T10" y="T11"/>
                </a:cxn>
                <a:cxn ang="0">
                  <a:pos x="T12" y="T13"/>
                </a:cxn>
              </a:cxnLst>
              <a:rect l="0" t="0" r="r" b="b"/>
              <a:pathLst>
                <a:path w="537" h="266">
                  <a:moveTo>
                    <a:pt x="535" y="3"/>
                  </a:moveTo>
                  <a:lnTo>
                    <a:pt x="483" y="3"/>
                  </a:lnTo>
                  <a:lnTo>
                    <a:pt x="0" y="0"/>
                  </a:lnTo>
                  <a:lnTo>
                    <a:pt x="7" y="263"/>
                  </a:lnTo>
                  <a:lnTo>
                    <a:pt x="485" y="266"/>
                  </a:lnTo>
                  <a:lnTo>
                    <a:pt x="537" y="266"/>
                  </a:lnTo>
                  <a:lnTo>
                    <a:pt x="535" y="3"/>
                  </a:ln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5" name="Freeform 16">
              <a:extLst>
                <a:ext uri="{FF2B5EF4-FFF2-40B4-BE49-F238E27FC236}"/>
              </a:extLst>
            </p:cNvPr>
            <p:cNvSpPr>
              <a:spLocks/>
            </p:cNvSpPr>
            <p:nvPr userDrawn="1"/>
          </p:nvSpPr>
          <p:spPr bwMode="auto">
            <a:xfrm flipH="1">
              <a:off x="4921323" y="3867937"/>
              <a:ext cx="112422" cy="560338"/>
            </a:xfrm>
            <a:custGeom>
              <a:avLst/>
              <a:gdLst>
                <a:gd name="T0" fmla="*/ 29 w 30"/>
                <a:gd name="T1" fmla="*/ 7 h 149"/>
                <a:gd name="T2" fmla="*/ 5 w 30"/>
                <a:gd name="T3" fmla="*/ 38 h 149"/>
                <a:gd name="T4" fmla="*/ 0 w 30"/>
                <a:gd name="T5" fmla="*/ 149 h 149"/>
                <a:gd name="T6" fmla="*/ 24 w 30"/>
                <a:gd name="T7" fmla="*/ 113 h 149"/>
                <a:gd name="T8" fmla="*/ 30 w 30"/>
                <a:gd name="T9" fmla="*/ 0 h 149"/>
                <a:gd name="T10" fmla="*/ 29 w 30"/>
                <a:gd name="T11" fmla="*/ 7 h 149"/>
                <a:gd name="T12" fmla="*/ 29 w 30"/>
                <a:gd name="T13" fmla="*/ 7 h 149"/>
              </a:gdLst>
              <a:ahLst/>
              <a:cxnLst>
                <a:cxn ang="0">
                  <a:pos x="T0" y="T1"/>
                </a:cxn>
                <a:cxn ang="0">
                  <a:pos x="T2" y="T3"/>
                </a:cxn>
                <a:cxn ang="0">
                  <a:pos x="T4" y="T5"/>
                </a:cxn>
                <a:cxn ang="0">
                  <a:pos x="T6" y="T7"/>
                </a:cxn>
                <a:cxn ang="0">
                  <a:pos x="T8" y="T9"/>
                </a:cxn>
                <a:cxn ang="0">
                  <a:pos x="T10" y="T11"/>
                </a:cxn>
                <a:cxn ang="0">
                  <a:pos x="T12" y="T13"/>
                </a:cxn>
              </a:cxnLst>
              <a:rect l="0" t="0" r="r" b="b"/>
              <a:pathLst>
                <a:path w="30" h="149">
                  <a:moveTo>
                    <a:pt x="29" y="7"/>
                  </a:moveTo>
                  <a:cubicBezTo>
                    <a:pt x="26" y="20"/>
                    <a:pt x="16" y="31"/>
                    <a:pt x="5" y="38"/>
                  </a:cubicBezTo>
                  <a:cubicBezTo>
                    <a:pt x="0" y="149"/>
                    <a:pt x="0" y="149"/>
                    <a:pt x="0" y="149"/>
                  </a:cubicBezTo>
                  <a:cubicBezTo>
                    <a:pt x="12" y="140"/>
                    <a:pt x="22" y="128"/>
                    <a:pt x="24" y="113"/>
                  </a:cubicBezTo>
                  <a:cubicBezTo>
                    <a:pt x="28" y="75"/>
                    <a:pt x="28" y="37"/>
                    <a:pt x="30" y="0"/>
                  </a:cubicBezTo>
                  <a:cubicBezTo>
                    <a:pt x="30" y="2"/>
                    <a:pt x="29" y="4"/>
                    <a:pt x="29" y="7"/>
                  </a:cubicBezTo>
                  <a:cubicBezTo>
                    <a:pt x="29" y="7"/>
                    <a:pt x="29" y="4"/>
                    <a:pt x="29" y="7"/>
                  </a:cubicBezTo>
                  <a:close/>
                </a:path>
              </a:pathLst>
            </a:custGeom>
            <a:solidFill>
              <a:schemeClr val="accent2">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6" name="Freeform 17">
              <a:extLst>
                <a:ext uri="{FF2B5EF4-FFF2-40B4-BE49-F238E27FC236}"/>
              </a:extLst>
            </p:cNvPr>
            <p:cNvSpPr>
              <a:spLocks/>
            </p:cNvSpPr>
            <p:nvPr userDrawn="1"/>
          </p:nvSpPr>
          <p:spPr bwMode="auto">
            <a:xfrm flipH="1">
              <a:off x="5418344" y="3840315"/>
              <a:ext cx="120311" cy="584015"/>
            </a:xfrm>
            <a:custGeom>
              <a:avLst/>
              <a:gdLst>
                <a:gd name="T0" fmla="*/ 28 w 32"/>
                <a:gd name="T1" fmla="*/ 42 h 155"/>
                <a:gd name="T2" fmla="*/ 4 w 32"/>
                <a:gd name="T3" fmla="*/ 0 h 155"/>
                <a:gd name="T4" fmla="*/ 1 w 32"/>
                <a:gd name="T5" fmla="*/ 102 h 155"/>
                <a:gd name="T6" fmla="*/ 27 w 32"/>
                <a:gd name="T7" fmla="*/ 155 h 155"/>
                <a:gd name="T8" fmla="*/ 32 w 32"/>
                <a:gd name="T9" fmla="*/ 44 h 155"/>
                <a:gd name="T10" fmla="*/ 28 w 32"/>
                <a:gd name="T11" fmla="*/ 42 h 155"/>
              </a:gdLst>
              <a:ahLst/>
              <a:cxnLst>
                <a:cxn ang="0">
                  <a:pos x="T0" y="T1"/>
                </a:cxn>
                <a:cxn ang="0">
                  <a:pos x="T2" y="T3"/>
                </a:cxn>
                <a:cxn ang="0">
                  <a:pos x="T4" y="T5"/>
                </a:cxn>
                <a:cxn ang="0">
                  <a:pos x="T6" y="T7"/>
                </a:cxn>
                <a:cxn ang="0">
                  <a:pos x="T8" y="T9"/>
                </a:cxn>
                <a:cxn ang="0">
                  <a:pos x="T10" y="T11"/>
                </a:cxn>
              </a:cxnLst>
              <a:rect l="0" t="0" r="r" b="b"/>
              <a:pathLst>
                <a:path w="32" h="155">
                  <a:moveTo>
                    <a:pt x="28" y="42"/>
                  </a:moveTo>
                  <a:cubicBezTo>
                    <a:pt x="14" y="32"/>
                    <a:pt x="4" y="17"/>
                    <a:pt x="4" y="0"/>
                  </a:cubicBezTo>
                  <a:cubicBezTo>
                    <a:pt x="3" y="34"/>
                    <a:pt x="2" y="68"/>
                    <a:pt x="1" y="102"/>
                  </a:cubicBezTo>
                  <a:cubicBezTo>
                    <a:pt x="0" y="125"/>
                    <a:pt x="8" y="143"/>
                    <a:pt x="27" y="155"/>
                  </a:cubicBezTo>
                  <a:cubicBezTo>
                    <a:pt x="32" y="44"/>
                    <a:pt x="32" y="44"/>
                    <a:pt x="32" y="44"/>
                  </a:cubicBezTo>
                  <a:cubicBezTo>
                    <a:pt x="30" y="44"/>
                    <a:pt x="29" y="43"/>
                    <a:pt x="28" y="42"/>
                  </a:cubicBezTo>
                  <a:close/>
                </a:path>
              </a:pathLst>
            </a:custGeom>
            <a:solidFill>
              <a:schemeClr val="accent2">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7" name="Freeform 18">
              <a:extLst>
                <a:ext uri="{FF2B5EF4-FFF2-40B4-BE49-F238E27FC236}"/>
              </a:extLst>
            </p:cNvPr>
            <p:cNvSpPr>
              <a:spLocks/>
            </p:cNvSpPr>
            <p:nvPr userDrawn="1"/>
          </p:nvSpPr>
          <p:spPr bwMode="auto">
            <a:xfrm flipH="1">
              <a:off x="6390691" y="4002103"/>
              <a:ext cx="49307" cy="534689"/>
            </a:xfrm>
            <a:custGeom>
              <a:avLst/>
              <a:gdLst>
                <a:gd name="T0" fmla="*/ 10 w 13"/>
                <a:gd name="T1" fmla="*/ 23 h 142"/>
                <a:gd name="T2" fmla="*/ 1 w 13"/>
                <a:gd name="T3" fmla="*/ 0 h 142"/>
                <a:gd name="T4" fmla="*/ 0 w 13"/>
                <a:gd name="T5" fmla="*/ 111 h 142"/>
                <a:gd name="T6" fmla="*/ 10 w 13"/>
                <a:gd name="T7" fmla="*/ 142 h 142"/>
                <a:gd name="T8" fmla="*/ 10 w 13"/>
                <a:gd name="T9" fmla="*/ 86 h 142"/>
                <a:gd name="T10" fmla="*/ 10 w 13"/>
                <a:gd name="T11" fmla="*/ 23 h 142"/>
                <a:gd name="T12" fmla="*/ 10 w 13"/>
                <a:gd name="T13" fmla="*/ 23 h 142"/>
              </a:gdLst>
              <a:ahLst/>
              <a:cxnLst>
                <a:cxn ang="0">
                  <a:pos x="T0" y="T1"/>
                </a:cxn>
                <a:cxn ang="0">
                  <a:pos x="T2" y="T3"/>
                </a:cxn>
                <a:cxn ang="0">
                  <a:pos x="T4" y="T5"/>
                </a:cxn>
                <a:cxn ang="0">
                  <a:pos x="T6" y="T7"/>
                </a:cxn>
                <a:cxn ang="0">
                  <a:pos x="T8" y="T9"/>
                </a:cxn>
                <a:cxn ang="0">
                  <a:pos x="T10" y="T11"/>
                </a:cxn>
                <a:cxn ang="0">
                  <a:pos x="T12" y="T13"/>
                </a:cxn>
              </a:cxnLst>
              <a:rect l="0" t="0" r="r" b="b"/>
              <a:pathLst>
                <a:path w="13" h="142">
                  <a:moveTo>
                    <a:pt x="10" y="23"/>
                  </a:moveTo>
                  <a:cubicBezTo>
                    <a:pt x="9" y="15"/>
                    <a:pt x="6" y="7"/>
                    <a:pt x="1" y="0"/>
                  </a:cubicBezTo>
                  <a:cubicBezTo>
                    <a:pt x="0" y="111"/>
                    <a:pt x="0" y="111"/>
                    <a:pt x="0" y="111"/>
                  </a:cubicBezTo>
                  <a:cubicBezTo>
                    <a:pt x="6" y="120"/>
                    <a:pt x="10" y="131"/>
                    <a:pt x="10" y="142"/>
                  </a:cubicBezTo>
                  <a:cubicBezTo>
                    <a:pt x="10" y="123"/>
                    <a:pt x="10" y="104"/>
                    <a:pt x="10" y="86"/>
                  </a:cubicBezTo>
                  <a:cubicBezTo>
                    <a:pt x="11" y="65"/>
                    <a:pt x="13" y="43"/>
                    <a:pt x="10" y="23"/>
                  </a:cubicBezTo>
                  <a:cubicBezTo>
                    <a:pt x="10" y="21"/>
                    <a:pt x="11" y="26"/>
                    <a:pt x="10" y="23"/>
                  </a:cubicBez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8" name="Freeform 19">
              <a:extLst>
                <a:ext uri="{FF2B5EF4-FFF2-40B4-BE49-F238E27FC236}"/>
              </a:extLst>
            </p:cNvPr>
            <p:cNvSpPr>
              <a:spLocks/>
            </p:cNvSpPr>
            <p:nvPr userDrawn="1"/>
          </p:nvSpPr>
          <p:spPr bwMode="auto">
            <a:xfrm flipH="1">
              <a:off x="7080998" y="3998157"/>
              <a:ext cx="43391" cy="542581"/>
            </a:xfrm>
            <a:custGeom>
              <a:avLst/>
              <a:gdLst>
                <a:gd name="T0" fmla="*/ 2 w 12"/>
                <a:gd name="T1" fmla="*/ 135 h 144"/>
                <a:gd name="T2" fmla="*/ 12 w 12"/>
                <a:gd name="T3" fmla="*/ 112 h 144"/>
                <a:gd name="T4" fmla="*/ 11 w 12"/>
                <a:gd name="T5" fmla="*/ 0 h 144"/>
                <a:gd name="T6" fmla="*/ 0 w 12"/>
                <a:gd name="T7" fmla="*/ 33 h 144"/>
                <a:gd name="T8" fmla="*/ 2 w 12"/>
                <a:gd name="T9" fmla="*/ 144 h 144"/>
                <a:gd name="T10" fmla="*/ 2 w 12"/>
                <a:gd name="T11" fmla="*/ 135 h 144"/>
                <a:gd name="T12" fmla="*/ 2 w 12"/>
                <a:gd name="T13" fmla="*/ 135 h 144"/>
              </a:gdLst>
              <a:ahLst/>
              <a:cxnLst>
                <a:cxn ang="0">
                  <a:pos x="T0" y="T1"/>
                </a:cxn>
                <a:cxn ang="0">
                  <a:pos x="T2" y="T3"/>
                </a:cxn>
                <a:cxn ang="0">
                  <a:pos x="T4" y="T5"/>
                </a:cxn>
                <a:cxn ang="0">
                  <a:pos x="T6" y="T7"/>
                </a:cxn>
                <a:cxn ang="0">
                  <a:pos x="T8" y="T9"/>
                </a:cxn>
                <a:cxn ang="0">
                  <a:pos x="T10" y="T11"/>
                </a:cxn>
                <a:cxn ang="0">
                  <a:pos x="T12" y="T13"/>
                </a:cxn>
              </a:cxnLst>
              <a:rect l="0" t="0" r="r" b="b"/>
              <a:pathLst>
                <a:path w="12" h="144">
                  <a:moveTo>
                    <a:pt x="2" y="135"/>
                  </a:moveTo>
                  <a:cubicBezTo>
                    <a:pt x="4" y="127"/>
                    <a:pt x="7" y="119"/>
                    <a:pt x="12" y="112"/>
                  </a:cubicBezTo>
                  <a:cubicBezTo>
                    <a:pt x="11" y="0"/>
                    <a:pt x="11" y="0"/>
                    <a:pt x="11" y="0"/>
                  </a:cubicBezTo>
                  <a:cubicBezTo>
                    <a:pt x="4" y="10"/>
                    <a:pt x="0" y="21"/>
                    <a:pt x="0" y="33"/>
                  </a:cubicBezTo>
                  <a:cubicBezTo>
                    <a:pt x="1" y="70"/>
                    <a:pt x="1" y="107"/>
                    <a:pt x="2" y="144"/>
                  </a:cubicBezTo>
                  <a:cubicBezTo>
                    <a:pt x="2" y="141"/>
                    <a:pt x="2" y="138"/>
                    <a:pt x="2" y="135"/>
                  </a:cubicBezTo>
                  <a:cubicBezTo>
                    <a:pt x="3" y="133"/>
                    <a:pt x="2" y="135"/>
                    <a:pt x="2" y="135"/>
                  </a:cubicBez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9" name="Freeform 20">
              <a:extLst>
                <a:ext uri="{FF2B5EF4-FFF2-40B4-BE49-F238E27FC236}"/>
              </a:extLst>
            </p:cNvPr>
            <p:cNvSpPr>
              <a:spLocks/>
            </p:cNvSpPr>
            <p:nvPr userDrawn="1"/>
          </p:nvSpPr>
          <p:spPr bwMode="auto">
            <a:xfrm flipH="1">
              <a:off x="6459721" y="4120484"/>
              <a:ext cx="605499" cy="633340"/>
            </a:xfrm>
            <a:custGeom>
              <a:avLst/>
              <a:gdLst>
                <a:gd name="T0" fmla="*/ 160 w 161"/>
                <a:gd name="T1" fmla="*/ 7 h 169"/>
                <a:gd name="T2" fmla="*/ 58 w 161"/>
                <a:gd name="T3" fmla="*/ 55 h 169"/>
                <a:gd name="T4" fmla="*/ 58 w 161"/>
                <a:gd name="T5" fmla="*/ 55 h 169"/>
                <a:gd name="T6" fmla="*/ 0 w 161"/>
                <a:gd name="T7" fmla="*/ 0 h 169"/>
                <a:gd name="T8" fmla="*/ 1 w 161"/>
                <a:gd name="T9" fmla="*/ 101 h 169"/>
                <a:gd name="T10" fmla="*/ 28 w 161"/>
                <a:gd name="T11" fmla="*/ 153 h 169"/>
                <a:gd name="T12" fmla="*/ 89 w 161"/>
                <a:gd name="T13" fmla="*/ 168 h 169"/>
                <a:gd name="T14" fmla="*/ 160 w 161"/>
                <a:gd name="T15" fmla="*/ 106 h 169"/>
                <a:gd name="T16" fmla="*/ 161 w 161"/>
                <a:gd name="T17" fmla="*/ 0 h 169"/>
                <a:gd name="T18" fmla="*/ 160 w 161"/>
                <a:gd name="T19" fmla="*/ 7 h 169"/>
                <a:gd name="T20" fmla="*/ 160 w 161"/>
                <a:gd name="T21"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9">
                  <a:moveTo>
                    <a:pt x="160" y="7"/>
                  </a:moveTo>
                  <a:cubicBezTo>
                    <a:pt x="150" y="50"/>
                    <a:pt x="96" y="62"/>
                    <a:pt x="58" y="55"/>
                  </a:cubicBezTo>
                  <a:cubicBezTo>
                    <a:pt x="58" y="55"/>
                    <a:pt x="58" y="55"/>
                    <a:pt x="58" y="55"/>
                  </a:cubicBezTo>
                  <a:cubicBezTo>
                    <a:pt x="32" y="49"/>
                    <a:pt x="1" y="31"/>
                    <a:pt x="0" y="0"/>
                  </a:cubicBezTo>
                  <a:cubicBezTo>
                    <a:pt x="1" y="34"/>
                    <a:pt x="1" y="68"/>
                    <a:pt x="1" y="101"/>
                  </a:cubicBezTo>
                  <a:cubicBezTo>
                    <a:pt x="2" y="123"/>
                    <a:pt x="8" y="141"/>
                    <a:pt x="28" y="153"/>
                  </a:cubicBezTo>
                  <a:cubicBezTo>
                    <a:pt x="46" y="165"/>
                    <a:pt x="68" y="169"/>
                    <a:pt x="89" y="168"/>
                  </a:cubicBezTo>
                  <a:cubicBezTo>
                    <a:pt x="124" y="168"/>
                    <a:pt x="160" y="143"/>
                    <a:pt x="160" y="106"/>
                  </a:cubicBezTo>
                  <a:cubicBezTo>
                    <a:pt x="160" y="71"/>
                    <a:pt x="161" y="35"/>
                    <a:pt x="161" y="0"/>
                  </a:cubicBezTo>
                  <a:cubicBezTo>
                    <a:pt x="161" y="2"/>
                    <a:pt x="161" y="5"/>
                    <a:pt x="160" y="7"/>
                  </a:cubicBezTo>
                  <a:cubicBezTo>
                    <a:pt x="160" y="7"/>
                    <a:pt x="161" y="5"/>
                    <a:pt x="160" y="7"/>
                  </a:cubicBezTo>
                  <a:close/>
                </a:path>
              </a:pathLst>
            </a:custGeom>
            <a:solidFill>
              <a:schemeClr val="accent4">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0" name="Freeform 21">
              <a:extLst>
                <a:ext uri="{FF2B5EF4-FFF2-40B4-BE49-F238E27FC236}"/>
              </a:extLst>
            </p:cNvPr>
            <p:cNvSpPr>
              <a:spLocks/>
            </p:cNvSpPr>
            <p:nvPr userDrawn="1"/>
          </p:nvSpPr>
          <p:spPr bwMode="auto">
            <a:xfrm flipH="1">
              <a:off x="5787165" y="4006049"/>
              <a:ext cx="416156" cy="996376"/>
            </a:xfrm>
            <a:custGeom>
              <a:avLst/>
              <a:gdLst>
                <a:gd name="T0" fmla="*/ 33 w 263"/>
                <a:gd name="T1" fmla="*/ 322 h 627"/>
                <a:gd name="T2" fmla="*/ 5 w 263"/>
                <a:gd name="T3" fmla="*/ 364 h 627"/>
                <a:gd name="T4" fmla="*/ 0 w 263"/>
                <a:gd name="T5" fmla="*/ 627 h 627"/>
                <a:gd name="T6" fmla="*/ 29 w 263"/>
                <a:gd name="T7" fmla="*/ 585 h 627"/>
                <a:gd name="T8" fmla="*/ 256 w 263"/>
                <a:gd name="T9" fmla="*/ 263 h 627"/>
                <a:gd name="T10" fmla="*/ 263 w 263"/>
                <a:gd name="T11" fmla="*/ 0 h 627"/>
                <a:gd name="T12" fmla="*/ 33 w 263"/>
                <a:gd name="T13" fmla="*/ 322 h 627"/>
              </a:gdLst>
              <a:ahLst/>
              <a:cxnLst>
                <a:cxn ang="0">
                  <a:pos x="T0" y="T1"/>
                </a:cxn>
                <a:cxn ang="0">
                  <a:pos x="T2" y="T3"/>
                </a:cxn>
                <a:cxn ang="0">
                  <a:pos x="T4" y="T5"/>
                </a:cxn>
                <a:cxn ang="0">
                  <a:pos x="T6" y="T7"/>
                </a:cxn>
                <a:cxn ang="0">
                  <a:pos x="T8" y="T9"/>
                </a:cxn>
                <a:cxn ang="0">
                  <a:pos x="T10" y="T11"/>
                </a:cxn>
                <a:cxn ang="0">
                  <a:pos x="T12" y="T13"/>
                </a:cxn>
              </a:cxnLst>
              <a:rect l="0" t="0" r="r" b="b"/>
              <a:pathLst>
                <a:path w="263" h="627">
                  <a:moveTo>
                    <a:pt x="33" y="322"/>
                  </a:moveTo>
                  <a:lnTo>
                    <a:pt x="5" y="364"/>
                  </a:lnTo>
                  <a:lnTo>
                    <a:pt x="0" y="627"/>
                  </a:lnTo>
                  <a:lnTo>
                    <a:pt x="29" y="585"/>
                  </a:lnTo>
                  <a:lnTo>
                    <a:pt x="256" y="263"/>
                  </a:lnTo>
                  <a:lnTo>
                    <a:pt x="263" y="0"/>
                  </a:lnTo>
                  <a:lnTo>
                    <a:pt x="33" y="322"/>
                  </a:ln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1" name="Freeform 22"/>
            <p:cNvSpPr>
              <a:spLocks/>
            </p:cNvSpPr>
            <p:nvPr userDrawn="1"/>
          </p:nvSpPr>
          <p:spPr bwMode="auto">
            <a:xfrm flipH="1">
              <a:off x="5647131" y="4487466"/>
              <a:ext cx="433907" cy="712261"/>
            </a:xfrm>
            <a:custGeom>
              <a:avLst/>
              <a:gdLst>
                <a:gd name="T0" fmla="*/ 2147483646 w 115"/>
                <a:gd name="T1" fmla="*/ 2147483646 h 189"/>
                <a:gd name="T2" fmla="*/ 2147483646 w 115"/>
                <a:gd name="T3" fmla="*/ 2147483646 h 189"/>
                <a:gd name="T4" fmla="*/ 0 w 115"/>
                <a:gd name="T5" fmla="*/ 2147483646 h 189"/>
                <a:gd name="T6" fmla="*/ 2147483646 w 115"/>
                <a:gd name="T7" fmla="*/ 2147483646 h 189"/>
                <a:gd name="T8" fmla="*/ 2147483646 w 115"/>
                <a:gd name="T9" fmla="*/ 2147483646 h 189"/>
                <a:gd name="T10" fmla="*/ 2147483646 w 115"/>
                <a:gd name="T11" fmla="*/ 2147483646 h 189"/>
                <a:gd name="T12" fmla="*/ 2147483646 w 115"/>
                <a:gd name="T13" fmla="*/ 2147483646 h 1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189">
                  <a:moveTo>
                    <a:pt x="112" y="69"/>
                  </a:moveTo>
                  <a:cubicBezTo>
                    <a:pt x="104" y="21"/>
                    <a:pt x="44" y="0"/>
                    <a:pt x="2" y="5"/>
                  </a:cubicBezTo>
                  <a:cubicBezTo>
                    <a:pt x="0" y="116"/>
                    <a:pt x="0" y="116"/>
                    <a:pt x="0" y="116"/>
                  </a:cubicBezTo>
                  <a:cubicBezTo>
                    <a:pt x="44" y="112"/>
                    <a:pt x="110" y="135"/>
                    <a:pt x="109" y="189"/>
                  </a:cubicBezTo>
                  <a:cubicBezTo>
                    <a:pt x="109" y="169"/>
                    <a:pt x="110" y="150"/>
                    <a:pt x="111" y="130"/>
                  </a:cubicBezTo>
                  <a:cubicBezTo>
                    <a:pt x="111" y="110"/>
                    <a:pt x="115" y="88"/>
                    <a:pt x="112" y="69"/>
                  </a:cubicBezTo>
                  <a:cubicBezTo>
                    <a:pt x="111" y="65"/>
                    <a:pt x="112" y="72"/>
                    <a:pt x="112" y="69"/>
                  </a:cubicBez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32" name="Freeform 23">
              <a:extLst>
                <a:ext uri="{FF2B5EF4-FFF2-40B4-BE49-F238E27FC236}"/>
              </a:extLst>
            </p:cNvPr>
            <p:cNvSpPr>
              <a:spLocks/>
            </p:cNvSpPr>
            <p:nvPr userDrawn="1"/>
          </p:nvSpPr>
          <p:spPr bwMode="auto">
            <a:xfrm flipH="1">
              <a:off x="7447847" y="4582172"/>
              <a:ext cx="792867" cy="724099"/>
            </a:xfrm>
            <a:custGeom>
              <a:avLst/>
              <a:gdLst>
                <a:gd name="T0" fmla="*/ 495 w 499"/>
                <a:gd name="T1" fmla="*/ 0 h 457"/>
                <a:gd name="T2" fmla="*/ 499 w 499"/>
                <a:gd name="T3" fmla="*/ 263 h 457"/>
                <a:gd name="T4" fmla="*/ 11 w 499"/>
                <a:gd name="T5" fmla="*/ 457 h 457"/>
                <a:gd name="T6" fmla="*/ 0 w 499"/>
                <a:gd name="T7" fmla="*/ 194 h 457"/>
                <a:gd name="T8" fmla="*/ 495 w 499"/>
                <a:gd name="T9" fmla="*/ 0 h 457"/>
              </a:gdLst>
              <a:ahLst/>
              <a:cxnLst>
                <a:cxn ang="0">
                  <a:pos x="T0" y="T1"/>
                </a:cxn>
                <a:cxn ang="0">
                  <a:pos x="T2" y="T3"/>
                </a:cxn>
                <a:cxn ang="0">
                  <a:pos x="T4" y="T5"/>
                </a:cxn>
                <a:cxn ang="0">
                  <a:pos x="T6" y="T7"/>
                </a:cxn>
                <a:cxn ang="0">
                  <a:pos x="T8" y="T9"/>
                </a:cxn>
              </a:cxnLst>
              <a:rect l="0" t="0" r="r" b="b"/>
              <a:pathLst>
                <a:path w="499" h="457">
                  <a:moveTo>
                    <a:pt x="495" y="0"/>
                  </a:moveTo>
                  <a:lnTo>
                    <a:pt x="499" y="263"/>
                  </a:lnTo>
                  <a:lnTo>
                    <a:pt x="11" y="457"/>
                  </a:lnTo>
                  <a:lnTo>
                    <a:pt x="0" y="194"/>
                  </a:lnTo>
                  <a:lnTo>
                    <a:pt x="495" y="0"/>
                  </a:lnTo>
                  <a:close/>
                </a:path>
              </a:pathLst>
            </a:custGeom>
            <a:solidFill>
              <a:schemeClr val="accent3">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3" name="Freeform 24">
              <a:extLst>
                <a:ext uri="{FF2B5EF4-FFF2-40B4-BE49-F238E27FC236}"/>
              </a:extLst>
            </p:cNvPr>
            <p:cNvSpPr>
              <a:spLocks/>
            </p:cNvSpPr>
            <p:nvPr userDrawn="1"/>
          </p:nvSpPr>
          <p:spPr bwMode="auto">
            <a:xfrm flipH="1">
              <a:off x="5718134" y="4777500"/>
              <a:ext cx="621277" cy="696478"/>
            </a:xfrm>
            <a:custGeom>
              <a:avLst/>
              <a:gdLst>
                <a:gd name="T0" fmla="*/ 164 w 165"/>
                <a:gd name="T1" fmla="*/ 8 h 185"/>
                <a:gd name="T2" fmla="*/ 162 w 165"/>
                <a:gd name="T3" fmla="*/ 15 h 185"/>
                <a:gd name="T4" fmla="*/ 156 w 165"/>
                <a:gd name="T5" fmla="*/ 26 h 185"/>
                <a:gd name="T6" fmla="*/ 134 w 165"/>
                <a:gd name="T7" fmla="*/ 46 h 185"/>
                <a:gd name="T8" fmla="*/ 84 w 165"/>
                <a:gd name="T9" fmla="*/ 58 h 185"/>
                <a:gd name="T10" fmla="*/ 2 w 165"/>
                <a:gd name="T11" fmla="*/ 0 h 185"/>
                <a:gd name="T12" fmla="*/ 0 w 165"/>
                <a:gd name="T13" fmla="*/ 111 h 185"/>
                <a:gd name="T14" fmla="*/ 138 w 165"/>
                <a:gd name="T15" fmla="*/ 152 h 185"/>
                <a:gd name="T16" fmla="*/ 159 w 165"/>
                <a:gd name="T17" fmla="*/ 126 h 185"/>
                <a:gd name="T18" fmla="*/ 159 w 165"/>
                <a:gd name="T19" fmla="*/ 126 h 185"/>
                <a:gd name="T20" fmla="*/ 161 w 165"/>
                <a:gd name="T21" fmla="*/ 119 h 185"/>
                <a:gd name="T22" fmla="*/ 161 w 165"/>
                <a:gd name="T23" fmla="*/ 119 h 185"/>
                <a:gd name="T24" fmla="*/ 163 w 165"/>
                <a:gd name="T25" fmla="*/ 61 h 185"/>
                <a:gd name="T26" fmla="*/ 165 w 165"/>
                <a:gd name="T27" fmla="*/ 0 h 185"/>
                <a:gd name="T28" fmla="*/ 164 w 165"/>
                <a:gd name="T29" fmla="*/ 8 h 185"/>
                <a:gd name="T30" fmla="*/ 164 w 165"/>
                <a:gd name="T31"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185">
                  <a:moveTo>
                    <a:pt x="164" y="8"/>
                  </a:moveTo>
                  <a:cubicBezTo>
                    <a:pt x="165" y="7"/>
                    <a:pt x="162" y="16"/>
                    <a:pt x="162" y="15"/>
                  </a:cubicBezTo>
                  <a:cubicBezTo>
                    <a:pt x="161" y="19"/>
                    <a:pt x="158" y="23"/>
                    <a:pt x="156" y="26"/>
                  </a:cubicBezTo>
                  <a:cubicBezTo>
                    <a:pt x="150" y="34"/>
                    <a:pt x="142" y="41"/>
                    <a:pt x="134" y="46"/>
                  </a:cubicBezTo>
                  <a:cubicBezTo>
                    <a:pt x="119" y="54"/>
                    <a:pt x="102" y="58"/>
                    <a:pt x="84" y="58"/>
                  </a:cubicBezTo>
                  <a:cubicBezTo>
                    <a:pt x="50" y="58"/>
                    <a:pt x="4" y="39"/>
                    <a:pt x="2" y="0"/>
                  </a:cubicBezTo>
                  <a:cubicBezTo>
                    <a:pt x="0" y="111"/>
                    <a:pt x="0" y="111"/>
                    <a:pt x="0" y="111"/>
                  </a:cubicBezTo>
                  <a:cubicBezTo>
                    <a:pt x="3" y="170"/>
                    <a:pt x="100" y="185"/>
                    <a:pt x="138" y="152"/>
                  </a:cubicBezTo>
                  <a:cubicBezTo>
                    <a:pt x="147" y="145"/>
                    <a:pt x="154" y="137"/>
                    <a:pt x="159" y="126"/>
                  </a:cubicBezTo>
                  <a:cubicBezTo>
                    <a:pt x="159" y="126"/>
                    <a:pt x="159" y="126"/>
                    <a:pt x="159" y="126"/>
                  </a:cubicBezTo>
                  <a:cubicBezTo>
                    <a:pt x="160" y="124"/>
                    <a:pt x="160" y="121"/>
                    <a:pt x="161" y="119"/>
                  </a:cubicBezTo>
                  <a:cubicBezTo>
                    <a:pt x="161" y="119"/>
                    <a:pt x="161" y="119"/>
                    <a:pt x="161" y="119"/>
                  </a:cubicBezTo>
                  <a:cubicBezTo>
                    <a:pt x="164" y="100"/>
                    <a:pt x="163" y="79"/>
                    <a:pt x="163" y="61"/>
                  </a:cubicBezTo>
                  <a:cubicBezTo>
                    <a:pt x="164" y="41"/>
                    <a:pt x="164" y="21"/>
                    <a:pt x="165" y="0"/>
                  </a:cubicBezTo>
                  <a:cubicBezTo>
                    <a:pt x="165" y="3"/>
                    <a:pt x="164" y="5"/>
                    <a:pt x="164" y="8"/>
                  </a:cubicBezTo>
                  <a:cubicBezTo>
                    <a:pt x="164" y="8"/>
                    <a:pt x="164" y="5"/>
                    <a:pt x="164" y="8"/>
                  </a:cubicBez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4" name="Freeform 25">
              <a:extLst>
                <a:ext uri="{FF2B5EF4-FFF2-40B4-BE49-F238E27FC236}"/>
              </a:extLst>
            </p:cNvPr>
            <p:cNvSpPr>
              <a:spLocks/>
            </p:cNvSpPr>
            <p:nvPr userDrawn="1"/>
          </p:nvSpPr>
          <p:spPr bwMode="auto">
            <a:xfrm flipH="1">
              <a:off x="6331522" y="4777500"/>
              <a:ext cx="481243" cy="1095028"/>
            </a:xfrm>
            <a:custGeom>
              <a:avLst/>
              <a:gdLst>
                <a:gd name="T0" fmla="*/ 272 w 303"/>
                <a:gd name="T1" fmla="*/ 43 h 690"/>
                <a:gd name="T2" fmla="*/ 0 w 303"/>
                <a:gd name="T3" fmla="*/ 427 h 690"/>
                <a:gd name="T4" fmla="*/ 0 w 303"/>
                <a:gd name="T5" fmla="*/ 690 h 690"/>
                <a:gd name="T6" fmla="*/ 270 w 303"/>
                <a:gd name="T7" fmla="*/ 304 h 690"/>
                <a:gd name="T8" fmla="*/ 298 w 303"/>
                <a:gd name="T9" fmla="*/ 263 h 690"/>
                <a:gd name="T10" fmla="*/ 303 w 303"/>
                <a:gd name="T11" fmla="*/ 0 h 690"/>
                <a:gd name="T12" fmla="*/ 272 w 303"/>
                <a:gd name="T13" fmla="*/ 43 h 690"/>
              </a:gdLst>
              <a:ahLst/>
              <a:cxnLst>
                <a:cxn ang="0">
                  <a:pos x="T0" y="T1"/>
                </a:cxn>
                <a:cxn ang="0">
                  <a:pos x="T2" y="T3"/>
                </a:cxn>
                <a:cxn ang="0">
                  <a:pos x="T4" y="T5"/>
                </a:cxn>
                <a:cxn ang="0">
                  <a:pos x="T6" y="T7"/>
                </a:cxn>
                <a:cxn ang="0">
                  <a:pos x="T8" y="T9"/>
                </a:cxn>
                <a:cxn ang="0">
                  <a:pos x="T10" y="T11"/>
                </a:cxn>
                <a:cxn ang="0">
                  <a:pos x="T12" y="T13"/>
                </a:cxn>
              </a:cxnLst>
              <a:rect l="0" t="0" r="r" b="b"/>
              <a:pathLst>
                <a:path w="303" h="690">
                  <a:moveTo>
                    <a:pt x="272" y="43"/>
                  </a:moveTo>
                  <a:lnTo>
                    <a:pt x="0" y="427"/>
                  </a:lnTo>
                  <a:lnTo>
                    <a:pt x="0" y="690"/>
                  </a:lnTo>
                  <a:lnTo>
                    <a:pt x="270" y="304"/>
                  </a:lnTo>
                  <a:lnTo>
                    <a:pt x="298" y="263"/>
                  </a:lnTo>
                  <a:lnTo>
                    <a:pt x="303" y="0"/>
                  </a:lnTo>
                  <a:lnTo>
                    <a:pt x="272" y="43"/>
                  </a:ln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5" name="Freeform 26">
              <a:extLst>
                <a:ext uri="{FF2B5EF4-FFF2-40B4-BE49-F238E27FC236}"/>
              </a:extLst>
            </p:cNvPr>
            <p:cNvSpPr>
              <a:spLocks/>
            </p:cNvSpPr>
            <p:nvPr userDrawn="1"/>
          </p:nvSpPr>
          <p:spPr bwMode="auto">
            <a:xfrm flipH="1">
              <a:off x="6812765" y="4582172"/>
              <a:ext cx="642972" cy="1290357"/>
            </a:xfrm>
            <a:custGeom>
              <a:avLst/>
              <a:gdLst>
                <a:gd name="T0" fmla="*/ 405 w 405"/>
                <a:gd name="T1" fmla="*/ 550 h 813"/>
                <a:gd name="T2" fmla="*/ 405 w 405"/>
                <a:gd name="T3" fmla="*/ 813 h 813"/>
                <a:gd name="T4" fmla="*/ 4 w 405"/>
                <a:gd name="T5" fmla="*/ 263 h 813"/>
                <a:gd name="T6" fmla="*/ 0 w 405"/>
                <a:gd name="T7" fmla="*/ 0 h 813"/>
                <a:gd name="T8" fmla="*/ 405 w 405"/>
                <a:gd name="T9" fmla="*/ 550 h 813"/>
              </a:gdLst>
              <a:ahLst/>
              <a:cxnLst>
                <a:cxn ang="0">
                  <a:pos x="T0" y="T1"/>
                </a:cxn>
                <a:cxn ang="0">
                  <a:pos x="T2" y="T3"/>
                </a:cxn>
                <a:cxn ang="0">
                  <a:pos x="T4" y="T5"/>
                </a:cxn>
                <a:cxn ang="0">
                  <a:pos x="T6" y="T7"/>
                </a:cxn>
                <a:cxn ang="0">
                  <a:pos x="T8" y="T9"/>
                </a:cxn>
              </a:cxnLst>
              <a:rect l="0" t="0" r="r" b="b"/>
              <a:pathLst>
                <a:path w="405" h="813">
                  <a:moveTo>
                    <a:pt x="405" y="550"/>
                  </a:moveTo>
                  <a:lnTo>
                    <a:pt x="405" y="813"/>
                  </a:lnTo>
                  <a:lnTo>
                    <a:pt x="4" y="263"/>
                  </a:lnTo>
                  <a:lnTo>
                    <a:pt x="0" y="0"/>
                  </a:lnTo>
                  <a:lnTo>
                    <a:pt x="405" y="550"/>
                  </a:ln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6" name="Freeform 27">
              <a:extLst>
                <a:ext uri="{FF2B5EF4-FFF2-40B4-BE49-F238E27FC236}"/>
              </a:extLst>
            </p:cNvPr>
            <p:cNvSpPr>
              <a:spLocks/>
            </p:cNvSpPr>
            <p:nvPr userDrawn="1"/>
          </p:nvSpPr>
          <p:spPr bwMode="auto">
            <a:xfrm flipH="1">
              <a:off x="3830638" y="4848529"/>
              <a:ext cx="2633028" cy="1501471"/>
            </a:xfrm>
            <a:custGeom>
              <a:avLst/>
              <a:gdLst>
                <a:gd name="T0" fmla="*/ 1658 w 1658"/>
                <a:gd name="T1" fmla="*/ 0 h 946"/>
                <a:gd name="T2" fmla="*/ 1634 w 1658"/>
                <a:gd name="T3" fmla="*/ 261 h 946"/>
                <a:gd name="T4" fmla="*/ 0 w 1658"/>
                <a:gd name="T5" fmla="*/ 946 h 946"/>
                <a:gd name="T6" fmla="*/ 2 w 1658"/>
                <a:gd name="T7" fmla="*/ 683 h 946"/>
                <a:gd name="T8" fmla="*/ 1658 w 1658"/>
                <a:gd name="T9" fmla="*/ 0 h 946"/>
              </a:gdLst>
              <a:ahLst/>
              <a:cxnLst>
                <a:cxn ang="0">
                  <a:pos x="T0" y="T1"/>
                </a:cxn>
                <a:cxn ang="0">
                  <a:pos x="T2" y="T3"/>
                </a:cxn>
                <a:cxn ang="0">
                  <a:pos x="T4" y="T5"/>
                </a:cxn>
                <a:cxn ang="0">
                  <a:pos x="T6" y="T7"/>
                </a:cxn>
                <a:cxn ang="0">
                  <a:pos x="T8" y="T9"/>
                </a:cxn>
              </a:cxnLst>
              <a:rect l="0" t="0" r="r" b="b"/>
              <a:pathLst>
                <a:path w="1658" h="946">
                  <a:moveTo>
                    <a:pt x="1658" y="0"/>
                  </a:moveTo>
                  <a:lnTo>
                    <a:pt x="1634" y="261"/>
                  </a:lnTo>
                  <a:lnTo>
                    <a:pt x="0" y="946"/>
                  </a:lnTo>
                  <a:lnTo>
                    <a:pt x="2" y="683"/>
                  </a:lnTo>
                  <a:lnTo>
                    <a:pt x="1658" y="0"/>
                  </a:lnTo>
                  <a:close/>
                </a:path>
              </a:pathLst>
            </a:custGeom>
            <a:solidFill>
              <a:schemeClr val="accent2">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7" name="Freeform 28">
              <a:extLst>
                <a:ext uri="{FF2B5EF4-FFF2-40B4-BE49-F238E27FC236}"/>
              </a:extLst>
            </p:cNvPr>
            <p:cNvSpPr>
              <a:spLocks/>
            </p:cNvSpPr>
            <p:nvPr userDrawn="1"/>
          </p:nvSpPr>
          <p:spPr bwMode="auto">
            <a:xfrm flipH="1">
              <a:off x="6459721" y="5503573"/>
              <a:ext cx="315569" cy="846427"/>
            </a:xfrm>
            <a:custGeom>
              <a:avLst/>
              <a:gdLst>
                <a:gd name="T0" fmla="*/ 199 w 199"/>
                <a:gd name="T1" fmla="*/ 270 h 533"/>
                <a:gd name="T2" fmla="*/ 197 w 199"/>
                <a:gd name="T3" fmla="*/ 533 h 533"/>
                <a:gd name="T4" fmla="*/ 0 w 199"/>
                <a:gd name="T5" fmla="*/ 263 h 533"/>
                <a:gd name="T6" fmla="*/ 0 w 199"/>
                <a:gd name="T7" fmla="*/ 0 h 533"/>
                <a:gd name="T8" fmla="*/ 199 w 199"/>
                <a:gd name="T9" fmla="*/ 270 h 533"/>
              </a:gdLst>
              <a:ahLst/>
              <a:cxnLst>
                <a:cxn ang="0">
                  <a:pos x="T0" y="T1"/>
                </a:cxn>
                <a:cxn ang="0">
                  <a:pos x="T2" y="T3"/>
                </a:cxn>
                <a:cxn ang="0">
                  <a:pos x="T4" y="T5"/>
                </a:cxn>
                <a:cxn ang="0">
                  <a:pos x="T6" y="T7"/>
                </a:cxn>
                <a:cxn ang="0">
                  <a:pos x="T8" y="T9"/>
                </a:cxn>
              </a:cxnLst>
              <a:rect l="0" t="0" r="r" b="b"/>
              <a:pathLst>
                <a:path w="199" h="533">
                  <a:moveTo>
                    <a:pt x="199" y="270"/>
                  </a:moveTo>
                  <a:lnTo>
                    <a:pt x="197" y="533"/>
                  </a:lnTo>
                  <a:lnTo>
                    <a:pt x="0" y="263"/>
                  </a:lnTo>
                  <a:lnTo>
                    <a:pt x="0" y="0"/>
                  </a:lnTo>
                  <a:lnTo>
                    <a:pt x="199" y="270"/>
                  </a:lnTo>
                  <a:close/>
                </a:path>
              </a:pathLst>
            </a:custGeom>
            <a:solidFill>
              <a:schemeClr val="accent2">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8" name="Freeform 29">
              <a:extLst>
                <a:ext uri="{FF2B5EF4-FFF2-40B4-BE49-F238E27FC236}"/>
              </a:extLst>
            </p:cNvPr>
            <p:cNvSpPr>
              <a:spLocks/>
            </p:cNvSpPr>
            <p:nvPr userDrawn="1"/>
          </p:nvSpPr>
          <p:spPr bwMode="auto">
            <a:xfrm flipH="1">
              <a:off x="4161985" y="2916940"/>
              <a:ext cx="2471299" cy="1051621"/>
            </a:xfrm>
            <a:custGeom>
              <a:avLst/>
              <a:gdLst>
                <a:gd name="T0" fmla="*/ 147 w 657"/>
                <a:gd name="T1" fmla="*/ 0 h 280"/>
                <a:gd name="T2" fmla="*/ 657 w 657"/>
                <a:gd name="T3" fmla="*/ 98 h 280"/>
                <a:gd name="T4" fmla="*/ 463 w 657"/>
                <a:gd name="T5" fmla="*/ 174 h 280"/>
                <a:gd name="T6" fmla="*/ 551 w 657"/>
                <a:gd name="T7" fmla="*/ 280 h 280"/>
                <a:gd name="T8" fmla="*/ 462 w 657"/>
                <a:gd name="T9" fmla="*/ 280 h 280"/>
                <a:gd name="T10" fmla="*/ 469 w 657"/>
                <a:gd name="T11" fmla="*/ 264 h 280"/>
                <a:gd name="T12" fmla="*/ 471 w 657"/>
                <a:gd name="T13" fmla="*/ 248 h 280"/>
                <a:gd name="T14" fmla="*/ 467 w 657"/>
                <a:gd name="T15" fmla="*/ 232 h 280"/>
                <a:gd name="T16" fmla="*/ 457 w 657"/>
                <a:gd name="T17" fmla="*/ 216 h 280"/>
                <a:gd name="T18" fmla="*/ 432 w 657"/>
                <a:gd name="T19" fmla="*/ 196 h 280"/>
                <a:gd name="T20" fmla="*/ 399 w 657"/>
                <a:gd name="T21" fmla="*/ 184 h 280"/>
                <a:gd name="T22" fmla="*/ 363 w 657"/>
                <a:gd name="T23" fmla="*/ 182 h 280"/>
                <a:gd name="T24" fmla="*/ 327 w 657"/>
                <a:gd name="T25" fmla="*/ 190 h 280"/>
                <a:gd name="T26" fmla="*/ 290 w 657"/>
                <a:gd name="T27" fmla="*/ 279 h 280"/>
                <a:gd name="T28" fmla="*/ 117 w 657"/>
                <a:gd name="T29" fmla="*/ 278 h 280"/>
                <a:gd name="T30" fmla="*/ 129 w 657"/>
                <a:gd name="T31" fmla="*/ 171 h 280"/>
                <a:gd name="T32" fmla="*/ 112 w 657"/>
                <a:gd name="T33" fmla="*/ 178 h 280"/>
                <a:gd name="T34" fmla="*/ 83 w 657"/>
                <a:gd name="T35" fmla="*/ 183 h 280"/>
                <a:gd name="T36" fmla="*/ 55 w 657"/>
                <a:gd name="T37" fmla="*/ 180 h 280"/>
                <a:gd name="T38" fmla="*/ 29 w 657"/>
                <a:gd name="T39" fmla="*/ 170 h 280"/>
                <a:gd name="T40" fmla="*/ 10 w 657"/>
                <a:gd name="T41" fmla="*/ 154 h 280"/>
                <a:gd name="T42" fmla="*/ 1 w 657"/>
                <a:gd name="T43" fmla="*/ 133 h 280"/>
                <a:gd name="T44" fmla="*/ 3 w 657"/>
                <a:gd name="T45" fmla="*/ 112 h 280"/>
                <a:gd name="T46" fmla="*/ 17 w 657"/>
                <a:gd name="T47" fmla="*/ 93 h 280"/>
                <a:gd name="T48" fmla="*/ 41 w 657"/>
                <a:gd name="T49" fmla="*/ 79 h 280"/>
                <a:gd name="T50" fmla="*/ 61 w 657"/>
                <a:gd name="T51" fmla="*/ 74 h 280"/>
                <a:gd name="T52" fmla="*/ 83 w 657"/>
                <a:gd name="T53" fmla="*/ 73 h 280"/>
                <a:gd name="T54" fmla="*/ 103 w 657"/>
                <a:gd name="T55" fmla="*/ 76 h 280"/>
                <a:gd name="T56" fmla="*/ 122 w 657"/>
                <a:gd name="T57" fmla="*/ 82 h 280"/>
                <a:gd name="T58" fmla="*/ 137 w 657"/>
                <a:gd name="T59" fmla="*/ 91 h 280"/>
                <a:gd name="T60" fmla="*/ 147 w 657"/>
                <a:gd name="T61"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7" h="280">
                  <a:moveTo>
                    <a:pt x="147" y="0"/>
                  </a:moveTo>
                  <a:cubicBezTo>
                    <a:pt x="657" y="98"/>
                    <a:pt x="657" y="98"/>
                    <a:pt x="657" y="98"/>
                  </a:cubicBezTo>
                  <a:cubicBezTo>
                    <a:pt x="463" y="174"/>
                    <a:pt x="463" y="174"/>
                    <a:pt x="463" y="174"/>
                  </a:cubicBezTo>
                  <a:cubicBezTo>
                    <a:pt x="551" y="280"/>
                    <a:pt x="551" y="280"/>
                    <a:pt x="551" y="280"/>
                  </a:cubicBezTo>
                  <a:cubicBezTo>
                    <a:pt x="462" y="280"/>
                    <a:pt x="462" y="280"/>
                    <a:pt x="462" y="280"/>
                  </a:cubicBezTo>
                  <a:cubicBezTo>
                    <a:pt x="465" y="275"/>
                    <a:pt x="467" y="270"/>
                    <a:pt x="469" y="264"/>
                  </a:cubicBezTo>
                  <a:cubicBezTo>
                    <a:pt x="470" y="259"/>
                    <a:pt x="471" y="254"/>
                    <a:pt x="471" y="248"/>
                  </a:cubicBezTo>
                  <a:cubicBezTo>
                    <a:pt x="470" y="243"/>
                    <a:pt x="469" y="237"/>
                    <a:pt x="467" y="232"/>
                  </a:cubicBezTo>
                  <a:cubicBezTo>
                    <a:pt x="465" y="227"/>
                    <a:pt x="461" y="221"/>
                    <a:pt x="457" y="216"/>
                  </a:cubicBezTo>
                  <a:cubicBezTo>
                    <a:pt x="451" y="208"/>
                    <a:pt x="442" y="201"/>
                    <a:pt x="432" y="196"/>
                  </a:cubicBezTo>
                  <a:cubicBezTo>
                    <a:pt x="422" y="191"/>
                    <a:pt x="411" y="187"/>
                    <a:pt x="399" y="184"/>
                  </a:cubicBezTo>
                  <a:cubicBezTo>
                    <a:pt x="387" y="182"/>
                    <a:pt x="375" y="181"/>
                    <a:pt x="363" y="182"/>
                  </a:cubicBezTo>
                  <a:cubicBezTo>
                    <a:pt x="350" y="183"/>
                    <a:pt x="338" y="185"/>
                    <a:pt x="327" y="190"/>
                  </a:cubicBezTo>
                  <a:cubicBezTo>
                    <a:pt x="291" y="204"/>
                    <a:pt x="264" y="243"/>
                    <a:pt x="290" y="279"/>
                  </a:cubicBezTo>
                  <a:cubicBezTo>
                    <a:pt x="117" y="278"/>
                    <a:pt x="117" y="278"/>
                    <a:pt x="117" y="278"/>
                  </a:cubicBezTo>
                  <a:cubicBezTo>
                    <a:pt x="121" y="242"/>
                    <a:pt x="125" y="207"/>
                    <a:pt x="129" y="171"/>
                  </a:cubicBezTo>
                  <a:cubicBezTo>
                    <a:pt x="123" y="174"/>
                    <a:pt x="118" y="176"/>
                    <a:pt x="112" y="178"/>
                  </a:cubicBezTo>
                  <a:cubicBezTo>
                    <a:pt x="103" y="181"/>
                    <a:pt x="93" y="183"/>
                    <a:pt x="83" y="183"/>
                  </a:cubicBezTo>
                  <a:cubicBezTo>
                    <a:pt x="73" y="183"/>
                    <a:pt x="64" y="182"/>
                    <a:pt x="55" y="180"/>
                  </a:cubicBezTo>
                  <a:cubicBezTo>
                    <a:pt x="45" y="178"/>
                    <a:pt x="37" y="175"/>
                    <a:pt x="29" y="170"/>
                  </a:cubicBezTo>
                  <a:cubicBezTo>
                    <a:pt x="22" y="166"/>
                    <a:pt x="15" y="161"/>
                    <a:pt x="10" y="154"/>
                  </a:cubicBezTo>
                  <a:cubicBezTo>
                    <a:pt x="5" y="147"/>
                    <a:pt x="2" y="140"/>
                    <a:pt x="1" y="133"/>
                  </a:cubicBezTo>
                  <a:cubicBezTo>
                    <a:pt x="0" y="126"/>
                    <a:pt x="1" y="119"/>
                    <a:pt x="3" y="112"/>
                  </a:cubicBezTo>
                  <a:cubicBezTo>
                    <a:pt x="6" y="105"/>
                    <a:pt x="11" y="99"/>
                    <a:pt x="17" y="93"/>
                  </a:cubicBezTo>
                  <a:cubicBezTo>
                    <a:pt x="23" y="88"/>
                    <a:pt x="31" y="83"/>
                    <a:pt x="41" y="79"/>
                  </a:cubicBezTo>
                  <a:cubicBezTo>
                    <a:pt x="47" y="77"/>
                    <a:pt x="54" y="75"/>
                    <a:pt x="61" y="74"/>
                  </a:cubicBezTo>
                  <a:cubicBezTo>
                    <a:pt x="68" y="73"/>
                    <a:pt x="76" y="73"/>
                    <a:pt x="83" y="73"/>
                  </a:cubicBezTo>
                  <a:cubicBezTo>
                    <a:pt x="90" y="73"/>
                    <a:pt x="97" y="74"/>
                    <a:pt x="103" y="76"/>
                  </a:cubicBezTo>
                  <a:cubicBezTo>
                    <a:pt x="110" y="77"/>
                    <a:pt x="117" y="79"/>
                    <a:pt x="122" y="82"/>
                  </a:cubicBezTo>
                  <a:cubicBezTo>
                    <a:pt x="128" y="85"/>
                    <a:pt x="133" y="88"/>
                    <a:pt x="137" y="91"/>
                  </a:cubicBezTo>
                  <a:cubicBezTo>
                    <a:pt x="141" y="61"/>
                    <a:pt x="144" y="30"/>
                    <a:pt x="147" y="0"/>
                  </a:cubicBezTo>
                  <a:close/>
                </a:path>
              </a:pathLst>
            </a:custGeom>
            <a:gradFill>
              <a:gsLst>
                <a:gs pos="0">
                  <a:schemeClr val="accent1">
                    <a:lumMod val="5000"/>
                    <a:lumOff val="95000"/>
                  </a:schemeClr>
                </a:gs>
                <a:gs pos="55000">
                  <a:schemeClr val="accent5">
                    <a:lumMod val="20000"/>
                    <a:lumOff val="80000"/>
                  </a:schemeClr>
                </a:gs>
                <a:gs pos="100000">
                  <a:schemeClr val="accent5">
                    <a:lumMod val="40000"/>
                    <a:lumOff val="60000"/>
                  </a:schemeClr>
                </a:gs>
              </a:gsLst>
              <a:lin ang="5400000" scaled="1"/>
            </a:gradFill>
            <a:ln>
              <a:noFill/>
            </a:ln>
          </p:spPr>
          <p:txBody>
            <a:bodyPr/>
            <a:lstStyle/>
            <a:p>
              <a:pPr>
                <a:defRPr/>
              </a:pPr>
              <a:endParaRPr lang="id-ID">
                <a:solidFill>
                  <a:prstClr val="black">
                    <a:lumMod val="75000"/>
                    <a:lumOff val="25000"/>
                  </a:prstClr>
                </a:solidFill>
                <a:cs typeface="Arial" pitchFamily="34" charset="0"/>
              </a:endParaRPr>
            </a:p>
          </p:txBody>
        </p:sp>
        <p:sp>
          <p:nvSpPr>
            <p:cNvPr id="39" name="Freeform 30">
              <a:extLst>
                <a:ext uri="{FF2B5EF4-FFF2-40B4-BE49-F238E27FC236}"/>
              </a:extLst>
            </p:cNvPr>
            <p:cNvSpPr>
              <a:spLocks/>
            </p:cNvSpPr>
            <p:nvPr userDrawn="1"/>
          </p:nvSpPr>
          <p:spPr bwMode="auto">
            <a:xfrm flipH="1">
              <a:off x="4278351" y="2950481"/>
              <a:ext cx="2323376" cy="984539"/>
            </a:xfrm>
            <a:custGeom>
              <a:avLst/>
              <a:gdLst>
                <a:gd name="T0" fmla="*/ 465 w 618"/>
                <a:gd name="T1" fmla="*/ 261 h 262"/>
                <a:gd name="T2" fmla="*/ 467 w 618"/>
                <a:gd name="T3" fmla="*/ 256 h 262"/>
                <a:gd name="T4" fmla="*/ 469 w 618"/>
                <a:gd name="T5" fmla="*/ 238 h 262"/>
                <a:gd name="T6" fmla="*/ 465 w 618"/>
                <a:gd name="T7" fmla="*/ 219 h 262"/>
                <a:gd name="T8" fmla="*/ 454 w 618"/>
                <a:gd name="T9" fmla="*/ 201 h 262"/>
                <a:gd name="T10" fmla="*/ 426 w 618"/>
                <a:gd name="T11" fmla="*/ 179 h 262"/>
                <a:gd name="T12" fmla="*/ 391 w 618"/>
                <a:gd name="T13" fmla="*/ 166 h 262"/>
                <a:gd name="T14" fmla="*/ 363 w 618"/>
                <a:gd name="T15" fmla="*/ 164 h 262"/>
                <a:gd name="T16" fmla="*/ 353 w 618"/>
                <a:gd name="T17" fmla="*/ 164 h 262"/>
                <a:gd name="T18" fmla="*/ 315 w 618"/>
                <a:gd name="T19" fmla="*/ 172 h 262"/>
                <a:gd name="T20" fmla="*/ 266 w 618"/>
                <a:gd name="T21" fmla="*/ 222 h 262"/>
                <a:gd name="T22" fmla="*/ 268 w 618"/>
                <a:gd name="T23" fmla="*/ 261 h 262"/>
                <a:gd name="T24" fmla="*/ 118 w 618"/>
                <a:gd name="T25" fmla="*/ 260 h 262"/>
                <a:gd name="T26" fmla="*/ 130 w 618"/>
                <a:gd name="T27" fmla="*/ 146 h 262"/>
                <a:gd name="T28" fmla="*/ 117 w 618"/>
                <a:gd name="T29" fmla="*/ 154 h 262"/>
                <a:gd name="T30" fmla="*/ 101 w 618"/>
                <a:gd name="T31" fmla="*/ 161 h 262"/>
                <a:gd name="T32" fmla="*/ 75 w 618"/>
                <a:gd name="T33" fmla="*/ 165 h 262"/>
                <a:gd name="T34" fmla="*/ 72 w 618"/>
                <a:gd name="T35" fmla="*/ 165 h 262"/>
                <a:gd name="T36" fmla="*/ 49 w 618"/>
                <a:gd name="T37" fmla="*/ 162 h 262"/>
                <a:gd name="T38" fmla="*/ 26 w 618"/>
                <a:gd name="T39" fmla="*/ 153 h 262"/>
                <a:gd name="T40" fmla="*/ 9 w 618"/>
                <a:gd name="T41" fmla="*/ 139 h 262"/>
                <a:gd name="T42" fmla="*/ 1 w 618"/>
                <a:gd name="T43" fmla="*/ 122 h 262"/>
                <a:gd name="T44" fmla="*/ 3 w 618"/>
                <a:gd name="T45" fmla="*/ 106 h 262"/>
                <a:gd name="T46" fmla="*/ 15 w 618"/>
                <a:gd name="T47" fmla="*/ 90 h 262"/>
                <a:gd name="T48" fmla="*/ 36 w 618"/>
                <a:gd name="T49" fmla="*/ 77 h 262"/>
                <a:gd name="T50" fmla="*/ 55 w 618"/>
                <a:gd name="T51" fmla="*/ 72 h 262"/>
                <a:gd name="T52" fmla="*/ 70 w 618"/>
                <a:gd name="T53" fmla="*/ 71 h 262"/>
                <a:gd name="T54" fmla="*/ 74 w 618"/>
                <a:gd name="T55" fmla="*/ 71 h 262"/>
                <a:gd name="T56" fmla="*/ 94 w 618"/>
                <a:gd name="T57" fmla="*/ 74 h 262"/>
                <a:gd name="T58" fmla="*/ 111 w 618"/>
                <a:gd name="T59" fmla="*/ 80 h 262"/>
                <a:gd name="T60" fmla="*/ 124 w 618"/>
                <a:gd name="T61" fmla="*/ 88 h 262"/>
                <a:gd name="T62" fmla="*/ 135 w 618"/>
                <a:gd name="T63" fmla="*/ 97 h 262"/>
                <a:gd name="T64" fmla="*/ 137 w 618"/>
                <a:gd name="T65" fmla="*/ 82 h 262"/>
                <a:gd name="T66" fmla="*/ 145 w 618"/>
                <a:gd name="T67" fmla="*/ 12 h 262"/>
                <a:gd name="T68" fmla="*/ 146 w 618"/>
                <a:gd name="T69" fmla="*/ 0 h 262"/>
                <a:gd name="T70" fmla="*/ 618 w 618"/>
                <a:gd name="T71" fmla="*/ 91 h 262"/>
                <a:gd name="T72" fmla="*/ 440 w 618"/>
                <a:gd name="T73" fmla="*/ 161 h 262"/>
                <a:gd name="T74" fmla="*/ 524 w 618"/>
                <a:gd name="T75" fmla="*/ 262 h 262"/>
                <a:gd name="T76" fmla="*/ 465 w 618"/>
                <a:gd name="T77"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8" h="262">
                  <a:moveTo>
                    <a:pt x="465" y="261"/>
                  </a:moveTo>
                  <a:cubicBezTo>
                    <a:pt x="466" y="260"/>
                    <a:pt x="467" y="258"/>
                    <a:pt x="467" y="256"/>
                  </a:cubicBezTo>
                  <a:cubicBezTo>
                    <a:pt x="469" y="250"/>
                    <a:pt x="470" y="244"/>
                    <a:pt x="469" y="238"/>
                  </a:cubicBezTo>
                  <a:cubicBezTo>
                    <a:pt x="469" y="231"/>
                    <a:pt x="467" y="225"/>
                    <a:pt x="465" y="219"/>
                  </a:cubicBezTo>
                  <a:cubicBezTo>
                    <a:pt x="462" y="213"/>
                    <a:pt x="459" y="207"/>
                    <a:pt x="454" y="201"/>
                  </a:cubicBezTo>
                  <a:cubicBezTo>
                    <a:pt x="447" y="192"/>
                    <a:pt x="438" y="185"/>
                    <a:pt x="426" y="179"/>
                  </a:cubicBezTo>
                  <a:cubicBezTo>
                    <a:pt x="416" y="173"/>
                    <a:pt x="404" y="169"/>
                    <a:pt x="391" y="166"/>
                  </a:cubicBezTo>
                  <a:cubicBezTo>
                    <a:pt x="382" y="164"/>
                    <a:pt x="373" y="164"/>
                    <a:pt x="363" y="164"/>
                  </a:cubicBezTo>
                  <a:cubicBezTo>
                    <a:pt x="360" y="164"/>
                    <a:pt x="356" y="164"/>
                    <a:pt x="353" y="164"/>
                  </a:cubicBezTo>
                  <a:cubicBezTo>
                    <a:pt x="340" y="165"/>
                    <a:pt x="327" y="168"/>
                    <a:pt x="315" y="172"/>
                  </a:cubicBezTo>
                  <a:cubicBezTo>
                    <a:pt x="291" y="182"/>
                    <a:pt x="272" y="201"/>
                    <a:pt x="266" y="222"/>
                  </a:cubicBezTo>
                  <a:cubicBezTo>
                    <a:pt x="262" y="235"/>
                    <a:pt x="263" y="248"/>
                    <a:pt x="268" y="261"/>
                  </a:cubicBezTo>
                  <a:cubicBezTo>
                    <a:pt x="118" y="260"/>
                    <a:pt x="118" y="260"/>
                    <a:pt x="118" y="260"/>
                  </a:cubicBezTo>
                  <a:cubicBezTo>
                    <a:pt x="130" y="146"/>
                    <a:pt x="130" y="146"/>
                    <a:pt x="130" y="146"/>
                  </a:cubicBezTo>
                  <a:cubicBezTo>
                    <a:pt x="117" y="154"/>
                    <a:pt x="117" y="154"/>
                    <a:pt x="117" y="154"/>
                  </a:cubicBezTo>
                  <a:cubicBezTo>
                    <a:pt x="112" y="157"/>
                    <a:pt x="107" y="159"/>
                    <a:pt x="101" y="161"/>
                  </a:cubicBezTo>
                  <a:cubicBezTo>
                    <a:pt x="93" y="163"/>
                    <a:pt x="84" y="165"/>
                    <a:pt x="75" y="165"/>
                  </a:cubicBezTo>
                  <a:cubicBezTo>
                    <a:pt x="74" y="165"/>
                    <a:pt x="73" y="165"/>
                    <a:pt x="72" y="165"/>
                  </a:cubicBezTo>
                  <a:cubicBezTo>
                    <a:pt x="64" y="165"/>
                    <a:pt x="56" y="164"/>
                    <a:pt x="49" y="162"/>
                  </a:cubicBezTo>
                  <a:cubicBezTo>
                    <a:pt x="40" y="160"/>
                    <a:pt x="32" y="157"/>
                    <a:pt x="26" y="153"/>
                  </a:cubicBezTo>
                  <a:cubicBezTo>
                    <a:pt x="19" y="150"/>
                    <a:pt x="13" y="145"/>
                    <a:pt x="9" y="139"/>
                  </a:cubicBezTo>
                  <a:cubicBezTo>
                    <a:pt x="5" y="134"/>
                    <a:pt x="2" y="128"/>
                    <a:pt x="1" y="122"/>
                  </a:cubicBezTo>
                  <a:cubicBezTo>
                    <a:pt x="0" y="117"/>
                    <a:pt x="1" y="111"/>
                    <a:pt x="3" y="106"/>
                  </a:cubicBezTo>
                  <a:cubicBezTo>
                    <a:pt x="6" y="100"/>
                    <a:pt x="9" y="95"/>
                    <a:pt x="15" y="90"/>
                  </a:cubicBezTo>
                  <a:cubicBezTo>
                    <a:pt x="21" y="85"/>
                    <a:pt x="28" y="81"/>
                    <a:pt x="36" y="77"/>
                  </a:cubicBezTo>
                  <a:cubicBezTo>
                    <a:pt x="42" y="75"/>
                    <a:pt x="48" y="73"/>
                    <a:pt x="55" y="72"/>
                  </a:cubicBezTo>
                  <a:cubicBezTo>
                    <a:pt x="60" y="72"/>
                    <a:pt x="65" y="71"/>
                    <a:pt x="70" y="71"/>
                  </a:cubicBezTo>
                  <a:cubicBezTo>
                    <a:pt x="72" y="71"/>
                    <a:pt x="73" y="71"/>
                    <a:pt x="74" y="71"/>
                  </a:cubicBezTo>
                  <a:cubicBezTo>
                    <a:pt x="81" y="72"/>
                    <a:pt x="87" y="72"/>
                    <a:pt x="94" y="74"/>
                  </a:cubicBezTo>
                  <a:cubicBezTo>
                    <a:pt x="100" y="75"/>
                    <a:pt x="106" y="77"/>
                    <a:pt x="111" y="80"/>
                  </a:cubicBezTo>
                  <a:cubicBezTo>
                    <a:pt x="116" y="82"/>
                    <a:pt x="120" y="85"/>
                    <a:pt x="124" y="88"/>
                  </a:cubicBezTo>
                  <a:cubicBezTo>
                    <a:pt x="135" y="97"/>
                    <a:pt x="135" y="97"/>
                    <a:pt x="135" y="97"/>
                  </a:cubicBezTo>
                  <a:cubicBezTo>
                    <a:pt x="137" y="82"/>
                    <a:pt x="137" y="82"/>
                    <a:pt x="137" y="82"/>
                  </a:cubicBezTo>
                  <a:cubicBezTo>
                    <a:pt x="140" y="59"/>
                    <a:pt x="142" y="36"/>
                    <a:pt x="145" y="12"/>
                  </a:cubicBezTo>
                  <a:cubicBezTo>
                    <a:pt x="146" y="0"/>
                    <a:pt x="146" y="0"/>
                    <a:pt x="146" y="0"/>
                  </a:cubicBezTo>
                  <a:cubicBezTo>
                    <a:pt x="618" y="91"/>
                    <a:pt x="618" y="91"/>
                    <a:pt x="618" y="91"/>
                  </a:cubicBezTo>
                  <a:cubicBezTo>
                    <a:pt x="440" y="161"/>
                    <a:pt x="440" y="161"/>
                    <a:pt x="440" y="161"/>
                  </a:cubicBezTo>
                  <a:cubicBezTo>
                    <a:pt x="524" y="262"/>
                    <a:pt x="524" y="262"/>
                    <a:pt x="524" y="262"/>
                  </a:cubicBezTo>
                  <a:lnTo>
                    <a:pt x="465" y="261"/>
                  </a:lnTo>
                  <a:close/>
                </a:path>
              </a:pathLst>
            </a:custGeom>
            <a:solidFill>
              <a:schemeClr val="accent5"/>
            </a:solidFill>
            <a:ln>
              <a:noFill/>
            </a:ln>
          </p:spPr>
          <p:txBody>
            <a:bodyPr/>
            <a:lstStyle/>
            <a:p>
              <a:pPr>
                <a:defRPr/>
              </a:pPr>
              <a:endParaRPr lang="id-ID">
                <a:solidFill>
                  <a:prstClr val="black">
                    <a:lumMod val="75000"/>
                    <a:lumOff val="25000"/>
                  </a:prstClr>
                </a:solidFill>
                <a:cs typeface="Arial" pitchFamily="34" charset="0"/>
              </a:endParaRPr>
            </a:p>
          </p:txBody>
        </p:sp>
        <p:sp>
          <p:nvSpPr>
            <p:cNvPr id="40" name="Freeform 31">
              <a:extLst>
                <a:ext uri="{FF2B5EF4-FFF2-40B4-BE49-F238E27FC236}"/>
              </a:extLst>
            </p:cNvPr>
            <p:cNvSpPr>
              <a:spLocks/>
            </p:cNvSpPr>
            <p:nvPr userDrawn="1"/>
          </p:nvSpPr>
          <p:spPr bwMode="auto">
            <a:xfrm flipH="1">
              <a:off x="6136263" y="2693988"/>
              <a:ext cx="2027530" cy="1643529"/>
            </a:xfrm>
            <a:custGeom>
              <a:avLst/>
              <a:gdLst>
                <a:gd name="T0" fmla="*/ 247 w 539"/>
                <a:gd name="T1" fmla="*/ 0 h 437"/>
                <a:gd name="T2" fmla="*/ 539 w 539"/>
                <a:gd name="T3" fmla="*/ 56 h 437"/>
                <a:gd name="T4" fmla="*/ 531 w 539"/>
                <a:gd name="T5" fmla="*/ 129 h 437"/>
                <a:gd name="T6" fmla="*/ 509 w 539"/>
                <a:gd name="T7" fmla="*/ 123 h 437"/>
                <a:gd name="T8" fmla="*/ 486 w 539"/>
                <a:gd name="T9" fmla="*/ 121 h 437"/>
                <a:gd name="T10" fmla="*/ 463 w 539"/>
                <a:gd name="T11" fmla="*/ 123 h 437"/>
                <a:gd name="T12" fmla="*/ 440 w 539"/>
                <a:gd name="T13" fmla="*/ 129 h 437"/>
                <a:gd name="T14" fmla="*/ 412 w 539"/>
                <a:gd name="T15" fmla="*/ 146 h 437"/>
                <a:gd name="T16" fmla="*/ 395 w 539"/>
                <a:gd name="T17" fmla="*/ 168 h 437"/>
                <a:gd name="T18" fmla="*/ 392 w 539"/>
                <a:gd name="T19" fmla="*/ 193 h 437"/>
                <a:gd name="T20" fmla="*/ 403 w 539"/>
                <a:gd name="T21" fmla="*/ 218 h 437"/>
                <a:gd name="T22" fmla="*/ 518 w 539"/>
                <a:gd name="T23" fmla="*/ 249 h 437"/>
                <a:gd name="T24" fmla="*/ 508 w 539"/>
                <a:gd name="T25" fmla="*/ 337 h 437"/>
                <a:gd name="T26" fmla="*/ 427 w 539"/>
                <a:gd name="T27" fmla="*/ 337 h 437"/>
                <a:gd name="T28" fmla="*/ 443 w 539"/>
                <a:gd name="T29" fmla="*/ 351 h 437"/>
                <a:gd name="T30" fmla="*/ 453 w 539"/>
                <a:gd name="T31" fmla="*/ 373 h 437"/>
                <a:gd name="T32" fmla="*/ 450 w 539"/>
                <a:gd name="T33" fmla="*/ 394 h 437"/>
                <a:gd name="T34" fmla="*/ 436 w 539"/>
                <a:gd name="T35" fmla="*/ 414 h 437"/>
                <a:gd name="T36" fmla="*/ 412 w 539"/>
                <a:gd name="T37" fmla="*/ 429 h 437"/>
                <a:gd name="T38" fmla="*/ 381 w 539"/>
                <a:gd name="T39" fmla="*/ 436 h 437"/>
                <a:gd name="T40" fmla="*/ 350 w 539"/>
                <a:gd name="T41" fmla="*/ 434 h 437"/>
                <a:gd name="T42" fmla="*/ 323 w 539"/>
                <a:gd name="T43" fmla="*/ 424 h 437"/>
                <a:gd name="T44" fmla="*/ 302 w 539"/>
                <a:gd name="T45" fmla="*/ 406 h 437"/>
                <a:gd name="T46" fmla="*/ 294 w 539"/>
                <a:gd name="T47" fmla="*/ 391 h 437"/>
                <a:gd name="T48" fmla="*/ 293 w 539"/>
                <a:gd name="T49" fmla="*/ 376 h 437"/>
                <a:gd name="T50" fmla="*/ 296 w 539"/>
                <a:gd name="T51" fmla="*/ 361 h 437"/>
                <a:gd name="T52" fmla="*/ 305 w 539"/>
                <a:gd name="T53" fmla="*/ 347 h 437"/>
                <a:gd name="T54" fmla="*/ 319 w 539"/>
                <a:gd name="T55" fmla="*/ 336 h 437"/>
                <a:gd name="T56" fmla="*/ 93 w 539"/>
                <a:gd name="T57" fmla="*/ 335 h 437"/>
                <a:gd name="T58" fmla="*/ 108 w 539"/>
                <a:gd name="T59" fmla="*/ 303 h 437"/>
                <a:gd name="T60" fmla="*/ 0 w 539"/>
                <a:gd name="T61" fmla="*/ 158 h 437"/>
                <a:gd name="T62" fmla="*/ 114 w 539"/>
                <a:gd name="T63" fmla="*/ 115 h 437"/>
                <a:gd name="T64" fmla="*/ 164 w 539"/>
                <a:gd name="T65" fmla="*/ 181 h 437"/>
                <a:gd name="T66" fmla="*/ 247 w 539"/>
                <a:gd name="T6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9" h="437">
                  <a:moveTo>
                    <a:pt x="247" y="0"/>
                  </a:moveTo>
                  <a:cubicBezTo>
                    <a:pt x="539" y="56"/>
                    <a:pt x="539" y="56"/>
                    <a:pt x="539" y="56"/>
                  </a:cubicBezTo>
                  <a:cubicBezTo>
                    <a:pt x="531" y="129"/>
                    <a:pt x="531" y="129"/>
                    <a:pt x="531" y="129"/>
                  </a:cubicBezTo>
                  <a:cubicBezTo>
                    <a:pt x="524" y="127"/>
                    <a:pt x="517" y="124"/>
                    <a:pt x="509" y="123"/>
                  </a:cubicBezTo>
                  <a:cubicBezTo>
                    <a:pt x="502" y="122"/>
                    <a:pt x="494" y="121"/>
                    <a:pt x="486" y="121"/>
                  </a:cubicBezTo>
                  <a:cubicBezTo>
                    <a:pt x="478" y="121"/>
                    <a:pt x="471" y="121"/>
                    <a:pt x="463" y="123"/>
                  </a:cubicBezTo>
                  <a:cubicBezTo>
                    <a:pt x="455" y="124"/>
                    <a:pt x="447" y="126"/>
                    <a:pt x="440" y="129"/>
                  </a:cubicBezTo>
                  <a:cubicBezTo>
                    <a:pt x="429" y="133"/>
                    <a:pt x="419" y="139"/>
                    <a:pt x="412" y="146"/>
                  </a:cubicBezTo>
                  <a:cubicBezTo>
                    <a:pt x="404" y="152"/>
                    <a:pt x="399" y="160"/>
                    <a:pt x="395" y="168"/>
                  </a:cubicBezTo>
                  <a:cubicBezTo>
                    <a:pt x="392" y="176"/>
                    <a:pt x="391" y="185"/>
                    <a:pt x="392" y="193"/>
                  </a:cubicBezTo>
                  <a:cubicBezTo>
                    <a:pt x="393" y="202"/>
                    <a:pt x="397" y="210"/>
                    <a:pt x="403" y="218"/>
                  </a:cubicBezTo>
                  <a:cubicBezTo>
                    <a:pt x="429" y="251"/>
                    <a:pt x="479" y="259"/>
                    <a:pt x="518" y="249"/>
                  </a:cubicBezTo>
                  <a:cubicBezTo>
                    <a:pt x="508" y="337"/>
                    <a:pt x="508" y="337"/>
                    <a:pt x="508" y="337"/>
                  </a:cubicBezTo>
                  <a:cubicBezTo>
                    <a:pt x="481" y="337"/>
                    <a:pt x="454" y="337"/>
                    <a:pt x="427" y="337"/>
                  </a:cubicBezTo>
                  <a:cubicBezTo>
                    <a:pt x="433" y="341"/>
                    <a:pt x="439" y="345"/>
                    <a:pt x="443" y="351"/>
                  </a:cubicBezTo>
                  <a:cubicBezTo>
                    <a:pt x="448" y="358"/>
                    <a:pt x="451" y="365"/>
                    <a:pt x="453" y="373"/>
                  </a:cubicBezTo>
                  <a:cubicBezTo>
                    <a:pt x="454" y="380"/>
                    <a:pt x="453" y="387"/>
                    <a:pt x="450" y="394"/>
                  </a:cubicBezTo>
                  <a:cubicBezTo>
                    <a:pt x="447" y="402"/>
                    <a:pt x="442" y="408"/>
                    <a:pt x="436" y="414"/>
                  </a:cubicBezTo>
                  <a:cubicBezTo>
                    <a:pt x="429" y="420"/>
                    <a:pt x="421" y="425"/>
                    <a:pt x="412" y="429"/>
                  </a:cubicBezTo>
                  <a:cubicBezTo>
                    <a:pt x="402" y="433"/>
                    <a:pt x="391" y="435"/>
                    <a:pt x="381" y="436"/>
                  </a:cubicBezTo>
                  <a:cubicBezTo>
                    <a:pt x="370" y="437"/>
                    <a:pt x="360" y="436"/>
                    <a:pt x="350" y="434"/>
                  </a:cubicBezTo>
                  <a:cubicBezTo>
                    <a:pt x="340" y="432"/>
                    <a:pt x="331" y="428"/>
                    <a:pt x="323" y="424"/>
                  </a:cubicBezTo>
                  <a:cubicBezTo>
                    <a:pt x="314" y="419"/>
                    <a:pt x="307" y="413"/>
                    <a:pt x="302" y="406"/>
                  </a:cubicBezTo>
                  <a:cubicBezTo>
                    <a:pt x="298" y="401"/>
                    <a:pt x="296" y="396"/>
                    <a:pt x="294" y="391"/>
                  </a:cubicBezTo>
                  <a:cubicBezTo>
                    <a:pt x="293" y="386"/>
                    <a:pt x="292" y="381"/>
                    <a:pt x="293" y="376"/>
                  </a:cubicBezTo>
                  <a:cubicBezTo>
                    <a:pt x="293" y="371"/>
                    <a:pt x="294" y="366"/>
                    <a:pt x="296" y="361"/>
                  </a:cubicBezTo>
                  <a:cubicBezTo>
                    <a:pt x="299" y="356"/>
                    <a:pt x="302" y="352"/>
                    <a:pt x="305" y="347"/>
                  </a:cubicBezTo>
                  <a:cubicBezTo>
                    <a:pt x="309" y="343"/>
                    <a:pt x="314" y="339"/>
                    <a:pt x="319" y="336"/>
                  </a:cubicBezTo>
                  <a:cubicBezTo>
                    <a:pt x="244" y="336"/>
                    <a:pt x="168" y="335"/>
                    <a:pt x="93" y="335"/>
                  </a:cubicBezTo>
                  <a:cubicBezTo>
                    <a:pt x="108" y="303"/>
                    <a:pt x="108" y="303"/>
                    <a:pt x="108" y="303"/>
                  </a:cubicBezTo>
                  <a:cubicBezTo>
                    <a:pt x="0" y="158"/>
                    <a:pt x="0" y="158"/>
                    <a:pt x="0" y="158"/>
                  </a:cubicBezTo>
                  <a:cubicBezTo>
                    <a:pt x="114" y="115"/>
                    <a:pt x="114" y="115"/>
                    <a:pt x="114" y="115"/>
                  </a:cubicBezTo>
                  <a:cubicBezTo>
                    <a:pt x="164" y="181"/>
                    <a:pt x="164" y="181"/>
                    <a:pt x="164" y="181"/>
                  </a:cubicBezTo>
                  <a:lnTo>
                    <a:pt x="247" y="0"/>
                  </a:lnTo>
                  <a:close/>
                </a:path>
              </a:pathLst>
            </a:custGeom>
            <a:gradFill>
              <a:gsLst>
                <a:gs pos="0">
                  <a:schemeClr val="accent1">
                    <a:lumMod val="5000"/>
                    <a:lumOff val="95000"/>
                  </a:schemeClr>
                </a:gs>
                <a:gs pos="55000">
                  <a:schemeClr val="accent4">
                    <a:lumMod val="20000"/>
                    <a:lumOff val="80000"/>
                  </a:schemeClr>
                </a:gs>
                <a:gs pos="100000">
                  <a:schemeClr val="accent4">
                    <a:lumMod val="40000"/>
                    <a:lumOff val="60000"/>
                  </a:schemeClr>
                </a:gs>
              </a:gsLst>
              <a:lin ang="5400000" scaled="1"/>
            </a:gradFill>
            <a:ln>
              <a:noFill/>
            </a:ln>
          </p:spPr>
          <p:txBody>
            <a:bodyPr/>
            <a:lstStyle/>
            <a:p>
              <a:pPr>
                <a:defRPr/>
              </a:pPr>
              <a:endParaRPr lang="id-ID">
                <a:solidFill>
                  <a:prstClr val="black">
                    <a:lumMod val="75000"/>
                    <a:lumOff val="25000"/>
                  </a:prstClr>
                </a:solidFill>
                <a:cs typeface="Arial" pitchFamily="34" charset="0"/>
              </a:endParaRPr>
            </a:p>
          </p:txBody>
        </p:sp>
        <p:sp>
          <p:nvSpPr>
            <p:cNvPr id="41" name="Freeform 32">
              <a:extLst>
                <a:ext uri="{FF2B5EF4-FFF2-40B4-BE49-F238E27FC236}"/>
              </a:extLst>
            </p:cNvPr>
            <p:cNvSpPr>
              <a:spLocks/>
            </p:cNvSpPr>
            <p:nvPr userDrawn="1"/>
          </p:nvSpPr>
          <p:spPr bwMode="auto">
            <a:xfrm flipH="1">
              <a:off x="6169793" y="2727530"/>
              <a:ext cx="1940749" cy="1568553"/>
            </a:xfrm>
            <a:custGeom>
              <a:avLst/>
              <a:gdLst>
                <a:gd name="T0" fmla="*/ 359 w 516"/>
                <a:gd name="T1" fmla="*/ 417 h 417"/>
                <a:gd name="T2" fmla="*/ 338 w 516"/>
                <a:gd name="T3" fmla="*/ 415 h 417"/>
                <a:gd name="T4" fmla="*/ 313 w 516"/>
                <a:gd name="T5" fmla="*/ 406 h 417"/>
                <a:gd name="T6" fmla="*/ 295 w 516"/>
                <a:gd name="T7" fmla="*/ 391 h 417"/>
                <a:gd name="T8" fmla="*/ 289 w 516"/>
                <a:gd name="T9" fmla="*/ 378 h 417"/>
                <a:gd name="T10" fmla="*/ 287 w 516"/>
                <a:gd name="T11" fmla="*/ 366 h 417"/>
                <a:gd name="T12" fmla="*/ 291 w 516"/>
                <a:gd name="T13" fmla="*/ 354 h 417"/>
                <a:gd name="T14" fmla="*/ 298 w 516"/>
                <a:gd name="T15" fmla="*/ 342 h 417"/>
                <a:gd name="T16" fmla="*/ 310 w 516"/>
                <a:gd name="T17" fmla="*/ 333 h 417"/>
                <a:gd name="T18" fmla="*/ 333 w 516"/>
                <a:gd name="T19" fmla="*/ 318 h 417"/>
                <a:gd name="T20" fmla="*/ 306 w 516"/>
                <a:gd name="T21" fmla="*/ 318 h 417"/>
                <a:gd name="T22" fmla="*/ 146 w 516"/>
                <a:gd name="T23" fmla="*/ 317 h 417"/>
                <a:gd name="T24" fmla="*/ 93 w 516"/>
                <a:gd name="T25" fmla="*/ 317 h 417"/>
                <a:gd name="T26" fmla="*/ 105 w 516"/>
                <a:gd name="T27" fmla="*/ 292 h 417"/>
                <a:gd name="T28" fmla="*/ 0 w 516"/>
                <a:gd name="T29" fmla="*/ 152 h 417"/>
                <a:gd name="T30" fmla="*/ 99 w 516"/>
                <a:gd name="T31" fmla="*/ 115 h 417"/>
                <a:gd name="T32" fmla="*/ 153 w 516"/>
                <a:gd name="T33" fmla="*/ 187 h 417"/>
                <a:gd name="T34" fmla="*/ 238 w 516"/>
                <a:gd name="T35" fmla="*/ 0 h 417"/>
                <a:gd name="T36" fmla="*/ 516 w 516"/>
                <a:gd name="T37" fmla="*/ 53 h 417"/>
                <a:gd name="T38" fmla="*/ 510 w 516"/>
                <a:gd name="T39" fmla="*/ 109 h 417"/>
                <a:gd name="T40" fmla="*/ 497 w 516"/>
                <a:gd name="T41" fmla="*/ 106 h 417"/>
                <a:gd name="T42" fmla="*/ 472 w 516"/>
                <a:gd name="T43" fmla="*/ 103 h 417"/>
                <a:gd name="T44" fmla="*/ 471 w 516"/>
                <a:gd name="T45" fmla="*/ 103 h 417"/>
                <a:gd name="T46" fmla="*/ 448 w 516"/>
                <a:gd name="T47" fmla="*/ 105 h 417"/>
                <a:gd name="T48" fmla="*/ 424 w 516"/>
                <a:gd name="T49" fmla="*/ 112 h 417"/>
                <a:gd name="T50" fmla="*/ 393 w 516"/>
                <a:gd name="T51" fmla="*/ 130 h 417"/>
                <a:gd name="T52" fmla="*/ 374 w 516"/>
                <a:gd name="T53" fmla="*/ 155 h 417"/>
                <a:gd name="T54" fmla="*/ 371 w 516"/>
                <a:gd name="T55" fmla="*/ 185 h 417"/>
                <a:gd name="T56" fmla="*/ 383 w 516"/>
                <a:gd name="T57" fmla="*/ 214 h 417"/>
                <a:gd name="T58" fmla="*/ 472 w 516"/>
                <a:gd name="T59" fmla="*/ 251 h 417"/>
                <a:gd name="T60" fmla="*/ 494 w 516"/>
                <a:gd name="T61" fmla="*/ 249 h 417"/>
                <a:gd name="T62" fmla="*/ 487 w 516"/>
                <a:gd name="T63" fmla="*/ 319 h 417"/>
                <a:gd name="T64" fmla="*/ 387 w 516"/>
                <a:gd name="T65" fmla="*/ 318 h 417"/>
                <a:gd name="T66" fmla="*/ 409 w 516"/>
                <a:gd name="T67" fmla="*/ 333 h 417"/>
                <a:gd name="T68" fmla="*/ 423 w 516"/>
                <a:gd name="T69" fmla="*/ 345 h 417"/>
                <a:gd name="T70" fmla="*/ 431 w 516"/>
                <a:gd name="T71" fmla="*/ 363 h 417"/>
                <a:gd name="T72" fmla="*/ 429 w 516"/>
                <a:gd name="T73" fmla="*/ 381 h 417"/>
                <a:gd name="T74" fmla="*/ 417 w 516"/>
                <a:gd name="T75" fmla="*/ 398 h 417"/>
                <a:gd name="T76" fmla="*/ 395 w 516"/>
                <a:gd name="T77" fmla="*/ 411 h 417"/>
                <a:gd name="T78" fmla="*/ 367 w 516"/>
                <a:gd name="T79" fmla="*/ 417 h 417"/>
                <a:gd name="T80" fmla="*/ 359 w 516"/>
                <a:gd name="T81"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6" h="417">
                  <a:moveTo>
                    <a:pt x="359" y="417"/>
                  </a:moveTo>
                  <a:cubicBezTo>
                    <a:pt x="352" y="417"/>
                    <a:pt x="345" y="417"/>
                    <a:pt x="338" y="415"/>
                  </a:cubicBezTo>
                  <a:cubicBezTo>
                    <a:pt x="329" y="413"/>
                    <a:pt x="321" y="410"/>
                    <a:pt x="313" y="406"/>
                  </a:cubicBezTo>
                  <a:cubicBezTo>
                    <a:pt x="306" y="402"/>
                    <a:pt x="300" y="397"/>
                    <a:pt x="295" y="391"/>
                  </a:cubicBezTo>
                  <a:cubicBezTo>
                    <a:pt x="292" y="387"/>
                    <a:pt x="290" y="383"/>
                    <a:pt x="289" y="378"/>
                  </a:cubicBezTo>
                  <a:cubicBezTo>
                    <a:pt x="288" y="374"/>
                    <a:pt x="287" y="370"/>
                    <a:pt x="287" y="366"/>
                  </a:cubicBezTo>
                  <a:cubicBezTo>
                    <a:pt x="288" y="362"/>
                    <a:pt x="289" y="358"/>
                    <a:pt x="291" y="354"/>
                  </a:cubicBezTo>
                  <a:cubicBezTo>
                    <a:pt x="292" y="350"/>
                    <a:pt x="295" y="346"/>
                    <a:pt x="298" y="342"/>
                  </a:cubicBezTo>
                  <a:cubicBezTo>
                    <a:pt x="301" y="339"/>
                    <a:pt x="305" y="336"/>
                    <a:pt x="310" y="333"/>
                  </a:cubicBezTo>
                  <a:cubicBezTo>
                    <a:pt x="333" y="318"/>
                    <a:pt x="333" y="318"/>
                    <a:pt x="333" y="318"/>
                  </a:cubicBezTo>
                  <a:cubicBezTo>
                    <a:pt x="306" y="318"/>
                    <a:pt x="306" y="318"/>
                    <a:pt x="306" y="318"/>
                  </a:cubicBezTo>
                  <a:cubicBezTo>
                    <a:pt x="252" y="318"/>
                    <a:pt x="199" y="317"/>
                    <a:pt x="146" y="317"/>
                  </a:cubicBezTo>
                  <a:cubicBezTo>
                    <a:pt x="93" y="317"/>
                    <a:pt x="93" y="317"/>
                    <a:pt x="93" y="317"/>
                  </a:cubicBezTo>
                  <a:cubicBezTo>
                    <a:pt x="105" y="292"/>
                    <a:pt x="105" y="292"/>
                    <a:pt x="105" y="292"/>
                  </a:cubicBezTo>
                  <a:cubicBezTo>
                    <a:pt x="0" y="152"/>
                    <a:pt x="0" y="152"/>
                    <a:pt x="0" y="152"/>
                  </a:cubicBezTo>
                  <a:cubicBezTo>
                    <a:pt x="99" y="115"/>
                    <a:pt x="99" y="115"/>
                    <a:pt x="99" y="115"/>
                  </a:cubicBezTo>
                  <a:cubicBezTo>
                    <a:pt x="153" y="187"/>
                    <a:pt x="153" y="187"/>
                    <a:pt x="153" y="187"/>
                  </a:cubicBezTo>
                  <a:cubicBezTo>
                    <a:pt x="238" y="0"/>
                    <a:pt x="238" y="0"/>
                    <a:pt x="238" y="0"/>
                  </a:cubicBezTo>
                  <a:cubicBezTo>
                    <a:pt x="516" y="53"/>
                    <a:pt x="516" y="53"/>
                    <a:pt x="516" y="53"/>
                  </a:cubicBezTo>
                  <a:cubicBezTo>
                    <a:pt x="510" y="109"/>
                    <a:pt x="510" y="109"/>
                    <a:pt x="510" y="109"/>
                  </a:cubicBezTo>
                  <a:cubicBezTo>
                    <a:pt x="506" y="108"/>
                    <a:pt x="501" y="107"/>
                    <a:pt x="497" y="106"/>
                  </a:cubicBezTo>
                  <a:cubicBezTo>
                    <a:pt x="489" y="104"/>
                    <a:pt x="481" y="104"/>
                    <a:pt x="472" y="103"/>
                  </a:cubicBezTo>
                  <a:cubicBezTo>
                    <a:pt x="471" y="103"/>
                    <a:pt x="471" y="103"/>
                    <a:pt x="471" y="103"/>
                  </a:cubicBezTo>
                  <a:cubicBezTo>
                    <a:pt x="463" y="103"/>
                    <a:pt x="455" y="104"/>
                    <a:pt x="448" y="105"/>
                  </a:cubicBezTo>
                  <a:cubicBezTo>
                    <a:pt x="439" y="107"/>
                    <a:pt x="431" y="109"/>
                    <a:pt x="424" y="112"/>
                  </a:cubicBezTo>
                  <a:cubicBezTo>
                    <a:pt x="412" y="117"/>
                    <a:pt x="401" y="123"/>
                    <a:pt x="393" y="130"/>
                  </a:cubicBezTo>
                  <a:cubicBezTo>
                    <a:pt x="385" y="138"/>
                    <a:pt x="378" y="146"/>
                    <a:pt x="374" y="155"/>
                  </a:cubicBezTo>
                  <a:cubicBezTo>
                    <a:pt x="370" y="165"/>
                    <a:pt x="369" y="175"/>
                    <a:pt x="371" y="185"/>
                  </a:cubicBezTo>
                  <a:cubicBezTo>
                    <a:pt x="372" y="195"/>
                    <a:pt x="376" y="205"/>
                    <a:pt x="383" y="214"/>
                  </a:cubicBezTo>
                  <a:cubicBezTo>
                    <a:pt x="402" y="237"/>
                    <a:pt x="434" y="251"/>
                    <a:pt x="472" y="251"/>
                  </a:cubicBezTo>
                  <a:cubicBezTo>
                    <a:pt x="480" y="251"/>
                    <a:pt x="487" y="251"/>
                    <a:pt x="494" y="249"/>
                  </a:cubicBezTo>
                  <a:cubicBezTo>
                    <a:pt x="487" y="319"/>
                    <a:pt x="487" y="319"/>
                    <a:pt x="487" y="319"/>
                  </a:cubicBezTo>
                  <a:cubicBezTo>
                    <a:pt x="387" y="318"/>
                    <a:pt x="387" y="318"/>
                    <a:pt x="387" y="318"/>
                  </a:cubicBezTo>
                  <a:cubicBezTo>
                    <a:pt x="409" y="333"/>
                    <a:pt x="409" y="333"/>
                    <a:pt x="409" y="333"/>
                  </a:cubicBezTo>
                  <a:cubicBezTo>
                    <a:pt x="415" y="336"/>
                    <a:pt x="419" y="341"/>
                    <a:pt x="423" y="345"/>
                  </a:cubicBezTo>
                  <a:cubicBezTo>
                    <a:pt x="427" y="351"/>
                    <a:pt x="430" y="357"/>
                    <a:pt x="431" y="363"/>
                  </a:cubicBezTo>
                  <a:cubicBezTo>
                    <a:pt x="432" y="369"/>
                    <a:pt x="431" y="375"/>
                    <a:pt x="429" y="381"/>
                  </a:cubicBezTo>
                  <a:cubicBezTo>
                    <a:pt x="426" y="387"/>
                    <a:pt x="422" y="393"/>
                    <a:pt x="417" y="398"/>
                  </a:cubicBezTo>
                  <a:cubicBezTo>
                    <a:pt x="411" y="403"/>
                    <a:pt x="404" y="407"/>
                    <a:pt x="395" y="411"/>
                  </a:cubicBezTo>
                  <a:cubicBezTo>
                    <a:pt x="386" y="414"/>
                    <a:pt x="377" y="416"/>
                    <a:pt x="367" y="417"/>
                  </a:cubicBezTo>
                  <a:cubicBezTo>
                    <a:pt x="364" y="417"/>
                    <a:pt x="362" y="417"/>
                    <a:pt x="359" y="417"/>
                  </a:cubicBezTo>
                  <a:close/>
                </a:path>
              </a:pathLst>
            </a:custGeom>
            <a:solidFill>
              <a:schemeClr val="accent4"/>
            </a:solidFill>
            <a:ln>
              <a:noFill/>
            </a:ln>
          </p:spPr>
          <p:txBody>
            <a:bodyPr/>
            <a:lstStyle/>
            <a:p>
              <a:pPr>
                <a:defRPr/>
              </a:pPr>
              <a:endParaRPr lang="id-ID">
                <a:solidFill>
                  <a:prstClr val="black">
                    <a:lumMod val="75000"/>
                    <a:lumOff val="25000"/>
                  </a:prstClr>
                </a:solidFill>
                <a:cs typeface="Arial" pitchFamily="34" charset="0"/>
              </a:endParaRPr>
            </a:p>
          </p:txBody>
        </p:sp>
        <p:sp>
          <p:nvSpPr>
            <p:cNvPr id="42" name="Freeform 34">
              <a:extLst>
                <a:ext uri="{FF2B5EF4-FFF2-40B4-BE49-F238E27FC236}"/>
              </a:extLst>
            </p:cNvPr>
            <p:cNvSpPr>
              <a:spLocks/>
            </p:cNvSpPr>
            <p:nvPr userDrawn="1"/>
          </p:nvSpPr>
          <p:spPr bwMode="auto">
            <a:xfrm flipH="1">
              <a:off x="5747719" y="4029725"/>
              <a:ext cx="2433825" cy="1373224"/>
            </a:xfrm>
            <a:custGeom>
              <a:avLst/>
              <a:gdLst>
                <a:gd name="T0" fmla="*/ 195 w 647"/>
                <a:gd name="T1" fmla="*/ 137 h 365"/>
                <a:gd name="T2" fmla="*/ 0 w 647"/>
                <a:gd name="T3" fmla="*/ 214 h 365"/>
                <a:gd name="T4" fmla="*/ 98 w 647"/>
                <a:gd name="T5" fmla="*/ 0 h 365"/>
                <a:gd name="T6" fmla="*/ 278 w 647"/>
                <a:gd name="T7" fmla="*/ 0 h 365"/>
                <a:gd name="T8" fmla="*/ 277 w 647"/>
                <a:gd name="T9" fmla="*/ 5 h 365"/>
                <a:gd name="T10" fmla="*/ 273 w 647"/>
                <a:gd name="T11" fmla="*/ 24 h 365"/>
                <a:gd name="T12" fmla="*/ 277 w 647"/>
                <a:gd name="T13" fmla="*/ 43 h 365"/>
                <a:gd name="T14" fmla="*/ 287 w 647"/>
                <a:gd name="T15" fmla="*/ 61 h 365"/>
                <a:gd name="T16" fmla="*/ 314 w 647"/>
                <a:gd name="T17" fmla="*/ 85 h 365"/>
                <a:gd name="T18" fmla="*/ 349 w 647"/>
                <a:gd name="T19" fmla="*/ 98 h 365"/>
                <a:gd name="T20" fmla="*/ 378 w 647"/>
                <a:gd name="T21" fmla="*/ 101 h 365"/>
                <a:gd name="T22" fmla="*/ 388 w 647"/>
                <a:gd name="T23" fmla="*/ 100 h 365"/>
                <a:gd name="T24" fmla="*/ 427 w 647"/>
                <a:gd name="T25" fmla="*/ 92 h 365"/>
                <a:gd name="T26" fmla="*/ 479 w 647"/>
                <a:gd name="T27" fmla="*/ 39 h 365"/>
                <a:gd name="T28" fmla="*/ 477 w 647"/>
                <a:gd name="T29" fmla="*/ 1 h 365"/>
                <a:gd name="T30" fmla="*/ 621 w 647"/>
                <a:gd name="T31" fmla="*/ 2 h 365"/>
                <a:gd name="T32" fmla="*/ 600 w 647"/>
                <a:gd name="T33" fmla="*/ 31 h 365"/>
                <a:gd name="T34" fmla="*/ 521 w 647"/>
                <a:gd name="T35" fmla="*/ 143 h 365"/>
                <a:gd name="T36" fmla="*/ 504 w 647"/>
                <a:gd name="T37" fmla="*/ 168 h 365"/>
                <a:gd name="T38" fmla="*/ 531 w 647"/>
                <a:gd name="T39" fmla="*/ 155 h 365"/>
                <a:gd name="T40" fmla="*/ 553 w 647"/>
                <a:gd name="T41" fmla="*/ 148 h 365"/>
                <a:gd name="T42" fmla="*/ 572 w 647"/>
                <a:gd name="T43" fmla="*/ 146 h 365"/>
                <a:gd name="T44" fmla="*/ 578 w 647"/>
                <a:gd name="T45" fmla="*/ 146 h 365"/>
                <a:gd name="T46" fmla="*/ 602 w 647"/>
                <a:gd name="T47" fmla="*/ 150 h 365"/>
                <a:gd name="T48" fmla="*/ 622 w 647"/>
                <a:gd name="T49" fmla="*/ 160 h 365"/>
                <a:gd name="T50" fmla="*/ 638 w 647"/>
                <a:gd name="T51" fmla="*/ 174 h 365"/>
                <a:gd name="T52" fmla="*/ 646 w 647"/>
                <a:gd name="T53" fmla="*/ 192 h 365"/>
                <a:gd name="T54" fmla="*/ 644 w 647"/>
                <a:gd name="T55" fmla="*/ 211 h 365"/>
                <a:gd name="T56" fmla="*/ 633 w 647"/>
                <a:gd name="T57" fmla="*/ 228 h 365"/>
                <a:gd name="T58" fmla="*/ 611 w 647"/>
                <a:gd name="T59" fmla="*/ 242 h 365"/>
                <a:gd name="T60" fmla="*/ 582 w 647"/>
                <a:gd name="T61" fmla="*/ 249 h 365"/>
                <a:gd name="T62" fmla="*/ 574 w 647"/>
                <a:gd name="T63" fmla="*/ 249 h 365"/>
                <a:gd name="T64" fmla="*/ 553 w 647"/>
                <a:gd name="T65" fmla="*/ 247 h 365"/>
                <a:gd name="T66" fmla="*/ 527 w 647"/>
                <a:gd name="T67" fmla="*/ 237 h 365"/>
                <a:gd name="T68" fmla="*/ 508 w 647"/>
                <a:gd name="T69" fmla="*/ 221 h 365"/>
                <a:gd name="T70" fmla="*/ 500 w 647"/>
                <a:gd name="T71" fmla="*/ 198 h 365"/>
                <a:gd name="T72" fmla="*/ 498 w 647"/>
                <a:gd name="T73" fmla="*/ 175 h 365"/>
                <a:gd name="T74" fmla="*/ 485 w 647"/>
                <a:gd name="T75" fmla="*/ 194 h 365"/>
                <a:gd name="T76" fmla="*/ 395 w 647"/>
                <a:gd name="T77" fmla="*/ 321 h 365"/>
                <a:gd name="T78" fmla="*/ 364 w 647"/>
                <a:gd name="T79" fmla="*/ 365 h 365"/>
                <a:gd name="T80" fmla="*/ 195 w 647"/>
                <a:gd name="T81" fmla="*/ 13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7" h="365">
                  <a:moveTo>
                    <a:pt x="195" y="137"/>
                  </a:moveTo>
                  <a:cubicBezTo>
                    <a:pt x="0" y="214"/>
                    <a:pt x="0" y="214"/>
                    <a:pt x="0" y="214"/>
                  </a:cubicBezTo>
                  <a:cubicBezTo>
                    <a:pt x="98" y="0"/>
                    <a:pt x="98" y="0"/>
                    <a:pt x="98" y="0"/>
                  </a:cubicBezTo>
                  <a:cubicBezTo>
                    <a:pt x="278" y="0"/>
                    <a:pt x="278" y="0"/>
                    <a:pt x="278" y="0"/>
                  </a:cubicBezTo>
                  <a:cubicBezTo>
                    <a:pt x="278" y="2"/>
                    <a:pt x="277" y="4"/>
                    <a:pt x="277" y="5"/>
                  </a:cubicBezTo>
                  <a:cubicBezTo>
                    <a:pt x="274" y="11"/>
                    <a:pt x="273" y="18"/>
                    <a:pt x="273" y="24"/>
                  </a:cubicBezTo>
                  <a:cubicBezTo>
                    <a:pt x="273" y="30"/>
                    <a:pt x="274" y="37"/>
                    <a:pt x="277" y="43"/>
                  </a:cubicBezTo>
                  <a:cubicBezTo>
                    <a:pt x="279" y="50"/>
                    <a:pt x="282" y="56"/>
                    <a:pt x="287" y="61"/>
                  </a:cubicBezTo>
                  <a:cubicBezTo>
                    <a:pt x="293" y="70"/>
                    <a:pt x="302" y="78"/>
                    <a:pt x="314" y="85"/>
                  </a:cubicBezTo>
                  <a:cubicBezTo>
                    <a:pt x="324" y="91"/>
                    <a:pt x="336" y="95"/>
                    <a:pt x="349" y="98"/>
                  </a:cubicBezTo>
                  <a:cubicBezTo>
                    <a:pt x="358" y="100"/>
                    <a:pt x="368" y="101"/>
                    <a:pt x="378" y="101"/>
                  </a:cubicBezTo>
                  <a:cubicBezTo>
                    <a:pt x="381" y="101"/>
                    <a:pt x="385" y="101"/>
                    <a:pt x="388" y="100"/>
                  </a:cubicBezTo>
                  <a:cubicBezTo>
                    <a:pt x="402" y="99"/>
                    <a:pt x="415" y="96"/>
                    <a:pt x="427" y="92"/>
                  </a:cubicBezTo>
                  <a:cubicBezTo>
                    <a:pt x="453" y="81"/>
                    <a:pt x="473" y="61"/>
                    <a:pt x="479" y="39"/>
                  </a:cubicBezTo>
                  <a:cubicBezTo>
                    <a:pt x="483" y="26"/>
                    <a:pt x="483" y="14"/>
                    <a:pt x="477" y="1"/>
                  </a:cubicBezTo>
                  <a:cubicBezTo>
                    <a:pt x="621" y="2"/>
                    <a:pt x="621" y="2"/>
                    <a:pt x="621" y="2"/>
                  </a:cubicBezTo>
                  <a:cubicBezTo>
                    <a:pt x="600" y="31"/>
                    <a:pt x="600" y="31"/>
                    <a:pt x="600" y="31"/>
                  </a:cubicBezTo>
                  <a:cubicBezTo>
                    <a:pt x="574" y="68"/>
                    <a:pt x="548" y="106"/>
                    <a:pt x="521" y="143"/>
                  </a:cubicBezTo>
                  <a:cubicBezTo>
                    <a:pt x="504" y="168"/>
                    <a:pt x="504" y="168"/>
                    <a:pt x="504" y="168"/>
                  </a:cubicBezTo>
                  <a:cubicBezTo>
                    <a:pt x="531" y="155"/>
                    <a:pt x="531" y="155"/>
                    <a:pt x="531" y="155"/>
                  </a:cubicBezTo>
                  <a:cubicBezTo>
                    <a:pt x="538" y="152"/>
                    <a:pt x="545" y="149"/>
                    <a:pt x="553" y="148"/>
                  </a:cubicBezTo>
                  <a:cubicBezTo>
                    <a:pt x="559" y="147"/>
                    <a:pt x="566" y="146"/>
                    <a:pt x="572" y="146"/>
                  </a:cubicBezTo>
                  <a:cubicBezTo>
                    <a:pt x="574" y="146"/>
                    <a:pt x="576" y="146"/>
                    <a:pt x="578" y="146"/>
                  </a:cubicBezTo>
                  <a:cubicBezTo>
                    <a:pt x="586" y="147"/>
                    <a:pt x="594" y="148"/>
                    <a:pt x="602" y="150"/>
                  </a:cubicBezTo>
                  <a:cubicBezTo>
                    <a:pt x="609" y="153"/>
                    <a:pt x="616" y="156"/>
                    <a:pt x="622" y="160"/>
                  </a:cubicBezTo>
                  <a:cubicBezTo>
                    <a:pt x="628" y="164"/>
                    <a:pt x="634" y="168"/>
                    <a:pt x="638" y="174"/>
                  </a:cubicBezTo>
                  <a:cubicBezTo>
                    <a:pt x="642" y="180"/>
                    <a:pt x="645" y="186"/>
                    <a:pt x="646" y="192"/>
                  </a:cubicBezTo>
                  <a:cubicBezTo>
                    <a:pt x="647" y="199"/>
                    <a:pt x="647" y="205"/>
                    <a:pt x="644" y="211"/>
                  </a:cubicBezTo>
                  <a:cubicBezTo>
                    <a:pt x="642" y="217"/>
                    <a:pt x="638" y="223"/>
                    <a:pt x="633" y="228"/>
                  </a:cubicBezTo>
                  <a:cubicBezTo>
                    <a:pt x="627" y="234"/>
                    <a:pt x="619" y="239"/>
                    <a:pt x="611" y="242"/>
                  </a:cubicBezTo>
                  <a:cubicBezTo>
                    <a:pt x="602" y="246"/>
                    <a:pt x="592" y="248"/>
                    <a:pt x="582" y="249"/>
                  </a:cubicBezTo>
                  <a:cubicBezTo>
                    <a:pt x="580" y="249"/>
                    <a:pt x="577" y="249"/>
                    <a:pt x="574" y="249"/>
                  </a:cubicBezTo>
                  <a:cubicBezTo>
                    <a:pt x="567" y="249"/>
                    <a:pt x="560" y="248"/>
                    <a:pt x="553" y="247"/>
                  </a:cubicBezTo>
                  <a:cubicBezTo>
                    <a:pt x="543" y="245"/>
                    <a:pt x="535" y="241"/>
                    <a:pt x="527" y="237"/>
                  </a:cubicBezTo>
                  <a:cubicBezTo>
                    <a:pt x="519" y="233"/>
                    <a:pt x="513" y="227"/>
                    <a:pt x="508" y="221"/>
                  </a:cubicBezTo>
                  <a:cubicBezTo>
                    <a:pt x="503" y="214"/>
                    <a:pt x="500" y="206"/>
                    <a:pt x="500" y="198"/>
                  </a:cubicBezTo>
                  <a:cubicBezTo>
                    <a:pt x="498" y="175"/>
                    <a:pt x="498" y="175"/>
                    <a:pt x="498" y="175"/>
                  </a:cubicBezTo>
                  <a:cubicBezTo>
                    <a:pt x="485" y="194"/>
                    <a:pt x="485" y="194"/>
                    <a:pt x="485" y="194"/>
                  </a:cubicBezTo>
                  <a:cubicBezTo>
                    <a:pt x="455" y="237"/>
                    <a:pt x="425" y="279"/>
                    <a:pt x="395" y="321"/>
                  </a:cubicBezTo>
                  <a:cubicBezTo>
                    <a:pt x="364" y="365"/>
                    <a:pt x="364" y="365"/>
                    <a:pt x="364" y="365"/>
                  </a:cubicBezTo>
                  <a:lnTo>
                    <a:pt x="195" y="137"/>
                  </a:lnTo>
                  <a:close/>
                </a:path>
              </a:pathLst>
            </a:custGeom>
            <a:solidFill>
              <a:schemeClr val="accent3"/>
            </a:solidFill>
            <a:ln>
              <a:noFill/>
            </a:ln>
          </p:spPr>
          <p:txBody>
            <a:bodyPr/>
            <a:lstStyle/>
            <a:p>
              <a:pPr>
                <a:defRPr/>
              </a:pPr>
              <a:endParaRPr lang="id-ID">
                <a:solidFill>
                  <a:prstClr val="black">
                    <a:lumMod val="75000"/>
                    <a:lumOff val="25000"/>
                  </a:prstClr>
                </a:solidFill>
                <a:cs typeface="Arial" pitchFamily="34" charset="0"/>
              </a:endParaRPr>
            </a:p>
          </p:txBody>
        </p:sp>
        <p:sp>
          <p:nvSpPr>
            <p:cNvPr id="43" name="Freeform 35">
              <a:extLst>
                <a:ext uri="{FF2B5EF4-FFF2-40B4-BE49-F238E27FC236}"/>
              </a:extLst>
            </p:cNvPr>
            <p:cNvSpPr>
              <a:spLocks/>
            </p:cNvSpPr>
            <p:nvPr userDrawn="1"/>
          </p:nvSpPr>
          <p:spPr bwMode="auto">
            <a:xfrm flipH="1">
              <a:off x="3830638" y="3637093"/>
              <a:ext cx="2944652" cy="2294626"/>
            </a:xfrm>
            <a:custGeom>
              <a:avLst/>
              <a:gdLst>
                <a:gd name="T0" fmla="*/ 373 w 783"/>
                <a:gd name="T1" fmla="*/ 7 h 610"/>
                <a:gd name="T2" fmla="*/ 403 w 783"/>
                <a:gd name="T3" fmla="*/ 1 h 610"/>
                <a:gd name="T4" fmla="*/ 433 w 783"/>
                <a:gd name="T5" fmla="*/ 3 h 610"/>
                <a:gd name="T6" fmla="*/ 460 w 783"/>
                <a:gd name="T7" fmla="*/ 13 h 610"/>
                <a:gd name="T8" fmla="*/ 482 w 783"/>
                <a:gd name="T9" fmla="*/ 30 h 610"/>
                <a:gd name="T10" fmla="*/ 490 w 783"/>
                <a:gd name="T11" fmla="*/ 44 h 610"/>
                <a:gd name="T12" fmla="*/ 493 w 783"/>
                <a:gd name="T13" fmla="*/ 59 h 610"/>
                <a:gd name="T14" fmla="*/ 490 w 783"/>
                <a:gd name="T15" fmla="*/ 74 h 610"/>
                <a:gd name="T16" fmla="*/ 481 w 783"/>
                <a:gd name="T17" fmla="*/ 88 h 610"/>
                <a:gd name="T18" fmla="*/ 468 w 783"/>
                <a:gd name="T19" fmla="*/ 99 h 610"/>
                <a:gd name="T20" fmla="*/ 598 w 783"/>
                <a:gd name="T21" fmla="*/ 99 h 610"/>
                <a:gd name="T22" fmla="*/ 783 w 783"/>
                <a:gd name="T23" fmla="*/ 322 h 610"/>
                <a:gd name="T24" fmla="*/ 84 w 783"/>
                <a:gd name="T25" fmla="*/ 610 h 610"/>
                <a:gd name="T26" fmla="*/ 0 w 783"/>
                <a:gd name="T27" fmla="*/ 496 h 610"/>
                <a:gd name="T28" fmla="*/ 113 w 783"/>
                <a:gd name="T29" fmla="*/ 335 h 610"/>
                <a:gd name="T30" fmla="*/ 139 w 783"/>
                <a:gd name="T31" fmla="*/ 357 h 610"/>
                <a:gd name="T32" fmla="*/ 173 w 783"/>
                <a:gd name="T33" fmla="*/ 370 h 610"/>
                <a:gd name="T34" fmla="*/ 211 w 783"/>
                <a:gd name="T35" fmla="*/ 373 h 610"/>
                <a:gd name="T36" fmla="*/ 248 w 783"/>
                <a:gd name="T37" fmla="*/ 364 h 610"/>
                <a:gd name="T38" fmla="*/ 277 w 783"/>
                <a:gd name="T39" fmla="*/ 346 h 610"/>
                <a:gd name="T40" fmla="*/ 294 w 783"/>
                <a:gd name="T41" fmla="*/ 321 h 610"/>
                <a:gd name="T42" fmla="*/ 296 w 783"/>
                <a:gd name="T43" fmla="*/ 294 h 610"/>
                <a:gd name="T44" fmla="*/ 284 w 783"/>
                <a:gd name="T45" fmla="*/ 267 h 610"/>
                <a:gd name="T46" fmla="*/ 187 w 783"/>
                <a:gd name="T47" fmla="*/ 231 h 610"/>
                <a:gd name="T48" fmla="*/ 281 w 783"/>
                <a:gd name="T49" fmla="*/ 98 h 610"/>
                <a:gd name="T50" fmla="*/ 361 w 783"/>
                <a:gd name="T51" fmla="*/ 98 h 610"/>
                <a:gd name="T52" fmla="*/ 344 w 783"/>
                <a:gd name="T53" fmla="*/ 84 h 610"/>
                <a:gd name="T54" fmla="*/ 334 w 783"/>
                <a:gd name="T55" fmla="*/ 63 h 610"/>
                <a:gd name="T56" fmla="*/ 336 w 783"/>
                <a:gd name="T57" fmla="*/ 41 h 610"/>
                <a:gd name="T58" fmla="*/ 349 w 783"/>
                <a:gd name="T59" fmla="*/ 22 h 610"/>
                <a:gd name="T60" fmla="*/ 373 w 783"/>
                <a:gd name="T61" fmla="*/ 7 h 610"/>
                <a:gd name="T62" fmla="*/ 373 w 783"/>
                <a:gd name="T63" fmla="*/ 7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3" h="610">
                  <a:moveTo>
                    <a:pt x="373" y="7"/>
                  </a:moveTo>
                  <a:cubicBezTo>
                    <a:pt x="382" y="4"/>
                    <a:pt x="392" y="2"/>
                    <a:pt x="403" y="1"/>
                  </a:cubicBezTo>
                  <a:cubicBezTo>
                    <a:pt x="413" y="0"/>
                    <a:pt x="423" y="1"/>
                    <a:pt x="433" y="3"/>
                  </a:cubicBezTo>
                  <a:cubicBezTo>
                    <a:pt x="443" y="5"/>
                    <a:pt x="452" y="8"/>
                    <a:pt x="460" y="13"/>
                  </a:cubicBezTo>
                  <a:cubicBezTo>
                    <a:pt x="469" y="17"/>
                    <a:pt x="476" y="23"/>
                    <a:pt x="482" y="30"/>
                  </a:cubicBezTo>
                  <a:cubicBezTo>
                    <a:pt x="485" y="34"/>
                    <a:pt x="488" y="39"/>
                    <a:pt x="490" y="44"/>
                  </a:cubicBezTo>
                  <a:cubicBezTo>
                    <a:pt x="492" y="49"/>
                    <a:pt x="493" y="54"/>
                    <a:pt x="493" y="59"/>
                  </a:cubicBezTo>
                  <a:cubicBezTo>
                    <a:pt x="493" y="64"/>
                    <a:pt x="492" y="69"/>
                    <a:pt x="490" y="74"/>
                  </a:cubicBezTo>
                  <a:cubicBezTo>
                    <a:pt x="488" y="79"/>
                    <a:pt x="485" y="83"/>
                    <a:pt x="481" y="88"/>
                  </a:cubicBezTo>
                  <a:cubicBezTo>
                    <a:pt x="478" y="92"/>
                    <a:pt x="473" y="96"/>
                    <a:pt x="468" y="99"/>
                  </a:cubicBezTo>
                  <a:cubicBezTo>
                    <a:pt x="512" y="99"/>
                    <a:pt x="555" y="99"/>
                    <a:pt x="598" y="99"/>
                  </a:cubicBezTo>
                  <a:cubicBezTo>
                    <a:pt x="783" y="322"/>
                    <a:pt x="783" y="322"/>
                    <a:pt x="783" y="322"/>
                  </a:cubicBezTo>
                  <a:cubicBezTo>
                    <a:pt x="84" y="610"/>
                    <a:pt x="84" y="610"/>
                    <a:pt x="84" y="610"/>
                  </a:cubicBezTo>
                  <a:cubicBezTo>
                    <a:pt x="0" y="496"/>
                    <a:pt x="0" y="496"/>
                    <a:pt x="0" y="496"/>
                  </a:cubicBezTo>
                  <a:cubicBezTo>
                    <a:pt x="113" y="335"/>
                    <a:pt x="113" y="335"/>
                    <a:pt x="113" y="335"/>
                  </a:cubicBezTo>
                  <a:cubicBezTo>
                    <a:pt x="120" y="344"/>
                    <a:pt x="129" y="351"/>
                    <a:pt x="139" y="357"/>
                  </a:cubicBezTo>
                  <a:cubicBezTo>
                    <a:pt x="149" y="363"/>
                    <a:pt x="161" y="367"/>
                    <a:pt x="173" y="370"/>
                  </a:cubicBezTo>
                  <a:cubicBezTo>
                    <a:pt x="185" y="373"/>
                    <a:pt x="198" y="374"/>
                    <a:pt x="211" y="373"/>
                  </a:cubicBezTo>
                  <a:cubicBezTo>
                    <a:pt x="223" y="372"/>
                    <a:pt x="236" y="369"/>
                    <a:pt x="248" y="364"/>
                  </a:cubicBezTo>
                  <a:cubicBezTo>
                    <a:pt x="260" y="359"/>
                    <a:pt x="269" y="353"/>
                    <a:pt x="277" y="346"/>
                  </a:cubicBezTo>
                  <a:cubicBezTo>
                    <a:pt x="285" y="338"/>
                    <a:pt x="291" y="330"/>
                    <a:pt x="294" y="321"/>
                  </a:cubicBezTo>
                  <a:cubicBezTo>
                    <a:pt x="297" y="312"/>
                    <a:pt x="298" y="303"/>
                    <a:pt x="296" y="294"/>
                  </a:cubicBezTo>
                  <a:cubicBezTo>
                    <a:pt x="295" y="285"/>
                    <a:pt x="291" y="276"/>
                    <a:pt x="284" y="267"/>
                  </a:cubicBezTo>
                  <a:cubicBezTo>
                    <a:pt x="262" y="238"/>
                    <a:pt x="222" y="228"/>
                    <a:pt x="187" y="231"/>
                  </a:cubicBezTo>
                  <a:cubicBezTo>
                    <a:pt x="281" y="98"/>
                    <a:pt x="281" y="98"/>
                    <a:pt x="281" y="98"/>
                  </a:cubicBezTo>
                  <a:cubicBezTo>
                    <a:pt x="307" y="98"/>
                    <a:pt x="334" y="98"/>
                    <a:pt x="361" y="98"/>
                  </a:cubicBezTo>
                  <a:cubicBezTo>
                    <a:pt x="354" y="95"/>
                    <a:pt x="349" y="90"/>
                    <a:pt x="344" y="84"/>
                  </a:cubicBezTo>
                  <a:cubicBezTo>
                    <a:pt x="339" y="77"/>
                    <a:pt x="335" y="70"/>
                    <a:pt x="334" y="63"/>
                  </a:cubicBezTo>
                  <a:cubicBezTo>
                    <a:pt x="333" y="55"/>
                    <a:pt x="334" y="48"/>
                    <a:pt x="336" y="41"/>
                  </a:cubicBezTo>
                  <a:cubicBezTo>
                    <a:pt x="339" y="34"/>
                    <a:pt x="343" y="28"/>
                    <a:pt x="349" y="22"/>
                  </a:cubicBezTo>
                  <a:cubicBezTo>
                    <a:pt x="356" y="16"/>
                    <a:pt x="364" y="11"/>
                    <a:pt x="373" y="7"/>
                  </a:cubicBezTo>
                  <a:cubicBezTo>
                    <a:pt x="382" y="4"/>
                    <a:pt x="364" y="11"/>
                    <a:pt x="373" y="7"/>
                  </a:cubicBezTo>
                  <a:close/>
                </a:path>
              </a:pathLst>
            </a:custGeom>
            <a:gradFill>
              <a:gsLst>
                <a:gs pos="0">
                  <a:schemeClr val="accent1">
                    <a:lumMod val="5000"/>
                    <a:lumOff val="95000"/>
                  </a:schemeClr>
                </a:gs>
                <a:gs pos="55000">
                  <a:schemeClr val="accent2">
                    <a:lumMod val="20000"/>
                    <a:lumOff val="80000"/>
                  </a:schemeClr>
                </a:gs>
                <a:gs pos="100000">
                  <a:schemeClr val="accent2">
                    <a:lumMod val="40000"/>
                    <a:lumOff val="60000"/>
                  </a:schemeClr>
                </a:gs>
              </a:gsLst>
              <a:lin ang="5400000" scaled="1"/>
            </a:gradFill>
            <a:ln>
              <a:noFill/>
            </a:ln>
          </p:spPr>
          <p:txBody>
            <a:bodyPr/>
            <a:lstStyle/>
            <a:p>
              <a:pPr>
                <a:defRPr/>
              </a:pPr>
              <a:endParaRPr lang="id-ID">
                <a:solidFill>
                  <a:prstClr val="black">
                    <a:lumMod val="75000"/>
                    <a:lumOff val="25000"/>
                  </a:prstClr>
                </a:solidFill>
                <a:cs typeface="Arial" pitchFamily="34" charset="0"/>
              </a:endParaRPr>
            </a:p>
          </p:txBody>
        </p:sp>
        <p:sp>
          <p:nvSpPr>
            <p:cNvPr id="44" name="Freeform 36"/>
            <p:cNvSpPr>
              <a:spLocks/>
            </p:cNvSpPr>
            <p:nvPr userDrawn="1"/>
          </p:nvSpPr>
          <p:spPr bwMode="auto">
            <a:xfrm flipH="1">
              <a:off x="3879945" y="3672607"/>
              <a:ext cx="2857872" cy="2221624"/>
            </a:xfrm>
            <a:custGeom>
              <a:avLst/>
              <a:gdLst>
                <a:gd name="T0" fmla="*/ 0 w 760"/>
                <a:gd name="T1" fmla="*/ 2147483646 h 591"/>
                <a:gd name="T2" fmla="*/ 2147483646 w 760"/>
                <a:gd name="T3" fmla="*/ 2147483646 h 591"/>
                <a:gd name="T4" fmla="*/ 2147483646 w 760"/>
                <a:gd name="T5" fmla="*/ 2147483646 h 591"/>
                <a:gd name="T6" fmla="*/ 2147483646 w 760"/>
                <a:gd name="T7" fmla="*/ 2147483646 h 591"/>
                <a:gd name="T8" fmla="*/ 2147483646 w 760"/>
                <a:gd name="T9" fmla="*/ 2147483646 h 591"/>
                <a:gd name="T10" fmla="*/ 2147483646 w 760"/>
                <a:gd name="T11" fmla="*/ 2147483646 h 591"/>
                <a:gd name="T12" fmla="*/ 2147483646 w 760"/>
                <a:gd name="T13" fmla="*/ 2147483646 h 591"/>
                <a:gd name="T14" fmla="*/ 2147483646 w 760"/>
                <a:gd name="T15" fmla="*/ 2147483646 h 591"/>
                <a:gd name="T16" fmla="*/ 2147483646 w 760"/>
                <a:gd name="T17" fmla="*/ 2147483646 h 591"/>
                <a:gd name="T18" fmla="*/ 2147483646 w 760"/>
                <a:gd name="T19" fmla="*/ 2147483646 h 591"/>
                <a:gd name="T20" fmla="*/ 2147483646 w 760"/>
                <a:gd name="T21" fmla="*/ 2147483646 h 591"/>
                <a:gd name="T22" fmla="*/ 2147483646 w 760"/>
                <a:gd name="T23" fmla="*/ 2147483646 h 591"/>
                <a:gd name="T24" fmla="*/ 2147483646 w 760"/>
                <a:gd name="T25" fmla="*/ 2147483646 h 591"/>
                <a:gd name="T26" fmla="*/ 2147483646 w 760"/>
                <a:gd name="T27" fmla="*/ 2147483646 h 591"/>
                <a:gd name="T28" fmla="*/ 2147483646 w 760"/>
                <a:gd name="T29" fmla="*/ 2147483646 h 591"/>
                <a:gd name="T30" fmla="*/ 2147483646 w 760"/>
                <a:gd name="T31" fmla="*/ 2147483646 h 591"/>
                <a:gd name="T32" fmla="*/ 2147483646 w 760"/>
                <a:gd name="T33" fmla="*/ 2147483646 h 591"/>
                <a:gd name="T34" fmla="*/ 2147483646 w 760"/>
                <a:gd name="T35" fmla="*/ 2147483646 h 591"/>
                <a:gd name="T36" fmla="*/ 2147483646 w 760"/>
                <a:gd name="T37" fmla="*/ 2147483646 h 591"/>
                <a:gd name="T38" fmla="*/ 2147483646 w 760"/>
                <a:gd name="T39" fmla="*/ 2147483646 h 591"/>
                <a:gd name="T40" fmla="*/ 2147483646 w 760"/>
                <a:gd name="T41" fmla="*/ 2147483646 h 591"/>
                <a:gd name="T42" fmla="*/ 2147483646 w 760"/>
                <a:gd name="T43" fmla="*/ 2147483646 h 591"/>
                <a:gd name="T44" fmla="*/ 2147483646 w 760"/>
                <a:gd name="T45" fmla="*/ 2147483646 h 591"/>
                <a:gd name="T46" fmla="*/ 2147483646 w 760"/>
                <a:gd name="T47" fmla="*/ 0 h 591"/>
                <a:gd name="T48" fmla="*/ 2147483646 w 760"/>
                <a:gd name="T49" fmla="*/ 0 h 591"/>
                <a:gd name="T50" fmla="*/ 2147483646 w 760"/>
                <a:gd name="T51" fmla="*/ 2147483646 h 591"/>
                <a:gd name="T52" fmla="*/ 2147483646 w 760"/>
                <a:gd name="T53" fmla="*/ 2147483646 h 591"/>
                <a:gd name="T54" fmla="*/ 2147483646 w 760"/>
                <a:gd name="T55" fmla="*/ 2147483646 h 591"/>
                <a:gd name="T56" fmla="*/ 2147483646 w 760"/>
                <a:gd name="T57" fmla="*/ 2147483646 h 591"/>
                <a:gd name="T58" fmla="*/ 2147483646 w 760"/>
                <a:gd name="T59" fmla="*/ 2147483646 h 591"/>
                <a:gd name="T60" fmla="*/ 2147483646 w 760"/>
                <a:gd name="T61" fmla="*/ 2147483646 h 591"/>
                <a:gd name="T62" fmla="*/ 2147483646 w 760"/>
                <a:gd name="T63" fmla="*/ 2147483646 h 591"/>
                <a:gd name="T64" fmla="*/ 2147483646 w 760"/>
                <a:gd name="T65" fmla="*/ 2147483646 h 591"/>
                <a:gd name="T66" fmla="*/ 2147483646 w 760"/>
                <a:gd name="T67" fmla="*/ 2147483646 h 591"/>
                <a:gd name="T68" fmla="*/ 2147483646 w 760"/>
                <a:gd name="T69" fmla="*/ 2147483646 h 591"/>
                <a:gd name="T70" fmla="*/ 2147483646 w 760"/>
                <a:gd name="T71" fmla="*/ 2147483646 h 591"/>
                <a:gd name="T72" fmla="*/ 2147483646 w 760"/>
                <a:gd name="T73" fmla="*/ 2147483646 h 591"/>
                <a:gd name="T74" fmla="*/ 0 w 760"/>
                <a:gd name="T75" fmla="*/ 2147483646 h 5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60" h="591">
                  <a:moveTo>
                    <a:pt x="0" y="487"/>
                  </a:moveTo>
                  <a:cubicBezTo>
                    <a:pt x="104" y="339"/>
                    <a:pt x="104" y="339"/>
                    <a:pt x="104" y="339"/>
                  </a:cubicBezTo>
                  <a:cubicBezTo>
                    <a:pt x="110" y="345"/>
                    <a:pt x="117" y="351"/>
                    <a:pt x="125" y="355"/>
                  </a:cubicBezTo>
                  <a:cubicBezTo>
                    <a:pt x="136" y="361"/>
                    <a:pt x="148" y="366"/>
                    <a:pt x="161" y="369"/>
                  </a:cubicBezTo>
                  <a:cubicBezTo>
                    <a:pt x="171" y="371"/>
                    <a:pt x="181" y="372"/>
                    <a:pt x="191" y="372"/>
                  </a:cubicBezTo>
                  <a:cubicBezTo>
                    <a:pt x="194" y="372"/>
                    <a:pt x="198" y="372"/>
                    <a:pt x="201" y="372"/>
                  </a:cubicBezTo>
                  <a:cubicBezTo>
                    <a:pt x="215" y="371"/>
                    <a:pt x="228" y="367"/>
                    <a:pt x="241" y="362"/>
                  </a:cubicBezTo>
                  <a:cubicBezTo>
                    <a:pt x="253" y="357"/>
                    <a:pt x="264" y="351"/>
                    <a:pt x="273" y="342"/>
                  </a:cubicBezTo>
                  <a:cubicBezTo>
                    <a:pt x="281" y="334"/>
                    <a:pt x="288" y="325"/>
                    <a:pt x="291" y="315"/>
                  </a:cubicBezTo>
                  <a:cubicBezTo>
                    <a:pt x="295" y="305"/>
                    <a:pt x="296" y="294"/>
                    <a:pt x="294" y="284"/>
                  </a:cubicBezTo>
                  <a:cubicBezTo>
                    <a:pt x="293" y="273"/>
                    <a:pt x="288" y="262"/>
                    <a:pt x="280" y="253"/>
                  </a:cubicBezTo>
                  <a:cubicBezTo>
                    <a:pt x="262" y="229"/>
                    <a:pt x="229" y="215"/>
                    <a:pt x="193" y="213"/>
                  </a:cubicBezTo>
                  <a:cubicBezTo>
                    <a:pt x="275" y="97"/>
                    <a:pt x="275" y="97"/>
                    <a:pt x="275" y="97"/>
                  </a:cubicBezTo>
                  <a:cubicBezTo>
                    <a:pt x="281" y="97"/>
                    <a:pt x="281" y="97"/>
                    <a:pt x="281" y="97"/>
                  </a:cubicBezTo>
                  <a:cubicBezTo>
                    <a:pt x="304" y="97"/>
                    <a:pt x="327" y="97"/>
                    <a:pt x="350" y="97"/>
                  </a:cubicBezTo>
                  <a:cubicBezTo>
                    <a:pt x="378" y="98"/>
                    <a:pt x="378" y="98"/>
                    <a:pt x="378" y="98"/>
                  </a:cubicBezTo>
                  <a:cubicBezTo>
                    <a:pt x="355" y="83"/>
                    <a:pt x="355" y="83"/>
                    <a:pt x="355" y="83"/>
                  </a:cubicBezTo>
                  <a:cubicBezTo>
                    <a:pt x="349" y="79"/>
                    <a:pt x="344" y="75"/>
                    <a:pt x="340" y="70"/>
                  </a:cubicBezTo>
                  <a:cubicBezTo>
                    <a:pt x="336" y="64"/>
                    <a:pt x="333" y="58"/>
                    <a:pt x="332" y="52"/>
                  </a:cubicBezTo>
                  <a:cubicBezTo>
                    <a:pt x="331" y="46"/>
                    <a:pt x="332" y="40"/>
                    <a:pt x="334" y="35"/>
                  </a:cubicBezTo>
                  <a:cubicBezTo>
                    <a:pt x="336" y="29"/>
                    <a:pt x="340" y="24"/>
                    <a:pt x="345" y="19"/>
                  </a:cubicBezTo>
                  <a:cubicBezTo>
                    <a:pt x="350" y="14"/>
                    <a:pt x="357" y="9"/>
                    <a:pt x="365" y="6"/>
                  </a:cubicBezTo>
                  <a:cubicBezTo>
                    <a:pt x="366" y="6"/>
                    <a:pt x="366" y="6"/>
                    <a:pt x="366" y="6"/>
                  </a:cubicBezTo>
                  <a:cubicBezTo>
                    <a:pt x="375" y="3"/>
                    <a:pt x="384" y="1"/>
                    <a:pt x="393" y="0"/>
                  </a:cubicBezTo>
                  <a:cubicBezTo>
                    <a:pt x="396" y="0"/>
                    <a:pt x="398" y="0"/>
                    <a:pt x="401" y="0"/>
                  </a:cubicBezTo>
                  <a:cubicBezTo>
                    <a:pt x="408" y="0"/>
                    <a:pt x="415" y="0"/>
                    <a:pt x="421" y="2"/>
                  </a:cubicBezTo>
                  <a:cubicBezTo>
                    <a:pt x="431" y="4"/>
                    <a:pt x="439" y="7"/>
                    <a:pt x="447" y="11"/>
                  </a:cubicBezTo>
                  <a:cubicBezTo>
                    <a:pt x="454" y="15"/>
                    <a:pt x="461" y="20"/>
                    <a:pt x="465" y="26"/>
                  </a:cubicBezTo>
                  <a:cubicBezTo>
                    <a:pt x="469" y="30"/>
                    <a:pt x="471" y="34"/>
                    <a:pt x="473" y="38"/>
                  </a:cubicBezTo>
                  <a:cubicBezTo>
                    <a:pt x="474" y="42"/>
                    <a:pt x="475" y="46"/>
                    <a:pt x="475" y="50"/>
                  </a:cubicBezTo>
                  <a:cubicBezTo>
                    <a:pt x="475" y="54"/>
                    <a:pt x="474" y="58"/>
                    <a:pt x="472" y="62"/>
                  </a:cubicBezTo>
                  <a:cubicBezTo>
                    <a:pt x="471" y="66"/>
                    <a:pt x="468" y="70"/>
                    <a:pt x="465" y="73"/>
                  </a:cubicBezTo>
                  <a:cubicBezTo>
                    <a:pt x="462" y="77"/>
                    <a:pt x="458" y="80"/>
                    <a:pt x="454" y="83"/>
                  </a:cubicBezTo>
                  <a:cubicBezTo>
                    <a:pt x="432" y="98"/>
                    <a:pt x="432" y="98"/>
                    <a:pt x="432" y="98"/>
                  </a:cubicBezTo>
                  <a:cubicBezTo>
                    <a:pt x="585" y="98"/>
                    <a:pt x="585" y="98"/>
                    <a:pt x="585" y="98"/>
                  </a:cubicBezTo>
                  <a:cubicBezTo>
                    <a:pt x="760" y="309"/>
                    <a:pt x="760" y="309"/>
                    <a:pt x="760" y="309"/>
                  </a:cubicBezTo>
                  <a:cubicBezTo>
                    <a:pt x="77" y="591"/>
                    <a:pt x="77" y="591"/>
                    <a:pt x="77" y="591"/>
                  </a:cubicBezTo>
                  <a:lnTo>
                    <a:pt x="0" y="487"/>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grpSp>
      <p:grpSp>
        <p:nvGrpSpPr>
          <p:cNvPr id="45" name="Group 112"/>
          <p:cNvGrpSpPr>
            <a:grpSpLocks/>
          </p:cNvGrpSpPr>
          <p:nvPr userDrawn="1"/>
        </p:nvGrpSpPr>
        <p:grpSpPr bwMode="auto">
          <a:xfrm>
            <a:off x="1027510" y="2747963"/>
            <a:ext cx="3021806" cy="514350"/>
            <a:chOff x="1741845" y="2481978"/>
            <a:chExt cx="2880221" cy="393197"/>
          </a:xfrm>
        </p:grpSpPr>
        <p:cxnSp>
          <p:nvCxnSpPr>
            <p:cNvPr id="46" name="Straight Connector 113">
              <a:extLst>
                <a:ext uri="{FF2B5EF4-FFF2-40B4-BE49-F238E27FC236}"/>
              </a:extLst>
            </p:cNvPr>
            <p:cNvCxnSpPr/>
            <p:nvPr/>
          </p:nvCxnSpPr>
          <p:spPr>
            <a:xfrm flipH="1" flipV="1">
              <a:off x="3555317" y="2481978"/>
              <a:ext cx="1066749"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114">
              <a:extLst>
                <a:ext uri="{FF2B5EF4-FFF2-40B4-BE49-F238E27FC236}"/>
              </a:extLst>
            </p:cNvPr>
            <p:cNvCxnSpPr/>
            <p:nvPr/>
          </p:nvCxnSpPr>
          <p:spPr>
            <a:xfrm flipH="1">
              <a:off x="1741845" y="2481978"/>
              <a:ext cx="1813472"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48" name="Group 115"/>
          <p:cNvGrpSpPr>
            <a:grpSpLocks/>
          </p:cNvGrpSpPr>
          <p:nvPr userDrawn="1"/>
        </p:nvGrpSpPr>
        <p:grpSpPr bwMode="auto">
          <a:xfrm flipV="1">
            <a:off x="975122" y="4827588"/>
            <a:ext cx="2818209" cy="512762"/>
            <a:chOff x="1741845" y="2481978"/>
            <a:chExt cx="2880221" cy="393197"/>
          </a:xfrm>
        </p:grpSpPr>
        <p:cxnSp>
          <p:nvCxnSpPr>
            <p:cNvPr id="49" name="Straight Connector 116">
              <a:extLst>
                <a:ext uri="{FF2B5EF4-FFF2-40B4-BE49-F238E27FC236}"/>
              </a:extLst>
            </p:cNvPr>
            <p:cNvCxnSpPr/>
            <p:nvPr/>
          </p:nvCxnSpPr>
          <p:spPr>
            <a:xfrm flipH="1" flipV="1">
              <a:off x="3554912" y="2481978"/>
              <a:ext cx="106715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117">
              <a:extLst>
                <a:ext uri="{FF2B5EF4-FFF2-40B4-BE49-F238E27FC236}"/>
              </a:extLst>
            </p:cNvPr>
            <p:cNvCxnSpPr/>
            <p:nvPr/>
          </p:nvCxnSpPr>
          <p:spPr>
            <a:xfrm flipH="1">
              <a:off x="1741845" y="2481978"/>
              <a:ext cx="1813067"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1" name="Group 118"/>
          <p:cNvGrpSpPr>
            <a:grpSpLocks/>
          </p:cNvGrpSpPr>
          <p:nvPr userDrawn="1"/>
        </p:nvGrpSpPr>
        <p:grpSpPr bwMode="auto">
          <a:xfrm flipH="1">
            <a:off x="5182791" y="2695575"/>
            <a:ext cx="3007519" cy="407988"/>
            <a:chOff x="1741845" y="2481978"/>
            <a:chExt cx="2880221" cy="393197"/>
          </a:xfrm>
        </p:grpSpPr>
        <p:cxnSp>
          <p:nvCxnSpPr>
            <p:cNvPr id="52" name="Straight Connector 119">
              <a:extLst>
                <a:ext uri="{FF2B5EF4-FFF2-40B4-BE49-F238E27FC236}"/>
              </a:extLst>
            </p:cNvPr>
            <p:cNvCxnSpPr/>
            <p:nvPr/>
          </p:nvCxnSpPr>
          <p:spPr>
            <a:xfrm flipH="1" flipV="1">
              <a:off x="3554811" y="2481978"/>
              <a:ext cx="1067255"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120">
              <a:extLst>
                <a:ext uri="{FF2B5EF4-FFF2-40B4-BE49-F238E27FC236}"/>
              </a:extLst>
            </p:cNvPr>
            <p:cNvCxnSpPr/>
            <p:nvPr/>
          </p:nvCxnSpPr>
          <p:spPr>
            <a:xfrm flipH="1">
              <a:off x="1741845" y="2481978"/>
              <a:ext cx="181296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4" name="Group 121"/>
          <p:cNvGrpSpPr>
            <a:grpSpLocks/>
          </p:cNvGrpSpPr>
          <p:nvPr userDrawn="1"/>
        </p:nvGrpSpPr>
        <p:grpSpPr bwMode="auto">
          <a:xfrm flipH="1" flipV="1">
            <a:off x="5124451" y="4897438"/>
            <a:ext cx="3088481" cy="469900"/>
            <a:chOff x="1741845" y="2481978"/>
            <a:chExt cx="2880221" cy="393197"/>
          </a:xfrm>
        </p:grpSpPr>
        <p:cxnSp>
          <p:nvCxnSpPr>
            <p:cNvPr id="55" name="Straight Connector 122">
              <a:extLst>
                <a:ext uri="{FF2B5EF4-FFF2-40B4-BE49-F238E27FC236}"/>
              </a:extLst>
            </p:cNvPr>
            <p:cNvCxnSpPr/>
            <p:nvPr/>
          </p:nvCxnSpPr>
          <p:spPr>
            <a:xfrm flipH="1" flipV="1">
              <a:off x="3555029" y="2481978"/>
              <a:ext cx="1067037"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123">
              <a:extLst>
                <a:ext uri="{FF2B5EF4-FFF2-40B4-BE49-F238E27FC236}"/>
              </a:extLst>
            </p:cNvPr>
            <p:cNvCxnSpPr/>
            <p:nvPr/>
          </p:nvCxnSpPr>
          <p:spPr>
            <a:xfrm flipH="1">
              <a:off x="1741845" y="2481978"/>
              <a:ext cx="181318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57" name="Oval 97">
            <a:extLst>
              <a:ext uri="{FF2B5EF4-FFF2-40B4-BE49-F238E27FC236}"/>
            </a:extLst>
          </p:cNvPr>
          <p:cNvSpPr/>
          <p:nvPr/>
        </p:nvSpPr>
        <p:spPr>
          <a:xfrm>
            <a:off x="8274844" y="4819651"/>
            <a:ext cx="729854" cy="974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58" name="Oval 102">
            <a:extLst>
              <a:ext uri="{FF2B5EF4-FFF2-40B4-BE49-F238E27FC236}"/>
            </a:extLst>
          </p:cNvPr>
          <p:cNvSpPr/>
          <p:nvPr/>
        </p:nvSpPr>
        <p:spPr>
          <a:xfrm>
            <a:off x="170260" y="2243139"/>
            <a:ext cx="731044" cy="974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59" name="Oval 107">
            <a:extLst>
              <a:ext uri="{FF2B5EF4-FFF2-40B4-BE49-F238E27FC236}"/>
            </a:extLst>
          </p:cNvPr>
          <p:cNvSpPr/>
          <p:nvPr/>
        </p:nvSpPr>
        <p:spPr>
          <a:xfrm>
            <a:off x="8286750" y="2243139"/>
            <a:ext cx="731044" cy="9747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60" name="Oval 138">
            <a:extLst>
              <a:ext uri="{FF2B5EF4-FFF2-40B4-BE49-F238E27FC236}"/>
            </a:extLst>
          </p:cNvPr>
          <p:cNvSpPr/>
          <p:nvPr/>
        </p:nvSpPr>
        <p:spPr>
          <a:xfrm>
            <a:off x="138113" y="4806950"/>
            <a:ext cx="731044" cy="9731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pic>
        <p:nvPicPr>
          <p:cNvPr id="61" name="Resim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0994" y="2447925"/>
            <a:ext cx="4048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Resim 14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43912" y="2447925"/>
            <a:ext cx="4048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Resim 14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2419" y="5027614"/>
            <a:ext cx="40481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Resim 14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43912" y="5046664"/>
            <a:ext cx="40481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6" name="Metin Yer Tutucusu 5"/>
          <p:cNvSpPr>
            <a:spLocks noGrp="1"/>
          </p:cNvSpPr>
          <p:nvPr>
            <p:ph type="body" sz="quarter" idx="12"/>
          </p:nvPr>
        </p:nvSpPr>
        <p:spPr>
          <a:xfrm>
            <a:off x="1010073" y="2870342"/>
            <a:ext cx="2103418" cy="1169424"/>
          </a:xfrm>
        </p:spPr>
        <p:txBody>
          <a:bodyPr>
            <a:noAutofit/>
          </a:bodyPr>
          <a:lstStyle>
            <a:lvl1pPr marL="0" indent="0">
              <a:buNone/>
              <a:defRPr lang="tr-TR" sz="24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44" name="Metin Yer Tutucusu 5"/>
          <p:cNvSpPr>
            <a:spLocks noGrp="1"/>
          </p:cNvSpPr>
          <p:nvPr>
            <p:ph type="body" sz="quarter" idx="13"/>
          </p:nvPr>
        </p:nvSpPr>
        <p:spPr>
          <a:xfrm>
            <a:off x="1010073" y="5485340"/>
            <a:ext cx="2103418" cy="1169424"/>
          </a:xfrm>
        </p:spPr>
        <p:txBody>
          <a:bodyPr>
            <a:noAutofit/>
          </a:bodyPr>
          <a:lstStyle>
            <a:lvl1pPr marL="0" indent="0">
              <a:buNone/>
              <a:defRPr lang="tr-TR" sz="24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45" name="Metin Yer Tutucusu 5"/>
          <p:cNvSpPr>
            <a:spLocks noGrp="1"/>
          </p:cNvSpPr>
          <p:nvPr>
            <p:ph type="body" sz="quarter" idx="14"/>
          </p:nvPr>
        </p:nvSpPr>
        <p:spPr>
          <a:xfrm>
            <a:off x="6088908" y="2870342"/>
            <a:ext cx="2103418" cy="1169424"/>
          </a:xfrm>
        </p:spPr>
        <p:txBody>
          <a:bodyPr>
            <a:noAutofit/>
          </a:bodyPr>
          <a:lstStyle>
            <a:lvl1pPr marL="0" indent="0">
              <a:buNone/>
              <a:defRPr lang="tr-TR" sz="24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46" name="Metin Yer Tutucusu 5"/>
          <p:cNvSpPr>
            <a:spLocks noGrp="1"/>
          </p:cNvSpPr>
          <p:nvPr>
            <p:ph type="body" sz="quarter" idx="15"/>
          </p:nvPr>
        </p:nvSpPr>
        <p:spPr>
          <a:xfrm>
            <a:off x="6088908" y="5485340"/>
            <a:ext cx="2103418" cy="1169424"/>
          </a:xfrm>
        </p:spPr>
        <p:txBody>
          <a:bodyPr>
            <a:noAutofit/>
          </a:bodyPr>
          <a:lstStyle>
            <a:lvl1pPr marL="0" indent="0">
              <a:buNone/>
              <a:defRPr lang="tr-TR" sz="24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Tree>
    <p:extLst>
      <p:ext uri="{BB962C8B-B14F-4D97-AF65-F5344CB8AC3E}">
        <p14:creationId xmlns:p14="http://schemas.microsoft.com/office/powerpoint/2010/main" val="34123804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üz yazı - 1">
    <p:spTree>
      <p:nvGrpSpPr>
        <p:cNvPr id="1" name=""/>
        <p:cNvGrpSpPr/>
        <p:nvPr/>
      </p:nvGrpSpPr>
      <p:grpSpPr>
        <a:xfrm>
          <a:off x="0" y="0"/>
          <a:ext cx="0" cy="0"/>
          <a:chOff x="0" y="0"/>
          <a:chExt cx="0" cy="0"/>
        </a:xfrm>
      </p:grpSpPr>
      <p:sp>
        <p:nvSpPr>
          <p:cNvPr id="5"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8">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39651778-FE2A-475A-BAB5-5B3BD5481C28}"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9" name="Freeform 13">
            <a:extLst>
              <a:ext uri="{FF2B5EF4-FFF2-40B4-BE49-F238E27FC236}"/>
            </a:extLst>
          </p:cNvPr>
          <p:cNvSpPr>
            <a:spLocks/>
          </p:cNvSpPr>
          <p:nvPr userDrawn="1"/>
        </p:nvSpPr>
        <p:spPr bwMode="auto">
          <a:xfrm>
            <a:off x="7623573" y="4497389"/>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1" name="Freeform 14">
            <a:extLst>
              <a:ext uri="{FF2B5EF4-FFF2-40B4-BE49-F238E27FC236}"/>
            </a:extLst>
          </p:cNvPr>
          <p:cNvSpPr>
            <a:spLocks noEditPoints="1"/>
          </p:cNvSpPr>
          <p:nvPr userDrawn="1"/>
        </p:nvSpPr>
        <p:spPr bwMode="auto">
          <a:xfrm>
            <a:off x="6097192" y="3475039"/>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dirty="0">
              <a:solidFill>
                <a:prstClr val="black"/>
              </a:solidFill>
              <a:cs typeface="Arial" pitchFamily="34" charset="0"/>
            </a:endParaRPr>
          </a:p>
        </p:txBody>
      </p:sp>
      <p:sp>
        <p:nvSpPr>
          <p:cNvPr id="12" name="Freeform 15">
            <a:extLst>
              <a:ext uri="{FF2B5EF4-FFF2-40B4-BE49-F238E27FC236}"/>
            </a:extLst>
          </p:cNvPr>
          <p:cNvSpPr>
            <a:spLocks/>
          </p:cNvSpPr>
          <p:nvPr userDrawn="1"/>
        </p:nvSpPr>
        <p:spPr bwMode="auto">
          <a:xfrm>
            <a:off x="4574382" y="4083051"/>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3" name="Freeform 16">
            <a:extLst>
              <a:ext uri="{FF2B5EF4-FFF2-40B4-BE49-F238E27FC236}"/>
            </a:extLst>
          </p:cNvPr>
          <p:cNvSpPr>
            <a:spLocks/>
          </p:cNvSpPr>
          <p:nvPr userDrawn="1"/>
        </p:nvSpPr>
        <p:spPr bwMode="auto">
          <a:xfrm>
            <a:off x="3052762"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4" name="Freeform 17">
            <a:extLst>
              <a:ext uri="{FF2B5EF4-FFF2-40B4-BE49-F238E27FC236}"/>
            </a:extLst>
          </p:cNvPr>
          <p:cNvSpPr>
            <a:spLocks/>
          </p:cNvSpPr>
          <p:nvPr userDrawn="1"/>
        </p:nvSpPr>
        <p:spPr bwMode="auto">
          <a:xfrm>
            <a:off x="1526382"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5" name="Freeform 18">
            <a:extLst>
              <a:ext uri="{FF2B5EF4-FFF2-40B4-BE49-F238E27FC236}"/>
            </a:extLst>
          </p:cNvPr>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6" name="Rectangle 89">
            <a:extLst>
              <a:ext uri="{FF2B5EF4-FFF2-40B4-BE49-F238E27FC236}"/>
            </a:extLst>
          </p:cNvPr>
          <p:cNvSpPr/>
          <p:nvPr userDrawn="1"/>
        </p:nvSpPr>
        <p:spPr>
          <a:xfrm>
            <a:off x="0" y="5954714"/>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607220" y="1647826"/>
            <a:ext cx="8062935" cy="4924425"/>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0" baseline="0">
                <a:solidFill>
                  <a:schemeClr val="tx1">
                    <a:lumMod val="65000"/>
                    <a:lumOff val="3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p:txBody>
      </p:sp>
    </p:spTree>
    <p:extLst>
      <p:ext uri="{BB962C8B-B14F-4D97-AF65-F5344CB8AC3E}">
        <p14:creationId xmlns:p14="http://schemas.microsoft.com/office/powerpoint/2010/main" val="179196548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üz yazı - 2">
    <p:spTree>
      <p:nvGrpSpPr>
        <p:cNvPr id="1" name=""/>
        <p:cNvGrpSpPr/>
        <p:nvPr/>
      </p:nvGrpSpPr>
      <p:grpSpPr>
        <a:xfrm>
          <a:off x="0" y="0"/>
          <a:ext cx="0" cy="0"/>
          <a:chOff x="0" y="0"/>
          <a:chExt cx="0" cy="0"/>
        </a:xfrm>
      </p:grpSpPr>
      <p:sp>
        <p:nvSpPr>
          <p:cNvPr id="5"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8">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270AF49D-4ED1-4FA7-B47E-8FD68DD810F3}"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11" name="Rectangle 2">
            <a:extLst>
              <a:ext uri="{FF2B5EF4-FFF2-40B4-BE49-F238E27FC236}"/>
            </a:extLst>
          </p:cNvPr>
          <p:cNvSpPr/>
          <p:nvPr userDrawn="1"/>
        </p:nvSpPr>
        <p:spPr>
          <a:xfrm rot="16200000">
            <a:off x="1991519" y="5801519"/>
            <a:ext cx="588962"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44">
            <a:extLst>
              <a:ext uri="{FF2B5EF4-FFF2-40B4-BE49-F238E27FC236}"/>
            </a:extLst>
          </p:cNvPr>
          <p:cNvSpPr/>
          <p:nvPr userDrawn="1"/>
        </p:nvSpPr>
        <p:spPr>
          <a:xfrm rot="16200000">
            <a:off x="2912269" y="5198269"/>
            <a:ext cx="1795462" cy="15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Rectangle 45">
            <a:extLst>
              <a:ext uri="{FF2B5EF4-FFF2-40B4-BE49-F238E27FC236}"/>
            </a:extLst>
          </p:cNvPr>
          <p:cNvSpPr/>
          <p:nvPr userDrawn="1"/>
        </p:nvSpPr>
        <p:spPr>
          <a:xfrm rot="16200000">
            <a:off x="4827588" y="5589588"/>
            <a:ext cx="1012825" cy="15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4" name="Rectangle 46">
            <a:extLst>
              <a:ext uri="{FF2B5EF4-FFF2-40B4-BE49-F238E27FC236}"/>
            </a:extLst>
          </p:cNvPr>
          <p:cNvSpPr/>
          <p:nvPr userDrawn="1"/>
        </p:nvSpPr>
        <p:spPr>
          <a:xfrm rot="16200000">
            <a:off x="6153150" y="5391150"/>
            <a:ext cx="1409700" cy="15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5" name="Rectangle 47">
            <a:extLst>
              <a:ext uri="{FF2B5EF4-FFF2-40B4-BE49-F238E27FC236}"/>
            </a:extLst>
          </p:cNvPr>
          <p:cNvSpPr/>
          <p:nvPr userDrawn="1"/>
        </p:nvSpPr>
        <p:spPr>
          <a:xfrm rot="16200000">
            <a:off x="8054182" y="5768182"/>
            <a:ext cx="655637" cy="152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6" name="Rectangle 48">
            <a:extLst>
              <a:ext uri="{FF2B5EF4-FFF2-40B4-BE49-F238E27FC236}"/>
            </a:extLst>
          </p:cNvPr>
          <p:cNvSpPr/>
          <p:nvPr userDrawn="1"/>
        </p:nvSpPr>
        <p:spPr>
          <a:xfrm rot="16200000">
            <a:off x="330994" y="5664994"/>
            <a:ext cx="862012"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7" name="Group 5"/>
          <p:cNvGrpSpPr>
            <a:grpSpLocks/>
          </p:cNvGrpSpPr>
          <p:nvPr userDrawn="1"/>
        </p:nvGrpSpPr>
        <p:grpSpPr bwMode="auto">
          <a:xfrm>
            <a:off x="0" y="6737350"/>
            <a:ext cx="9144000" cy="133350"/>
            <a:chOff x="2" y="2110197"/>
            <a:chExt cx="12191999" cy="134339"/>
          </a:xfrm>
        </p:grpSpPr>
        <p:sp>
          <p:nvSpPr>
            <p:cNvPr id="18" name="Rectangle 50">
              <a:extLst>
                <a:ext uri="{FF2B5EF4-FFF2-40B4-BE49-F238E27FC236}"/>
              </a:extLst>
            </p:cNvPr>
            <p:cNvSpPr/>
            <p:nvPr/>
          </p:nvSpPr>
          <p:spPr>
            <a:xfrm rot="16200000">
              <a:off x="2980832" y="1161367"/>
              <a:ext cx="134339"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9" name="Rectangle 51">
              <a:extLst>
                <a:ext uri="{FF2B5EF4-FFF2-40B4-BE49-F238E27FC236}"/>
              </a:extLst>
            </p:cNvPr>
            <p:cNvSpPr/>
            <p:nvPr/>
          </p:nvSpPr>
          <p:spPr>
            <a:xfrm rot="16200000">
              <a:off x="5012832" y="1161367"/>
              <a:ext cx="134339"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0" name="Rectangle 52">
              <a:extLst>
                <a:ext uri="{FF2B5EF4-FFF2-40B4-BE49-F238E27FC236}"/>
              </a:extLst>
            </p:cNvPr>
            <p:cNvSpPr/>
            <p:nvPr/>
          </p:nvSpPr>
          <p:spPr>
            <a:xfrm rot="16200000">
              <a:off x="7044832" y="1161367"/>
              <a:ext cx="134339"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1" name="Rectangle 53">
              <a:extLst>
                <a:ext uri="{FF2B5EF4-FFF2-40B4-BE49-F238E27FC236}"/>
              </a:extLst>
            </p:cNvPr>
            <p:cNvSpPr/>
            <p:nvPr/>
          </p:nvSpPr>
          <p:spPr>
            <a:xfrm rot="16200000">
              <a:off x="9076832" y="1161367"/>
              <a:ext cx="134339"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2" name="Rectangle 54">
              <a:extLst>
                <a:ext uri="{FF2B5EF4-FFF2-40B4-BE49-F238E27FC236}"/>
              </a:extLst>
            </p:cNvPr>
            <p:cNvSpPr/>
            <p:nvPr/>
          </p:nvSpPr>
          <p:spPr>
            <a:xfrm rot="16200000">
              <a:off x="11108832" y="1161367"/>
              <a:ext cx="134339"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3" name="Rectangle 55">
              <a:extLst>
                <a:ext uri="{FF2B5EF4-FFF2-40B4-BE49-F238E27FC236}"/>
              </a:extLst>
            </p:cNvPr>
            <p:cNvSpPr/>
            <p:nvPr/>
          </p:nvSpPr>
          <p:spPr>
            <a:xfrm rot="16200000">
              <a:off x="948832" y="1161367"/>
              <a:ext cx="134339"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sp>
        <p:nvSpPr>
          <p:cNvPr id="8" name="Metin Yer Tutucusu 7"/>
          <p:cNvSpPr>
            <a:spLocks noGrp="1"/>
          </p:cNvSpPr>
          <p:nvPr>
            <p:ph type="body" sz="quarter" idx="10"/>
          </p:nvPr>
        </p:nvSpPr>
        <p:spPr>
          <a:xfrm>
            <a:off x="2295525" y="425173"/>
            <a:ext cx="4552950" cy="536852"/>
          </a:xfrm>
        </p:spPr>
        <p:txBody>
          <a:bodyPr>
            <a:normAutofit/>
          </a:bodyPr>
          <a:lstStyle>
            <a:lvl1pPr marL="0" indent="0" algn="ctr">
              <a:buNone/>
              <a:defRPr sz="32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06580"/>
            <a:ext cx="2071688" cy="341737"/>
          </a:xfrm>
        </p:spPr>
        <p:txBody>
          <a:bodyPr>
            <a:noAutofit/>
          </a:bodyPr>
          <a:lstStyle>
            <a:lvl1pPr marL="0" indent="0" algn="ctr">
              <a:buNone/>
              <a:defRPr sz="2600">
                <a:solidFill>
                  <a:srgbClr val="16A08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 name="Metin Yer Tutucusu 8"/>
          <p:cNvSpPr>
            <a:spLocks noGrp="1"/>
          </p:cNvSpPr>
          <p:nvPr>
            <p:ph type="body" sz="quarter" idx="12"/>
          </p:nvPr>
        </p:nvSpPr>
        <p:spPr>
          <a:xfrm>
            <a:off x="895350" y="1585918"/>
            <a:ext cx="7312819" cy="2942097"/>
          </a:xfrm>
        </p:spPr>
        <p:txBody>
          <a:bodyPr>
            <a:normAutofit/>
          </a:bodyPr>
          <a:lstStyle>
            <a:lvl1pPr marL="0" indent="0">
              <a:lnSpc>
                <a:spcPct val="150000"/>
              </a:lnSpc>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Tree>
    <p:extLst>
      <p:ext uri="{BB962C8B-B14F-4D97-AF65-F5344CB8AC3E}">
        <p14:creationId xmlns:p14="http://schemas.microsoft.com/office/powerpoint/2010/main" val="19749219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konu başlığı -  ara başlık">
    <p:spTree>
      <p:nvGrpSpPr>
        <p:cNvPr id="1" name=""/>
        <p:cNvGrpSpPr/>
        <p:nvPr/>
      </p:nvGrpSpPr>
      <p:grpSpPr>
        <a:xfrm>
          <a:off x="0" y="0"/>
          <a:ext cx="0" cy="0"/>
          <a:chOff x="0" y="0"/>
          <a:chExt cx="0" cy="0"/>
        </a:xfrm>
      </p:grpSpPr>
      <p:sp>
        <p:nvSpPr>
          <p:cNvPr id="3" name="Rectangle 135">
            <a:extLst>
              <a:ext uri="{FF2B5EF4-FFF2-40B4-BE49-F238E27FC236}"/>
            </a:extLst>
          </p:cNvPr>
          <p:cNvSpPr/>
          <p:nvPr userDrawn="1"/>
        </p:nvSpPr>
        <p:spPr>
          <a:xfrm rot="16200000">
            <a:off x="-2667000" y="2667000"/>
            <a:ext cx="6858000" cy="1524000"/>
          </a:xfrm>
          <a:prstGeom prst="rect">
            <a:avLst/>
          </a:prstGeom>
          <a:solidFill>
            <a:schemeClr val="accent6">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 name="Rectangle 112">
            <a:extLst>
              <a:ext uri="{FF2B5EF4-FFF2-40B4-BE49-F238E27FC236}"/>
            </a:extLst>
          </p:cNvPr>
          <p:cNvSpPr/>
          <p:nvPr userDrawn="1"/>
        </p:nvSpPr>
        <p:spPr>
          <a:xfrm rot="16200000">
            <a:off x="-1143000" y="2667000"/>
            <a:ext cx="6858000" cy="152400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5" name="Rectangle 113">
            <a:extLst>
              <a:ext uri="{FF2B5EF4-FFF2-40B4-BE49-F238E27FC236}"/>
            </a:extLst>
          </p:cNvPr>
          <p:cNvSpPr/>
          <p:nvPr userDrawn="1"/>
        </p:nvSpPr>
        <p:spPr>
          <a:xfrm rot="16200000">
            <a:off x="381000" y="2667000"/>
            <a:ext cx="6858000" cy="1524000"/>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114">
            <a:extLst>
              <a:ext uri="{FF2B5EF4-FFF2-40B4-BE49-F238E27FC236}"/>
            </a:extLst>
          </p:cNvPr>
          <p:cNvSpPr/>
          <p:nvPr userDrawn="1"/>
        </p:nvSpPr>
        <p:spPr>
          <a:xfrm rot="16200000">
            <a:off x="1905000" y="2667000"/>
            <a:ext cx="6858000" cy="1524000"/>
          </a:xfrm>
          <a:prstGeom prst="rect">
            <a:avLst/>
          </a:prstGeom>
          <a:solidFill>
            <a:schemeClr val="accent3">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Rectangle 115">
            <a:extLst>
              <a:ext uri="{FF2B5EF4-FFF2-40B4-BE49-F238E27FC236}"/>
            </a:extLst>
          </p:cNvPr>
          <p:cNvSpPr/>
          <p:nvPr userDrawn="1"/>
        </p:nvSpPr>
        <p:spPr>
          <a:xfrm rot="16200000">
            <a:off x="3429000" y="2667000"/>
            <a:ext cx="6858000" cy="1524000"/>
          </a:xfrm>
          <a:prstGeom prst="rect">
            <a:avLst/>
          </a:prstGeom>
          <a:solidFill>
            <a:schemeClr val="accent4">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Rectangle 116">
            <a:extLst>
              <a:ext uri="{FF2B5EF4-FFF2-40B4-BE49-F238E27FC236}"/>
            </a:extLst>
          </p:cNvPr>
          <p:cNvSpPr/>
          <p:nvPr userDrawn="1"/>
        </p:nvSpPr>
        <p:spPr>
          <a:xfrm rot="16200000">
            <a:off x="4953000" y="2667000"/>
            <a:ext cx="6858000" cy="1524000"/>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0" name="Group 105"/>
          <p:cNvGrpSpPr>
            <a:grpSpLocks/>
          </p:cNvGrpSpPr>
          <p:nvPr userDrawn="1"/>
        </p:nvGrpSpPr>
        <p:grpSpPr bwMode="auto">
          <a:xfrm>
            <a:off x="0" y="6429376"/>
            <a:ext cx="9144000" cy="441325"/>
            <a:chOff x="2" y="2110197"/>
            <a:chExt cx="12191999" cy="134339"/>
          </a:xfrm>
        </p:grpSpPr>
        <p:sp>
          <p:nvSpPr>
            <p:cNvPr id="11" name="Rectangle 106">
              <a:extLst>
                <a:ext uri="{FF2B5EF4-FFF2-40B4-BE49-F238E27FC236}"/>
              </a:extLst>
            </p:cNvPr>
            <p:cNvSpPr/>
            <p:nvPr/>
          </p:nvSpPr>
          <p:spPr>
            <a:xfrm rot="16200000">
              <a:off x="2980832" y="1161367"/>
              <a:ext cx="134339"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107">
              <a:extLst>
                <a:ext uri="{FF2B5EF4-FFF2-40B4-BE49-F238E27FC236}"/>
              </a:extLst>
            </p:cNvPr>
            <p:cNvSpPr/>
            <p:nvPr/>
          </p:nvSpPr>
          <p:spPr>
            <a:xfrm rot="16200000">
              <a:off x="5012832" y="1161367"/>
              <a:ext cx="134339"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Rectangle 108">
              <a:extLst>
                <a:ext uri="{FF2B5EF4-FFF2-40B4-BE49-F238E27FC236}"/>
              </a:extLst>
            </p:cNvPr>
            <p:cNvSpPr/>
            <p:nvPr/>
          </p:nvSpPr>
          <p:spPr>
            <a:xfrm rot="16200000">
              <a:off x="7044831" y="1161367"/>
              <a:ext cx="134339"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4" name="Rectangle 109">
              <a:extLst>
                <a:ext uri="{FF2B5EF4-FFF2-40B4-BE49-F238E27FC236}"/>
              </a:extLst>
            </p:cNvPr>
            <p:cNvSpPr/>
            <p:nvPr/>
          </p:nvSpPr>
          <p:spPr>
            <a:xfrm rot="16200000">
              <a:off x="9076831" y="1161367"/>
              <a:ext cx="134339"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5" name="Rectangle 110">
              <a:extLst>
                <a:ext uri="{FF2B5EF4-FFF2-40B4-BE49-F238E27FC236}"/>
              </a:extLst>
            </p:cNvPr>
            <p:cNvSpPr/>
            <p:nvPr/>
          </p:nvSpPr>
          <p:spPr>
            <a:xfrm rot="16200000">
              <a:off x="11108831" y="1161367"/>
              <a:ext cx="134339"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6" name="Rectangle 111">
              <a:extLst>
                <a:ext uri="{FF2B5EF4-FFF2-40B4-BE49-F238E27FC236}"/>
              </a:extLst>
            </p:cNvPr>
            <p:cNvSpPr/>
            <p:nvPr/>
          </p:nvSpPr>
          <p:spPr>
            <a:xfrm rot="16200000">
              <a:off x="948832" y="1161367"/>
              <a:ext cx="134339"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sp>
        <p:nvSpPr>
          <p:cNvPr id="17" name="Freeform 9"/>
          <p:cNvSpPr>
            <a:spLocks noEditPoints="1"/>
          </p:cNvSpPr>
          <p:nvPr userDrawn="1"/>
        </p:nvSpPr>
        <p:spPr bwMode="auto">
          <a:xfrm>
            <a:off x="4094560" y="1698626"/>
            <a:ext cx="954881" cy="1273175"/>
          </a:xfrm>
          <a:custGeom>
            <a:avLst/>
            <a:gdLst>
              <a:gd name="T0" fmla="*/ 2147483646 w 1024"/>
              <a:gd name="T1" fmla="*/ 0 h 1024"/>
              <a:gd name="T2" fmla="*/ 0 w 1024"/>
              <a:gd name="T3" fmla="*/ 2147483646 h 1024"/>
              <a:gd name="T4" fmla="*/ 2147483646 w 1024"/>
              <a:gd name="T5" fmla="*/ 2147483646 h 1024"/>
              <a:gd name="T6" fmla="*/ 2147483646 w 1024"/>
              <a:gd name="T7" fmla="*/ 2147483646 h 1024"/>
              <a:gd name="T8" fmla="*/ 2147483646 w 1024"/>
              <a:gd name="T9" fmla="*/ 0 h 1024"/>
              <a:gd name="T10" fmla="*/ 2147483646 w 1024"/>
              <a:gd name="T11" fmla="*/ 2147483646 h 1024"/>
              <a:gd name="T12" fmla="*/ 2147483646 w 1024"/>
              <a:gd name="T13" fmla="*/ 2147483646 h 1024"/>
              <a:gd name="T14" fmla="*/ 2147483646 w 1024"/>
              <a:gd name="T15" fmla="*/ 2147483646 h 1024"/>
              <a:gd name="T16" fmla="*/ 2147483646 w 1024"/>
              <a:gd name="T17" fmla="*/ 2147483646 h 1024"/>
              <a:gd name="T18" fmla="*/ 2147483646 w 1024"/>
              <a:gd name="T19" fmla="*/ 2147483646 h 10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4" h="1024">
                <a:moveTo>
                  <a:pt x="512" y="0"/>
                </a:moveTo>
                <a:cubicBezTo>
                  <a:pt x="229" y="0"/>
                  <a:pt x="0" y="229"/>
                  <a:pt x="0" y="512"/>
                </a:cubicBezTo>
                <a:cubicBezTo>
                  <a:pt x="0" y="795"/>
                  <a:pt x="229" y="1024"/>
                  <a:pt x="512" y="1024"/>
                </a:cubicBezTo>
                <a:cubicBezTo>
                  <a:pt x="795" y="1024"/>
                  <a:pt x="1024" y="795"/>
                  <a:pt x="1024" y="512"/>
                </a:cubicBezTo>
                <a:cubicBezTo>
                  <a:pt x="1024" y="229"/>
                  <a:pt x="795" y="0"/>
                  <a:pt x="512" y="0"/>
                </a:cubicBezTo>
                <a:close/>
                <a:moveTo>
                  <a:pt x="512" y="951"/>
                </a:moveTo>
                <a:cubicBezTo>
                  <a:pt x="270" y="951"/>
                  <a:pt x="73" y="754"/>
                  <a:pt x="73" y="512"/>
                </a:cubicBezTo>
                <a:cubicBezTo>
                  <a:pt x="73" y="270"/>
                  <a:pt x="270" y="73"/>
                  <a:pt x="512" y="73"/>
                </a:cubicBezTo>
                <a:cubicBezTo>
                  <a:pt x="754" y="73"/>
                  <a:pt x="951" y="270"/>
                  <a:pt x="951" y="512"/>
                </a:cubicBezTo>
                <a:cubicBezTo>
                  <a:pt x="951" y="754"/>
                  <a:pt x="754" y="951"/>
                  <a:pt x="512" y="951"/>
                </a:cubicBezTo>
                <a:close/>
              </a:path>
            </a:pathLst>
          </a:custGeom>
          <a:solidFill>
            <a:srgbClr val="FFFFFF"/>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18" name="Freeform 5"/>
          <p:cNvSpPr>
            <a:spLocks noEditPoints="1"/>
          </p:cNvSpPr>
          <p:nvPr userDrawn="1"/>
        </p:nvSpPr>
        <p:spPr bwMode="auto">
          <a:xfrm>
            <a:off x="4382691" y="2038351"/>
            <a:ext cx="379809" cy="504825"/>
          </a:xfrm>
          <a:custGeom>
            <a:avLst/>
            <a:gdLst>
              <a:gd name="T0" fmla="*/ 2147483646 w 2124"/>
              <a:gd name="T1" fmla="*/ 2147483646 h 2123"/>
              <a:gd name="T2" fmla="*/ 2147483646 w 2124"/>
              <a:gd name="T3" fmla="*/ 2147483646 h 2123"/>
              <a:gd name="T4" fmla="*/ 2147483646 w 2124"/>
              <a:gd name="T5" fmla="*/ 2147483646 h 2123"/>
              <a:gd name="T6" fmla="*/ 2147483646 w 2124"/>
              <a:gd name="T7" fmla="*/ 2147483646 h 2123"/>
              <a:gd name="T8" fmla="*/ 2147483646 w 2124"/>
              <a:gd name="T9" fmla="*/ 2147483646 h 2123"/>
              <a:gd name="T10" fmla="*/ 2147483646 w 2124"/>
              <a:gd name="T11" fmla="*/ 0 h 2123"/>
              <a:gd name="T12" fmla="*/ 2147483646 w 2124"/>
              <a:gd name="T13" fmla="*/ 0 h 2123"/>
              <a:gd name="T14" fmla="*/ 2147483646 w 2124"/>
              <a:gd name="T15" fmla="*/ 2147483646 h 2123"/>
              <a:gd name="T16" fmla="*/ 2147483646 w 2124"/>
              <a:gd name="T17" fmla="*/ 2147483646 h 2123"/>
              <a:gd name="T18" fmla="*/ 2147483646 w 2124"/>
              <a:gd name="T19" fmla="*/ 2147483646 h 2123"/>
              <a:gd name="T20" fmla="*/ 2147483646 w 2124"/>
              <a:gd name="T21" fmla="*/ 2147483646 h 2123"/>
              <a:gd name="T22" fmla="*/ 2147483646 w 2124"/>
              <a:gd name="T23" fmla="*/ 2147483646 h 2123"/>
              <a:gd name="T24" fmla="*/ 0 w 2124"/>
              <a:gd name="T25" fmla="*/ 2147483646 h 2123"/>
              <a:gd name="T26" fmla="*/ 0 w 2124"/>
              <a:gd name="T27" fmla="*/ 2147483646 h 2123"/>
              <a:gd name="T28" fmla="*/ 2147483646 w 2124"/>
              <a:gd name="T29" fmla="*/ 2147483646 h 2123"/>
              <a:gd name="T30" fmla="*/ 2147483646 w 2124"/>
              <a:gd name="T31" fmla="*/ 2147483646 h 2123"/>
              <a:gd name="T32" fmla="*/ 2147483646 w 2124"/>
              <a:gd name="T33" fmla="*/ 2147483646 h 2123"/>
              <a:gd name="T34" fmla="*/ 2147483646 w 2124"/>
              <a:gd name="T35" fmla="*/ 2147483646 h 2123"/>
              <a:gd name="T36" fmla="*/ 2147483646 w 2124"/>
              <a:gd name="T37" fmla="*/ 2147483646 h 2123"/>
              <a:gd name="T38" fmla="*/ 2147483646 w 2124"/>
              <a:gd name="T39" fmla="*/ 2147483646 h 2123"/>
              <a:gd name="T40" fmla="*/ 2147483646 w 2124"/>
              <a:gd name="T41" fmla="*/ 2147483646 h 2123"/>
              <a:gd name="T42" fmla="*/ 2147483646 w 2124"/>
              <a:gd name="T43" fmla="*/ 2147483646 h 2123"/>
              <a:gd name="T44" fmla="*/ 2147483646 w 2124"/>
              <a:gd name="T45" fmla="*/ 2147483646 h 2123"/>
              <a:gd name="T46" fmla="*/ 2147483646 w 2124"/>
              <a:gd name="T47" fmla="*/ 2147483646 h 2123"/>
              <a:gd name="T48" fmla="*/ 2147483646 w 2124"/>
              <a:gd name="T49" fmla="*/ 2147483646 h 2123"/>
              <a:gd name="T50" fmla="*/ 2147483646 w 2124"/>
              <a:gd name="T51" fmla="*/ 2147483646 h 2123"/>
              <a:gd name="T52" fmla="*/ 2147483646 w 2124"/>
              <a:gd name="T53" fmla="*/ 2147483646 h 2123"/>
              <a:gd name="T54" fmla="*/ 2147483646 w 2124"/>
              <a:gd name="T55" fmla="*/ 2147483646 h 2123"/>
              <a:gd name="T56" fmla="*/ 2147483646 w 2124"/>
              <a:gd name="T57" fmla="*/ 2147483646 h 2123"/>
              <a:gd name="T58" fmla="*/ 2147483646 w 2124"/>
              <a:gd name="T59" fmla="*/ 2147483646 h 2123"/>
              <a:gd name="T60" fmla="*/ 2147483646 w 2124"/>
              <a:gd name="T61" fmla="*/ 2147483646 h 2123"/>
              <a:gd name="T62" fmla="*/ 2147483646 w 2124"/>
              <a:gd name="T63" fmla="*/ 2147483646 h 2123"/>
              <a:gd name="T64" fmla="*/ 2147483646 w 2124"/>
              <a:gd name="T65" fmla="*/ 2147483646 h 2123"/>
              <a:gd name="T66" fmla="*/ 2147483646 w 2124"/>
              <a:gd name="T67" fmla="*/ 2147483646 h 2123"/>
              <a:gd name="T68" fmla="*/ 2147483646 w 2124"/>
              <a:gd name="T69" fmla="*/ 2147483646 h 2123"/>
              <a:gd name="T70" fmla="*/ 2147483646 w 2124"/>
              <a:gd name="T71" fmla="*/ 2147483646 h 2123"/>
              <a:gd name="T72" fmla="*/ 2147483646 w 2124"/>
              <a:gd name="T73" fmla="*/ 2147483646 h 2123"/>
              <a:gd name="T74" fmla="*/ 2147483646 w 2124"/>
              <a:gd name="T75" fmla="*/ 2147483646 h 2123"/>
              <a:gd name="T76" fmla="*/ 2147483646 w 2124"/>
              <a:gd name="T77" fmla="*/ 2147483646 h 2123"/>
              <a:gd name="T78" fmla="*/ 2147483646 w 2124"/>
              <a:gd name="T79" fmla="*/ 2147483646 h 21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24" h="2123">
                <a:moveTo>
                  <a:pt x="1726" y="1327"/>
                </a:moveTo>
                <a:lnTo>
                  <a:pt x="1726" y="929"/>
                </a:lnTo>
                <a:lnTo>
                  <a:pt x="1195" y="929"/>
                </a:lnTo>
                <a:lnTo>
                  <a:pt x="1195" y="796"/>
                </a:lnTo>
                <a:lnTo>
                  <a:pt x="1593" y="796"/>
                </a:lnTo>
                <a:lnTo>
                  <a:pt x="1593" y="0"/>
                </a:lnTo>
                <a:lnTo>
                  <a:pt x="664" y="0"/>
                </a:lnTo>
                <a:lnTo>
                  <a:pt x="664" y="796"/>
                </a:lnTo>
                <a:lnTo>
                  <a:pt x="1062" y="796"/>
                </a:lnTo>
                <a:lnTo>
                  <a:pt x="1062" y="929"/>
                </a:lnTo>
                <a:lnTo>
                  <a:pt x="399" y="929"/>
                </a:lnTo>
                <a:lnTo>
                  <a:pt x="399" y="1327"/>
                </a:lnTo>
                <a:lnTo>
                  <a:pt x="0" y="1327"/>
                </a:lnTo>
                <a:lnTo>
                  <a:pt x="0" y="2123"/>
                </a:lnTo>
                <a:lnTo>
                  <a:pt x="930" y="2123"/>
                </a:lnTo>
                <a:lnTo>
                  <a:pt x="930" y="1327"/>
                </a:lnTo>
                <a:lnTo>
                  <a:pt x="531" y="1327"/>
                </a:lnTo>
                <a:lnTo>
                  <a:pt x="531" y="1061"/>
                </a:lnTo>
                <a:lnTo>
                  <a:pt x="1593" y="1061"/>
                </a:lnTo>
                <a:lnTo>
                  <a:pt x="1593" y="1327"/>
                </a:lnTo>
                <a:lnTo>
                  <a:pt x="1195" y="1327"/>
                </a:lnTo>
                <a:lnTo>
                  <a:pt x="1195" y="2123"/>
                </a:lnTo>
                <a:lnTo>
                  <a:pt x="2124" y="2123"/>
                </a:lnTo>
                <a:lnTo>
                  <a:pt x="2124" y="1327"/>
                </a:lnTo>
                <a:lnTo>
                  <a:pt x="1726" y="1327"/>
                </a:lnTo>
                <a:close/>
                <a:moveTo>
                  <a:pt x="797" y="1460"/>
                </a:moveTo>
                <a:lnTo>
                  <a:pt x="797" y="1592"/>
                </a:lnTo>
                <a:lnTo>
                  <a:pt x="133" y="1592"/>
                </a:lnTo>
                <a:lnTo>
                  <a:pt x="133" y="1460"/>
                </a:lnTo>
                <a:lnTo>
                  <a:pt x="797" y="1460"/>
                </a:lnTo>
                <a:close/>
                <a:moveTo>
                  <a:pt x="797" y="265"/>
                </a:moveTo>
                <a:lnTo>
                  <a:pt x="797" y="132"/>
                </a:lnTo>
                <a:lnTo>
                  <a:pt x="1460" y="132"/>
                </a:lnTo>
                <a:lnTo>
                  <a:pt x="1460" y="265"/>
                </a:lnTo>
                <a:lnTo>
                  <a:pt x="797" y="265"/>
                </a:lnTo>
                <a:close/>
                <a:moveTo>
                  <a:pt x="1991" y="1592"/>
                </a:moveTo>
                <a:lnTo>
                  <a:pt x="1328" y="1592"/>
                </a:lnTo>
                <a:lnTo>
                  <a:pt x="1328" y="1460"/>
                </a:lnTo>
                <a:lnTo>
                  <a:pt x="1991" y="1460"/>
                </a:lnTo>
                <a:lnTo>
                  <a:pt x="1991" y="1592"/>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19"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0"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1"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5FF638B1-F538-4FC3-8F3D-DE62E99D6BA5}"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8" name="Metin Yer Tutucusu 7"/>
          <p:cNvSpPr>
            <a:spLocks noGrp="1"/>
          </p:cNvSpPr>
          <p:nvPr>
            <p:ph type="body" sz="quarter" idx="10"/>
          </p:nvPr>
        </p:nvSpPr>
        <p:spPr>
          <a:xfrm>
            <a:off x="2286001" y="3310800"/>
            <a:ext cx="4552950" cy="773802"/>
          </a:xfrm>
        </p:spPr>
        <p:txBody>
          <a:bodyPr>
            <a:normAutofit/>
          </a:bodyPr>
          <a:lstStyle>
            <a:lvl1pPr marL="0" indent="0" algn="ctr">
              <a:buNone/>
              <a:defRPr sz="40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Tree>
    <p:extLst>
      <p:ext uri="{BB962C8B-B14F-4D97-AF65-F5344CB8AC3E}">
        <p14:creationId xmlns:p14="http://schemas.microsoft.com/office/powerpoint/2010/main" val="33020672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konu başlığı -  ara başlık">
    <p:spTree>
      <p:nvGrpSpPr>
        <p:cNvPr id="1" name=""/>
        <p:cNvGrpSpPr/>
        <p:nvPr/>
      </p:nvGrpSpPr>
      <p:grpSpPr>
        <a:xfrm>
          <a:off x="0" y="0"/>
          <a:ext cx="0" cy="0"/>
          <a:chOff x="0" y="0"/>
          <a:chExt cx="0" cy="0"/>
        </a:xfrm>
      </p:grpSpPr>
      <p:grpSp>
        <p:nvGrpSpPr>
          <p:cNvPr id="5" name="Group 105"/>
          <p:cNvGrpSpPr>
            <a:grpSpLocks/>
          </p:cNvGrpSpPr>
          <p:nvPr userDrawn="1"/>
        </p:nvGrpSpPr>
        <p:grpSpPr bwMode="auto">
          <a:xfrm>
            <a:off x="0" y="6429376"/>
            <a:ext cx="9144000" cy="441325"/>
            <a:chOff x="2" y="2110197"/>
            <a:chExt cx="12191999" cy="134339"/>
          </a:xfrm>
        </p:grpSpPr>
        <p:sp>
          <p:nvSpPr>
            <p:cNvPr id="6" name="Rectangle 106">
              <a:extLst>
                <a:ext uri="{FF2B5EF4-FFF2-40B4-BE49-F238E27FC236}"/>
              </a:extLst>
            </p:cNvPr>
            <p:cNvSpPr/>
            <p:nvPr/>
          </p:nvSpPr>
          <p:spPr>
            <a:xfrm rot="16200000">
              <a:off x="2980832" y="1161367"/>
              <a:ext cx="134339"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7" name="Rectangle 107">
              <a:extLst>
                <a:ext uri="{FF2B5EF4-FFF2-40B4-BE49-F238E27FC236}"/>
              </a:extLst>
            </p:cNvPr>
            <p:cNvSpPr/>
            <p:nvPr/>
          </p:nvSpPr>
          <p:spPr>
            <a:xfrm rot="16200000">
              <a:off x="5012832" y="1161367"/>
              <a:ext cx="134339"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8" name="Rectangle 108">
              <a:extLst>
                <a:ext uri="{FF2B5EF4-FFF2-40B4-BE49-F238E27FC236}"/>
              </a:extLst>
            </p:cNvPr>
            <p:cNvSpPr/>
            <p:nvPr/>
          </p:nvSpPr>
          <p:spPr>
            <a:xfrm rot="16200000">
              <a:off x="7044831" y="1161367"/>
              <a:ext cx="134339"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9" name="Rectangle 109">
              <a:extLst>
                <a:ext uri="{FF2B5EF4-FFF2-40B4-BE49-F238E27FC236}"/>
              </a:extLst>
            </p:cNvPr>
            <p:cNvSpPr/>
            <p:nvPr/>
          </p:nvSpPr>
          <p:spPr>
            <a:xfrm rot="16200000">
              <a:off x="9076831" y="1161367"/>
              <a:ext cx="134339"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10" name="Rectangle 110">
              <a:extLst>
                <a:ext uri="{FF2B5EF4-FFF2-40B4-BE49-F238E27FC236}"/>
              </a:extLst>
            </p:cNvPr>
            <p:cNvSpPr/>
            <p:nvPr/>
          </p:nvSpPr>
          <p:spPr>
            <a:xfrm rot="16200000">
              <a:off x="11108831" y="1161367"/>
              <a:ext cx="134339"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11" name="Rectangle 111">
              <a:extLst>
                <a:ext uri="{FF2B5EF4-FFF2-40B4-BE49-F238E27FC236}"/>
              </a:extLst>
            </p:cNvPr>
            <p:cNvSpPr/>
            <p:nvPr/>
          </p:nvSpPr>
          <p:spPr>
            <a:xfrm rot="16200000">
              <a:off x="948832" y="1161367"/>
              <a:ext cx="134339"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grpSp>
      <p:sp>
        <p:nvSpPr>
          <p:cNvPr id="12"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4"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8E907787-5662-4FAF-BD85-808D555F1B69}"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2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29" name="Metin Yer Tutucusu 9"/>
          <p:cNvSpPr>
            <a:spLocks noGrp="1"/>
          </p:cNvSpPr>
          <p:nvPr>
            <p:ph type="body" sz="quarter" idx="11"/>
          </p:nvPr>
        </p:nvSpPr>
        <p:spPr>
          <a:xfrm>
            <a:off x="3536156" y="1063625"/>
            <a:ext cx="2071688" cy="395288"/>
          </a:xfrm>
        </p:spPr>
        <p:txBody>
          <a:bodyPr>
            <a:noAutofit/>
          </a:bodyPr>
          <a:lstStyle>
            <a:lvl1pPr marL="0" indent="0" algn="ctr">
              <a:buNone/>
              <a:defRPr sz="2600">
                <a:solidFill>
                  <a:srgbClr val="16A08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32" name="Metin Yer Tutucusu 3"/>
          <p:cNvSpPr>
            <a:spLocks noGrp="1"/>
          </p:cNvSpPr>
          <p:nvPr>
            <p:ph type="body" sz="quarter" idx="12"/>
          </p:nvPr>
        </p:nvSpPr>
        <p:spPr>
          <a:xfrm>
            <a:off x="607219" y="1647825"/>
            <a:ext cx="7983328" cy="4143375"/>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p:txBody>
      </p:sp>
    </p:spTree>
    <p:extLst>
      <p:ext uri="{BB962C8B-B14F-4D97-AF65-F5344CB8AC3E}">
        <p14:creationId xmlns:p14="http://schemas.microsoft.com/office/powerpoint/2010/main" val="30213686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üz metin 2">
    <p:spTree>
      <p:nvGrpSpPr>
        <p:cNvPr id="1" name=""/>
        <p:cNvGrpSpPr/>
        <p:nvPr/>
      </p:nvGrpSpPr>
      <p:grpSpPr>
        <a:xfrm>
          <a:off x="0" y="0"/>
          <a:ext cx="0" cy="0"/>
          <a:chOff x="0" y="0"/>
          <a:chExt cx="0" cy="0"/>
        </a:xfrm>
      </p:grpSpPr>
      <p:sp>
        <p:nvSpPr>
          <p:cNvPr id="5"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8">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914AB1B0-3D0A-4203-9E7E-ABEF975BC978}"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8" name="Rectangle 115">
            <a:extLst>
              <a:ext uri="{FF2B5EF4-FFF2-40B4-BE49-F238E27FC236}"/>
            </a:extLst>
          </p:cNvPr>
          <p:cNvSpPr/>
          <p:nvPr userDrawn="1"/>
        </p:nvSpPr>
        <p:spPr>
          <a:xfrm rot="16200000">
            <a:off x="-3119438" y="3115865"/>
            <a:ext cx="6858000" cy="626270"/>
          </a:xfrm>
          <a:prstGeom prst="rect">
            <a:avLst/>
          </a:prstGeom>
          <a:solidFill>
            <a:schemeClr val="accent4">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29" name="Metin Yer Tutucusu 9"/>
          <p:cNvSpPr>
            <a:spLocks noGrp="1"/>
          </p:cNvSpPr>
          <p:nvPr>
            <p:ph type="body" sz="quarter" idx="11"/>
          </p:nvPr>
        </p:nvSpPr>
        <p:spPr>
          <a:xfrm>
            <a:off x="3536156" y="1063625"/>
            <a:ext cx="2071688" cy="395288"/>
          </a:xfrm>
        </p:spPr>
        <p:txBody>
          <a:bodyPr>
            <a:noAutofit/>
          </a:bodyPr>
          <a:lstStyle>
            <a:lvl1pPr marL="0" indent="0" algn="ctr">
              <a:buNone/>
              <a:defRPr sz="2400">
                <a:solidFill>
                  <a:srgbClr val="2980B9"/>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32" name="Metin Yer Tutucusu 3"/>
          <p:cNvSpPr>
            <a:spLocks noGrp="1"/>
          </p:cNvSpPr>
          <p:nvPr>
            <p:ph type="body" sz="quarter" idx="12"/>
          </p:nvPr>
        </p:nvSpPr>
        <p:spPr>
          <a:xfrm>
            <a:off x="1183109" y="1731755"/>
            <a:ext cx="6777783" cy="4924425"/>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p:txBody>
      </p:sp>
    </p:spTree>
    <p:extLst>
      <p:ext uri="{BB962C8B-B14F-4D97-AF65-F5344CB8AC3E}">
        <p14:creationId xmlns:p14="http://schemas.microsoft.com/office/powerpoint/2010/main" val="36529515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kon + konu - 1">
    <p:spTree>
      <p:nvGrpSpPr>
        <p:cNvPr id="1" name=""/>
        <p:cNvGrpSpPr/>
        <p:nvPr/>
      </p:nvGrpSpPr>
      <p:grpSpPr>
        <a:xfrm>
          <a:off x="0" y="0"/>
          <a:ext cx="0" cy="0"/>
          <a:chOff x="0" y="0"/>
          <a:chExt cx="0" cy="0"/>
        </a:xfrm>
      </p:grpSpPr>
      <p:sp>
        <p:nvSpPr>
          <p:cNvPr id="5"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8">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B9651231-5000-45F3-ADF7-3C04B01BF055}"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grpSp>
        <p:nvGrpSpPr>
          <p:cNvPr id="9" name="Grup 2"/>
          <p:cNvGrpSpPr>
            <a:grpSpLocks/>
          </p:cNvGrpSpPr>
          <p:nvPr userDrawn="1"/>
        </p:nvGrpSpPr>
        <p:grpSpPr bwMode="auto">
          <a:xfrm>
            <a:off x="84535" y="2533650"/>
            <a:ext cx="3094434" cy="3652838"/>
            <a:chOff x="103688" y="2158055"/>
            <a:chExt cx="5204705" cy="4609598"/>
          </a:xfrm>
        </p:grpSpPr>
        <p:pic>
          <p:nvPicPr>
            <p:cNvPr id="11" name="Picture 10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88" y="5620564"/>
              <a:ext cx="5204705" cy="114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48">
              <a:extLst>
                <a:ext uri="{FF2B5EF4-FFF2-40B4-BE49-F238E27FC236}"/>
              </a:extLst>
            </p:cNvPr>
            <p:cNvSpPr>
              <a:spLocks/>
            </p:cNvSpPr>
            <p:nvPr userDrawn="1"/>
          </p:nvSpPr>
          <p:spPr bwMode="auto">
            <a:xfrm>
              <a:off x="1169061" y="3548346"/>
              <a:ext cx="1089404" cy="831371"/>
            </a:xfrm>
            <a:custGeom>
              <a:avLst/>
              <a:gdLst>
                <a:gd name="T0" fmla="*/ 0 w 971"/>
                <a:gd name="T1" fmla="*/ 74 h 741"/>
                <a:gd name="T2" fmla="*/ 653 w 971"/>
                <a:gd name="T3" fmla="*/ 0 h 741"/>
                <a:gd name="T4" fmla="*/ 971 w 971"/>
                <a:gd name="T5" fmla="*/ 384 h 741"/>
                <a:gd name="T6" fmla="*/ 403 w 971"/>
                <a:gd name="T7" fmla="*/ 741 h 741"/>
                <a:gd name="T8" fmla="*/ 133 w 971"/>
                <a:gd name="T9" fmla="*/ 566 h 741"/>
                <a:gd name="T10" fmla="*/ 0 w 971"/>
                <a:gd name="T11" fmla="*/ 74 h 741"/>
              </a:gdLst>
              <a:ahLst/>
              <a:cxnLst>
                <a:cxn ang="0">
                  <a:pos x="T0" y="T1"/>
                </a:cxn>
                <a:cxn ang="0">
                  <a:pos x="T2" y="T3"/>
                </a:cxn>
                <a:cxn ang="0">
                  <a:pos x="T4" y="T5"/>
                </a:cxn>
                <a:cxn ang="0">
                  <a:pos x="T6" y="T7"/>
                </a:cxn>
                <a:cxn ang="0">
                  <a:pos x="T8" y="T9"/>
                </a:cxn>
                <a:cxn ang="0">
                  <a:pos x="T10" y="T11"/>
                </a:cxn>
              </a:cxnLst>
              <a:rect l="0" t="0" r="r" b="b"/>
              <a:pathLst>
                <a:path w="971" h="741">
                  <a:moveTo>
                    <a:pt x="0" y="74"/>
                  </a:moveTo>
                  <a:lnTo>
                    <a:pt x="653" y="0"/>
                  </a:lnTo>
                  <a:lnTo>
                    <a:pt x="971" y="384"/>
                  </a:lnTo>
                  <a:lnTo>
                    <a:pt x="403" y="741"/>
                  </a:lnTo>
                  <a:lnTo>
                    <a:pt x="133" y="566"/>
                  </a:lnTo>
                  <a:lnTo>
                    <a:pt x="0" y="74"/>
                  </a:lnTo>
                  <a:close/>
                </a:path>
              </a:pathLst>
            </a:custGeom>
            <a:solidFill>
              <a:schemeClr val="accent6">
                <a:lumMod val="50000"/>
              </a:schemeClr>
            </a:solidFill>
            <a:ln>
              <a:noFill/>
            </a:ln>
          </p:spPr>
          <p:txBody>
            <a:bodyPr/>
            <a:lstStyle/>
            <a:p>
              <a:pPr>
                <a:defRPr/>
              </a:pPr>
              <a:endParaRPr lang="id-ID">
                <a:solidFill>
                  <a:prstClr val="black"/>
                </a:solidFill>
                <a:cs typeface="Arial" pitchFamily="34" charset="0"/>
              </a:endParaRPr>
            </a:p>
          </p:txBody>
        </p:sp>
        <p:sp>
          <p:nvSpPr>
            <p:cNvPr id="13" name="Freeform 49">
              <a:extLst>
                <a:ext uri="{FF2B5EF4-FFF2-40B4-BE49-F238E27FC236}"/>
              </a:extLst>
            </p:cNvPr>
            <p:cNvSpPr>
              <a:spLocks/>
            </p:cNvSpPr>
            <p:nvPr userDrawn="1"/>
          </p:nvSpPr>
          <p:spPr bwMode="auto">
            <a:xfrm>
              <a:off x="1459434" y="3610449"/>
              <a:ext cx="664857" cy="440726"/>
            </a:xfrm>
            <a:custGeom>
              <a:avLst/>
              <a:gdLst>
                <a:gd name="T0" fmla="*/ 36 w 594"/>
                <a:gd name="T1" fmla="*/ 393 h 393"/>
                <a:gd name="T2" fmla="*/ 594 w 594"/>
                <a:gd name="T3" fmla="*/ 331 h 393"/>
                <a:gd name="T4" fmla="*/ 407 w 594"/>
                <a:gd name="T5" fmla="*/ 80 h 393"/>
                <a:gd name="T6" fmla="*/ 152 w 594"/>
                <a:gd name="T7" fmla="*/ 0 h 393"/>
                <a:gd name="T8" fmla="*/ 0 w 594"/>
                <a:gd name="T9" fmla="*/ 42 h 393"/>
                <a:gd name="T10" fmla="*/ 0 w 594"/>
                <a:gd name="T11" fmla="*/ 246 h 393"/>
                <a:gd name="T12" fmla="*/ 36 w 594"/>
                <a:gd name="T13" fmla="*/ 393 h 393"/>
              </a:gdLst>
              <a:ahLst/>
              <a:cxnLst>
                <a:cxn ang="0">
                  <a:pos x="T0" y="T1"/>
                </a:cxn>
                <a:cxn ang="0">
                  <a:pos x="T2" y="T3"/>
                </a:cxn>
                <a:cxn ang="0">
                  <a:pos x="T4" y="T5"/>
                </a:cxn>
                <a:cxn ang="0">
                  <a:pos x="T6" y="T7"/>
                </a:cxn>
                <a:cxn ang="0">
                  <a:pos x="T8" y="T9"/>
                </a:cxn>
                <a:cxn ang="0">
                  <a:pos x="T10" y="T11"/>
                </a:cxn>
                <a:cxn ang="0">
                  <a:pos x="T12" y="T13"/>
                </a:cxn>
              </a:cxnLst>
              <a:rect l="0" t="0" r="r" b="b"/>
              <a:pathLst>
                <a:path w="594" h="393">
                  <a:moveTo>
                    <a:pt x="36" y="393"/>
                  </a:moveTo>
                  <a:lnTo>
                    <a:pt x="594" y="331"/>
                  </a:lnTo>
                  <a:lnTo>
                    <a:pt x="407" y="80"/>
                  </a:lnTo>
                  <a:lnTo>
                    <a:pt x="152" y="0"/>
                  </a:lnTo>
                  <a:lnTo>
                    <a:pt x="0" y="42"/>
                  </a:lnTo>
                  <a:lnTo>
                    <a:pt x="0" y="246"/>
                  </a:lnTo>
                  <a:lnTo>
                    <a:pt x="36" y="393"/>
                  </a:ln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14" name="Freeform 50">
              <a:extLst>
                <a:ext uri="{FF2B5EF4-FFF2-40B4-BE49-F238E27FC236}"/>
              </a:extLst>
            </p:cNvPr>
            <p:cNvSpPr>
              <a:spLocks/>
            </p:cNvSpPr>
            <p:nvPr userDrawn="1"/>
          </p:nvSpPr>
          <p:spPr bwMode="auto">
            <a:xfrm>
              <a:off x="1245159" y="4477878"/>
              <a:ext cx="594766" cy="929532"/>
            </a:xfrm>
            <a:custGeom>
              <a:avLst/>
              <a:gdLst>
                <a:gd name="T0" fmla="*/ 55 w 225"/>
                <a:gd name="T1" fmla="*/ 351 h 351"/>
                <a:gd name="T2" fmla="*/ 210 w 225"/>
                <a:gd name="T3" fmla="*/ 304 h 351"/>
                <a:gd name="T4" fmla="*/ 225 w 225"/>
                <a:gd name="T5" fmla="*/ 70 h 351"/>
                <a:gd name="T6" fmla="*/ 163 w 225"/>
                <a:gd name="T7" fmla="*/ 0 h 351"/>
                <a:gd name="T8" fmla="*/ 36 w 225"/>
                <a:gd name="T9" fmla="*/ 84 h 351"/>
                <a:gd name="T10" fmla="*/ 0 w 225"/>
                <a:gd name="T11" fmla="*/ 200 h 351"/>
                <a:gd name="T12" fmla="*/ 55 w 225"/>
                <a:gd name="T13" fmla="*/ 351 h 351"/>
              </a:gdLst>
              <a:ahLst/>
              <a:cxnLst>
                <a:cxn ang="0">
                  <a:pos x="T0" y="T1"/>
                </a:cxn>
                <a:cxn ang="0">
                  <a:pos x="T2" y="T3"/>
                </a:cxn>
                <a:cxn ang="0">
                  <a:pos x="T4" y="T5"/>
                </a:cxn>
                <a:cxn ang="0">
                  <a:pos x="T6" y="T7"/>
                </a:cxn>
                <a:cxn ang="0">
                  <a:pos x="T8" y="T9"/>
                </a:cxn>
                <a:cxn ang="0">
                  <a:pos x="T10" y="T11"/>
                </a:cxn>
                <a:cxn ang="0">
                  <a:pos x="T12" y="T13"/>
                </a:cxn>
              </a:cxnLst>
              <a:rect l="0" t="0" r="r" b="b"/>
              <a:pathLst>
                <a:path w="225" h="351">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solidFill>
              <a:schemeClr val="accent6">
                <a:lumMod val="50000"/>
              </a:schemeClr>
            </a:solidFill>
            <a:ln>
              <a:noFill/>
            </a:ln>
          </p:spPr>
          <p:txBody>
            <a:bodyPr/>
            <a:lstStyle/>
            <a:p>
              <a:pPr>
                <a:defRPr/>
              </a:pPr>
              <a:endParaRPr lang="id-ID">
                <a:solidFill>
                  <a:prstClr val="black"/>
                </a:solidFill>
                <a:cs typeface="Arial" pitchFamily="34" charset="0"/>
              </a:endParaRPr>
            </a:p>
          </p:txBody>
        </p:sp>
        <p:sp>
          <p:nvSpPr>
            <p:cNvPr id="15" name="Freeform 51">
              <a:extLst>
                <a:ext uri="{FF2B5EF4-FFF2-40B4-BE49-F238E27FC236}"/>
              </a:extLst>
            </p:cNvPr>
            <p:cNvSpPr>
              <a:spLocks/>
            </p:cNvSpPr>
            <p:nvPr userDrawn="1"/>
          </p:nvSpPr>
          <p:spPr bwMode="auto">
            <a:xfrm>
              <a:off x="1581592" y="4818440"/>
              <a:ext cx="867117" cy="633043"/>
            </a:xfrm>
            <a:custGeom>
              <a:avLst/>
              <a:gdLst>
                <a:gd name="T0" fmla="*/ 6 w 327"/>
                <a:gd name="T1" fmla="*/ 23 h 239"/>
                <a:gd name="T2" fmla="*/ 327 w 327"/>
                <a:gd name="T3" fmla="*/ 0 h 239"/>
                <a:gd name="T4" fmla="*/ 249 w 327"/>
                <a:gd name="T5" fmla="*/ 160 h 239"/>
                <a:gd name="T6" fmla="*/ 108 w 327"/>
                <a:gd name="T7" fmla="*/ 239 h 239"/>
                <a:gd name="T8" fmla="*/ 1 w 327"/>
                <a:gd name="T9" fmla="*/ 152 h 239"/>
                <a:gd name="T10" fmla="*/ 6 w 327"/>
                <a:gd name="T11" fmla="*/ 23 h 239"/>
              </a:gdLst>
              <a:ahLst/>
              <a:cxnLst>
                <a:cxn ang="0">
                  <a:pos x="T0" y="T1"/>
                </a:cxn>
                <a:cxn ang="0">
                  <a:pos x="T2" y="T3"/>
                </a:cxn>
                <a:cxn ang="0">
                  <a:pos x="T4" y="T5"/>
                </a:cxn>
                <a:cxn ang="0">
                  <a:pos x="T6" y="T7"/>
                </a:cxn>
                <a:cxn ang="0">
                  <a:pos x="T8" y="T9"/>
                </a:cxn>
                <a:cxn ang="0">
                  <a:pos x="T10" y="T11"/>
                </a:cxn>
              </a:cxnLst>
              <a:rect l="0" t="0" r="r" b="b"/>
              <a:pathLst>
                <a:path w="327" h="239">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16" name="Freeform 52">
              <a:extLst>
                <a:ext uri="{FF2B5EF4-FFF2-40B4-BE49-F238E27FC236}"/>
              </a:extLst>
            </p:cNvPr>
            <p:cNvSpPr>
              <a:spLocks/>
            </p:cNvSpPr>
            <p:nvPr userDrawn="1"/>
          </p:nvSpPr>
          <p:spPr bwMode="auto">
            <a:xfrm>
              <a:off x="1729783" y="3822799"/>
              <a:ext cx="662853" cy="1157908"/>
            </a:xfrm>
            <a:custGeom>
              <a:avLst/>
              <a:gdLst>
                <a:gd name="T0" fmla="*/ 94 w 591"/>
                <a:gd name="T1" fmla="*/ 1034 h 1034"/>
                <a:gd name="T2" fmla="*/ 579 w 591"/>
                <a:gd name="T3" fmla="*/ 968 h 1034"/>
                <a:gd name="T4" fmla="*/ 591 w 591"/>
                <a:gd name="T5" fmla="*/ 497 h 1034"/>
                <a:gd name="T6" fmla="*/ 402 w 591"/>
                <a:gd name="T7" fmla="*/ 24 h 1034"/>
                <a:gd name="T8" fmla="*/ 321 w 591"/>
                <a:gd name="T9" fmla="*/ 0 h 1034"/>
                <a:gd name="T10" fmla="*/ 0 w 591"/>
                <a:gd name="T11" fmla="*/ 19 h 1034"/>
                <a:gd name="T12" fmla="*/ 94 w 591"/>
                <a:gd name="T13" fmla="*/ 1034 h 1034"/>
              </a:gdLst>
              <a:ahLst/>
              <a:cxnLst>
                <a:cxn ang="0">
                  <a:pos x="T0" y="T1"/>
                </a:cxn>
                <a:cxn ang="0">
                  <a:pos x="T2" y="T3"/>
                </a:cxn>
                <a:cxn ang="0">
                  <a:pos x="T4" y="T5"/>
                </a:cxn>
                <a:cxn ang="0">
                  <a:pos x="T6" y="T7"/>
                </a:cxn>
                <a:cxn ang="0">
                  <a:pos x="T8" y="T9"/>
                </a:cxn>
                <a:cxn ang="0">
                  <a:pos x="T10" y="T11"/>
                </a:cxn>
                <a:cxn ang="0">
                  <a:pos x="T12" y="T13"/>
                </a:cxn>
              </a:cxnLst>
              <a:rect l="0" t="0" r="r" b="b"/>
              <a:pathLst>
                <a:path w="591" h="1034">
                  <a:moveTo>
                    <a:pt x="94" y="1034"/>
                  </a:moveTo>
                  <a:lnTo>
                    <a:pt x="579" y="968"/>
                  </a:lnTo>
                  <a:lnTo>
                    <a:pt x="591" y="497"/>
                  </a:lnTo>
                  <a:lnTo>
                    <a:pt x="402" y="24"/>
                  </a:lnTo>
                  <a:lnTo>
                    <a:pt x="321" y="0"/>
                  </a:lnTo>
                  <a:lnTo>
                    <a:pt x="0" y="19"/>
                  </a:lnTo>
                  <a:lnTo>
                    <a:pt x="94" y="1034"/>
                  </a:lnTo>
                  <a:close/>
                </a:path>
              </a:pathLst>
            </a:custGeom>
            <a:solidFill>
              <a:schemeClr val="accent6">
                <a:lumMod val="75000"/>
              </a:schemeClr>
            </a:solidFill>
            <a:ln>
              <a:noFill/>
            </a:ln>
          </p:spPr>
          <p:txBody>
            <a:bodyPr/>
            <a:lstStyle/>
            <a:p>
              <a:pPr>
                <a:defRPr/>
              </a:pPr>
              <a:endParaRPr lang="id-ID">
                <a:solidFill>
                  <a:prstClr val="black"/>
                </a:solidFill>
                <a:cs typeface="Arial" pitchFamily="34" charset="0"/>
              </a:endParaRPr>
            </a:p>
          </p:txBody>
        </p:sp>
        <p:sp>
          <p:nvSpPr>
            <p:cNvPr id="17" name="Freeform 53">
              <a:extLst>
                <a:ext uri="{FF2B5EF4-FFF2-40B4-BE49-F238E27FC236}"/>
              </a:extLst>
            </p:cNvPr>
            <p:cNvSpPr>
              <a:spLocks/>
            </p:cNvSpPr>
            <p:nvPr userDrawn="1"/>
          </p:nvSpPr>
          <p:spPr bwMode="auto">
            <a:xfrm>
              <a:off x="2656977" y="2178088"/>
              <a:ext cx="783009" cy="789301"/>
            </a:xfrm>
            <a:custGeom>
              <a:avLst/>
              <a:gdLst>
                <a:gd name="T0" fmla="*/ 168 w 698"/>
                <a:gd name="T1" fmla="*/ 0 h 705"/>
                <a:gd name="T2" fmla="*/ 0 w 698"/>
                <a:gd name="T3" fmla="*/ 485 h 705"/>
                <a:gd name="T4" fmla="*/ 457 w 698"/>
                <a:gd name="T5" fmla="*/ 705 h 705"/>
                <a:gd name="T6" fmla="*/ 698 w 698"/>
                <a:gd name="T7" fmla="*/ 606 h 705"/>
                <a:gd name="T8" fmla="*/ 660 w 698"/>
                <a:gd name="T9" fmla="*/ 352 h 705"/>
                <a:gd name="T10" fmla="*/ 168 w 698"/>
                <a:gd name="T11" fmla="*/ 0 h 705"/>
              </a:gdLst>
              <a:ahLst/>
              <a:cxnLst>
                <a:cxn ang="0">
                  <a:pos x="T0" y="T1"/>
                </a:cxn>
                <a:cxn ang="0">
                  <a:pos x="T2" y="T3"/>
                </a:cxn>
                <a:cxn ang="0">
                  <a:pos x="T4" y="T5"/>
                </a:cxn>
                <a:cxn ang="0">
                  <a:pos x="T6" y="T7"/>
                </a:cxn>
                <a:cxn ang="0">
                  <a:pos x="T8" y="T9"/>
                </a:cxn>
                <a:cxn ang="0">
                  <a:pos x="T10" y="T11"/>
                </a:cxn>
              </a:cxnLst>
              <a:rect l="0" t="0" r="r" b="b"/>
              <a:pathLst>
                <a:path w="698" h="705">
                  <a:moveTo>
                    <a:pt x="168" y="0"/>
                  </a:moveTo>
                  <a:lnTo>
                    <a:pt x="0" y="485"/>
                  </a:lnTo>
                  <a:lnTo>
                    <a:pt x="457" y="705"/>
                  </a:lnTo>
                  <a:lnTo>
                    <a:pt x="698" y="606"/>
                  </a:lnTo>
                  <a:lnTo>
                    <a:pt x="660" y="352"/>
                  </a:lnTo>
                  <a:lnTo>
                    <a:pt x="168" y="0"/>
                  </a:lnTo>
                  <a:close/>
                </a:path>
              </a:pathLst>
            </a:custGeom>
            <a:solidFill>
              <a:schemeClr val="accent2">
                <a:lumMod val="50000"/>
              </a:schemeClr>
            </a:solidFill>
            <a:ln>
              <a:noFill/>
            </a:ln>
          </p:spPr>
          <p:txBody>
            <a:bodyPr/>
            <a:lstStyle/>
            <a:p>
              <a:pPr>
                <a:defRPr/>
              </a:pPr>
              <a:endParaRPr lang="id-ID">
                <a:solidFill>
                  <a:prstClr val="black"/>
                </a:solidFill>
                <a:cs typeface="Arial" pitchFamily="34" charset="0"/>
              </a:endParaRPr>
            </a:p>
          </p:txBody>
        </p:sp>
        <p:sp>
          <p:nvSpPr>
            <p:cNvPr id="18" name="Freeform 54">
              <a:extLst>
                <a:ext uri="{FF2B5EF4-FFF2-40B4-BE49-F238E27FC236}"/>
              </a:extLst>
            </p:cNvPr>
            <p:cNvSpPr>
              <a:spLocks/>
            </p:cNvSpPr>
            <p:nvPr userDrawn="1"/>
          </p:nvSpPr>
          <p:spPr bwMode="auto">
            <a:xfrm>
              <a:off x="2476745" y="2735006"/>
              <a:ext cx="580748" cy="775278"/>
            </a:xfrm>
            <a:custGeom>
              <a:avLst/>
              <a:gdLst>
                <a:gd name="T0" fmla="*/ 518 w 518"/>
                <a:gd name="T1" fmla="*/ 71 h 691"/>
                <a:gd name="T2" fmla="*/ 303 w 518"/>
                <a:gd name="T3" fmla="*/ 691 h 691"/>
                <a:gd name="T4" fmla="*/ 45 w 518"/>
                <a:gd name="T5" fmla="*/ 407 h 691"/>
                <a:gd name="T6" fmla="*/ 0 w 518"/>
                <a:gd name="T7" fmla="*/ 94 h 691"/>
                <a:gd name="T8" fmla="*/ 166 w 518"/>
                <a:gd name="T9" fmla="*/ 0 h 691"/>
                <a:gd name="T10" fmla="*/ 518 w 518"/>
                <a:gd name="T11" fmla="*/ 71 h 691"/>
              </a:gdLst>
              <a:ahLst/>
              <a:cxnLst>
                <a:cxn ang="0">
                  <a:pos x="T0" y="T1"/>
                </a:cxn>
                <a:cxn ang="0">
                  <a:pos x="T2" y="T3"/>
                </a:cxn>
                <a:cxn ang="0">
                  <a:pos x="T4" y="T5"/>
                </a:cxn>
                <a:cxn ang="0">
                  <a:pos x="T6" y="T7"/>
                </a:cxn>
                <a:cxn ang="0">
                  <a:pos x="T8" y="T9"/>
                </a:cxn>
                <a:cxn ang="0">
                  <a:pos x="T10" y="T11"/>
                </a:cxn>
              </a:cxnLst>
              <a:rect l="0" t="0" r="r" b="b"/>
              <a:pathLst>
                <a:path w="518" h="691">
                  <a:moveTo>
                    <a:pt x="518" y="71"/>
                  </a:moveTo>
                  <a:lnTo>
                    <a:pt x="303" y="691"/>
                  </a:lnTo>
                  <a:lnTo>
                    <a:pt x="45" y="407"/>
                  </a:lnTo>
                  <a:lnTo>
                    <a:pt x="0" y="94"/>
                  </a:lnTo>
                  <a:lnTo>
                    <a:pt x="166" y="0"/>
                  </a:lnTo>
                  <a:lnTo>
                    <a:pt x="518" y="71"/>
                  </a:ln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19" name="Freeform 55">
              <a:extLst>
                <a:ext uri="{FF2B5EF4-FFF2-40B4-BE49-F238E27FC236}"/>
              </a:extLst>
            </p:cNvPr>
            <p:cNvSpPr>
              <a:spLocks/>
            </p:cNvSpPr>
            <p:nvPr userDrawn="1"/>
          </p:nvSpPr>
          <p:spPr bwMode="auto">
            <a:xfrm>
              <a:off x="3520090" y="2761049"/>
              <a:ext cx="989275" cy="657083"/>
            </a:xfrm>
            <a:custGeom>
              <a:avLst/>
              <a:gdLst>
                <a:gd name="T0" fmla="*/ 883 w 883"/>
                <a:gd name="T1" fmla="*/ 78 h 587"/>
                <a:gd name="T2" fmla="*/ 665 w 883"/>
                <a:gd name="T3" fmla="*/ 587 h 587"/>
                <a:gd name="T4" fmla="*/ 137 w 883"/>
                <a:gd name="T5" fmla="*/ 411 h 587"/>
                <a:gd name="T6" fmla="*/ 0 w 883"/>
                <a:gd name="T7" fmla="*/ 142 h 587"/>
                <a:gd name="T8" fmla="*/ 279 w 883"/>
                <a:gd name="T9" fmla="*/ 0 h 587"/>
                <a:gd name="T10" fmla="*/ 883 w 883"/>
                <a:gd name="T11" fmla="*/ 78 h 587"/>
              </a:gdLst>
              <a:ahLst/>
              <a:cxnLst>
                <a:cxn ang="0">
                  <a:pos x="T0" y="T1"/>
                </a:cxn>
                <a:cxn ang="0">
                  <a:pos x="T2" y="T3"/>
                </a:cxn>
                <a:cxn ang="0">
                  <a:pos x="T4" y="T5"/>
                </a:cxn>
                <a:cxn ang="0">
                  <a:pos x="T6" y="T7"/>
                </a:cxn>
                <a:cxn ang="0">
                  <a:pos x="T8" y="T9"/>
                </a:cxn>
                <a:cxn ang="0">
                  <a:pos x="T10" y="T11"/>
                </a:cxn>
              </a:cxnLst>
              <a:rect l="0" t="0" r="r" b="b"/>
              <a:pathLst>
                <a:path w="883" h="587">
                  <a:moveTo>
                    <a:pt x="883" y="78"/>
                  </a:moveTo>
                  <a:lnTo>
                    <a:pt x="665" y="587"/>
                  </a:lnTo>
                  <a:lnTo>
                    <a:pt x="137" y="411"/>
                  </a:lnTo>
                  <a:lnTo>
                    <a:pt x="0" y="142"/>
                  </a:lnTo>
                  <a:lnTo>
                    <a:pt x="279" y="0"/>
                  </a:lnTo>
                  <a:lnTo>
                    <a:pt x="883" y="78"/>
                  </a:lnTo>
                  <a:close/>
                </a:path>
              </a:pathLst>
            </a:custGeom>
            <a:solidFill>
              <a:schemeClr val="accent2">
                <a:lumMod val="50000"/>
              </a:schemeClr>
            </a:solidFill>
            <a:ln>
              <a:noFill/>
            </a:ln>
          </p:spPr>
          <p:txBody>
            <a:bodyPr/>
            <a:lstStyle/>
            <a:p>
              <a:pPr>
                <a:defRPr/>
              </a:pPr>
              <a:endParaRPr lang="id-ID">
                <a:solidFill>
                  <a:prstClr val="black"/>
                </a:solidFill>
                <a:cs typeface="Arial" pitchFamily="34" charset="0"/>
              </a:endParaRPr>
            </a:p>
          </p:txBody>
        </p:sp>
        <p:sp>
          <p:nvSpPr>
            <p:cNvPr id="20" name="Freeform 56">
              <a:extLst>
                <a:ext uri="{FF2B5EF4-FFF2-40B4-BE49-F238E27FC236}"/>
              </a:extLst>
            </p:cNvPr>
            <p:cNvSpPr>
              <a:spLocks/>
            </p:cNvSpPr>
            <p:nvPr userDrawn="1"/>
          </p:nvSpPr>
          <p:spPr bwMode="auto">
            <a:xfrm>
              <a:off x="3608203" y="3133664"/>
              <a:ext cx="592764" cy="669103"/>
            </a:xfrm>
            <a:custGeom>
              <a:avLst/>
              <a:gdLst>
                <a:gd name="T0" fmla="*/ 83 w 223"/>
                <a:gd name="T1" fmla="*/ 0 h 253"/>
                <a:gd name="T2" fmla="*/ 0 w 223"/>
                <a:gd name="T3" fmla="*/ 241 h 253"/>
                <a:gd name="T4" fmla="*/ 118 w 223"/>
                <a:gd name="T5" fmla="*/ 253 h 253"/>
                <a:gd name="T6" fmla="*/ 223 w 223"/>
                <a:gd name="T7" fmla="*/ 193 h 253"/>
                <a:gd name="T8" fmla="*/ 203 w 223"/>
                <a:gd name="T9" fmla="*/ 75 h 253"/>
                <a:gd name="T10" fmla="*/ 83 w 223"/>
                <a:gd name="T11" fmla="*/ 0 h 253"/>
              </a:gdLst>
              <a:ahLst/>
              <a:cxnLst>
                <a:cxn ang="0">
                  <a:pos x="T0" y="T1"/>
                </a:cxn>
                <a:cxn ang="0">
                  <a:pos x="T2" y="T3"/>
                </a:cxn>
                <a:cxn ang="0">
                  <a:pos x="T4" y="T5"/>
                </a:cxn>
                <a:cxn ang="0">
                  <a:pos x="T6" y="T7"/>
                </a:cxn>
                <a:cxn ang="0">
                  <a:pos x="T8" y="T9"/>
                </a:cxn>
                <a:cxn ang="0">
                  <a:pos x="T10" y="T11"/>
                </a:cxn>
              </a:cxnLst>
              <a:rect l="0" t="0" r="r" b="b"/>
              <a:pathLst>
                <a:path w="223" h="253">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21" name="Freeform 57">
              <a:extLst>
                <a:ext uri="{FF2B5EF4-FFF2-40B4-BE49-F238E27FC236}"/>
              </a:extLst>
            </p:cNvPr>
            <p:cNvSpPr>
              <a:spLocks/>
            </p:cNvSpPr>
            <p:nvPr userDrawn="1"/>
          </p:nvSpPr>
          <p:spPr bwMode="auto">
            <a:xfrm>
              <a:off x="2735078" y="2789096"/>
              <a:ext cx="1195540" cy="871436"/>
            </a:xfrm>
            <a:custGeom>
              <a:avLst/>
              <a:gdLst>
                <a:gd name="T0" fmla="*/ 451 w 451"/>
                <a:gd name="T1" fmla="*/ 138 h 328"/>
                <a:gd name="T2" fmla="*/ 400 w 451"/>
                <a:gd name="T3" fmla="*/ 327 h 328"/>
                <a:gd name="T4" fmla="*/ 22 w 451"/>
                <a:gd name="T5" fmla="*/ 247 h 328"/>
                <a:gd name="T6" fmla="*/ 0 w 451"/>
                <a:gd name="T7" fmla="*/ 169 h 328"/>
                <a:gd name="T8" fmla="*/ 42 w 451"/>
                <a:gd name="T9" fmla="*/ 0 h 328"/>
                <a:gd name="T10" fmla="*/ 451 w 451"/>
                <a:gd name="T11" fmla="*/ 138 h 328"/>
              </a:gdLst>
              <a:ahLst/>
              <a:cxnLst>
                <a:cxn ang="0">
                  <a:pos x="T0" y="T1"/>
                </a:cxn>
                <a:cxn ang="0">
                  <a:pos x="T2" y="T3"/>
                </a:cxn>
                <a:cxn ang="0">
                  <a:pos x="T4" y="T5"/>
                </a:cxn>
                <a:cxn ang="0">
                  <a:pos x="T6" y="T7"/>
                </a:cxn>
                <a:cxn ang="0">
                  <a:pos x="T8" y="T9"/>
                </a:cxn>
                <a:cxn ang="0">
                  <a:pos x="T10" y="T11"/>
                </a:cxn>
              </a:cxnLst>
              <a:rect l="0" t="0" r="r" b="b"/>
              <a:pathLst>
                <a:path w="451" h="328">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solidFill>
              <a:schemeClr val="accent2">
                <a:lumMod val="75000"/>
              </a:schemeClr>
            </a:solidFill>
            <a:ln>
              <a:noFill/>
            </a:ln>
          </p:spPr>
          <p:txBody>
            <a:bodyPr/>
            <a:lstStyle/>
            <a:p>
              <a:pPr>
                <a:defRPr/>
              </a:pPr>
              <a:endParaRPr lang="id-ID">
                <a:solidFill>
                  <a:prstClr val="black"/>
                </a:solidFill>
                <a:cs typeface="Arial" pitchFamily="34" charset="0"/>
              </a:endParaRPr>
            </a:p>
          </p:txBody>
        </p:sp>
        <p:sp>
          <p:nvSpPr>
            <p:cNvPr id="22" name="Freeform 58">
              <a:extLst>
                <a:ext uri="{FF2B5EF4-FFF2-40B4-BE49-F238E27FC236}"/>
              </a:extLst>
            </p:cNvPr>
            <p:cNvSpPr>
              <a:spLocks/>
            </p:cNvSpPr>
            <p:nvPr userDrawn="1"/>
          </p:nvSpPr>
          <p:spPr bwMode="auto">
            <a:xfrm>
              <a:off x="2905297" y="5549646"/>
              <a:ext cx="1069378" cy="981618"/>
            </a:xfrm>
            <a:custGeom>
              <a:avLst/>
              <a:gdLst>
                <a:gd name="T0" fmla="*/ 473 w 953"/>
                <a:gd name="T1" fmla="*/ 876 h 876"/>
                <a:gd name="T2" fmla="*/ 0 w 953"/>
                <a:gd name="T3" fmla="*/ 261 h 876"/>
                <a:gd name="T4" fmla="*/ 236 w 953"/>
                <a:gd name="T5" fmla="*/ 0 h 876"/>
                <a:gd name="T6" fmla="*/ 953 w 953"/>
                <a:gd name="T7" fmla="*/ 0 h 876"/>
                <a:gd name="T8" fmla="*/ 773 w 953"/>
                <a:gd name="T9" fmla="*/ 348 h 876"/>
                <a:gd name="T10" fmla="*/ 473 w 953"/>
                <a:gd name="T11" fmla="*/ 876 h 876"/>
              </a:gdLst>
              <a:ahLst/>
              <a:cxnLst>
                <a:cxn ang="0">
                  <a:pos x="T0" y="T1"/>
                </a:cxn>
                <a:cxn ang="0">
                  <a:pos x="T2" y="T3"/>
                </a:cxn>
                <a:cxn ang="0">
                  <a:pos x="T4" y="T5"/>
                </a:cxn>
                <a:cxn ang="0">
                  <a:pos x="T6" y="T7"/>
                </a:cxn>
                <a:cxn ang="0">
                  <a:pos x="T8" y="T9"/>
                </a:cxn>
                <a:cxn ang="0">
                  <a:pos x="T10" y="T11"/>
                </a:cxn>
              </a:cxnLst>
              <a:rect l="0" t="0" r="r" b="b"/>
              <a:pathLst>
                <a:path w="953" h="876">
                  <a:moveTo>
                    <a:pt x="473" y="876"/>
                  </a:moveTo>
                  <a:lnTo>
                    <a:pt x="0" y="261"/>
                  </a:lnTo>
                  <a:lnTo>
                    <a:pt x="236" y="0"/>
                  </a:lnTo>
                  <a:lnTo>
                    <a:pt x="953" y="0"/>
                  </a:lnTo>
                  <a:lnTo>
                    <a:pt x="773" y="348"/>
                  </a:lnTo>
                  <a:lnTo>
                    <a:pt x="473" y="876"/>
                  </a:lnTo>
                  <a:close/>
                </a:path>
              </a:pathLst>
            </a:custGeom>
            <a:solidFill>
              <a:schemeClr val="accent5">
                <a:lumMod val="50000"/>
              </a:schemeClr>
            </a:solidFill>
            <a:ln>
              <a:noFill/>
            </a:ln>
          </p:spPr>
          <p:txBody>
            <a:bodyPr/>
            <a:lstStyle/>
            <a:p>
              <a:pPr>
                <a:defRPr/>
              </a:pPr>
              <a:endParaRPr lang="id-ID">
                <a:solidFill>
                  <a:prstClr val="black"/>
                </a:solidFill>
                <a:cs typeface="Arial" pitchFamily="34" charset="0"/>
              </a:endParaRPr>
            </a:p>
          </p:txBody>
        </p:sp>
        <p:sp>
          <p:nvSpPr>
            <p:cNvPr id="23" name="Freeform 59">
              <a:extLst>
                <a:ext uri="{FF2B5EF4-FFF2-40B4-BE49-F238E27FC236}"/>
              </a:extLst>
            </p:cNvPr>
            <p:cNvSpPr>
              <a:spLocks/>
            </p:cNvSpPr>
            <p:nvPr userDrawn="1"/>
          </p:nvSpPr>
          <p:spPr bwMode="auto">
            <a:xfrm>
              <a:off x="2540827" y="4804417"/>
              <a:ext cx="907169" cy="1033704"/>
            </a:xfrm>
            <a:custGeom>
              <a:avLst/>
              <a:gdLst>
                <a:gd name="T0" fmla="*/ 342 w 342"/>
                <a:gd name="T1" fmla="*/ 309 h 390"/>
                <a:gd name="T2" fmla="*/ 112 w 342"/>
                <a:gd name="T3" fmla="*/ 0 h 390"/>
                <a:gd name="T4" fmla="*/ 2 w 342"/>
                <a:gd name="T5" fmla="*/ 198 h 390"/>
                <a:gd name="T6" fmla="*/ 102 w 342"/>
                <a:gd name="T7" fmla="*/ 340 h 390"/>
                <a:gd name="T8" fmla="*/ 252 w 342"/>
                <a:gd name="T9" fmla="*/ 390 h 390"/>
                <a:gd name="T10" fmla="*/ 342 w 342"/>
                <a:gd name="T11" fmla="*/ 309 h 390"/>
              </a:gdLst>
              <a:ahLst/>
              <a:cxnLst>
                <a:cxn ang="0">
                  <a:pos x="T0" y="T1"/>
                </a:cxn>
                <a:cxn ang="0">
                  <a:pos x="T2" y="T3"/>
                </a:cxn>
                <a:cxn ang="0">
                  <a:pos x="T4" y="T5"/>
                </a:cxn>
                <a:cxn ang="0">
                  <a:pos x="T6" y="T7"/>
                </a:cxn>
                <a:cxn ang="0">
                  <a:pos x="T8" y="T9"/>
                </a:cxn>
                <a:cxn ang="0">
                  <a:pos x="T10" y="T11"/>
                </a:cxn>
              </a:cxnLst>
              <a:rect l="0" t="0" r="r" b="b"/>
              <a:pathLst>
                <a:path w="342" h="39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24" name="Freeform 60">
              <a:extLst>
                <a:ext uri="{FF2B5EF4-FFF2-40B4-BE49-F238E27FC236}"/>
              </a:extLst>
            </p:cNvPr>
            <p:cNvSpPr>
              <a:spLocks/>
            </p:cNvSpPr>
            <p:nvPr userDrawn="1"/>
          </p:nvSpPr>
          <p:spPr bwMode="auto">
            <a:xfrm>
              <a:off x="3596188" y="4700246"/>
              <a:ext cx="1281651" cy="811337"/>
            </a:xfrm>
            <a:custGeom>
              <a:avLst/>
              <a:gdLst>
                <a:gd name="T0" fmla="*/ 1145 w 1145"/>
                <a:gd name="T1" fmla="*/ 648 h 724"/>
                <a:gd name="T2" fmla="*/ 722 w 1145"/>
                <a:gd name="T3" fmla="*/ 0 h 724"/>
                <a:gd name="T4" fmla="*/ 0 w 1145"/>
                <a:gd name="T5" fmla="*/ 35 h 724"/>
                <a:gd name="T6" fmla="*/ 532 w 1145"/>
                <a:gd name="T7" fmla="*/ 724 h 724"/>
                <a:gd name="T8" fmla="*/ 1145 w 1145"/>
                <a:gd name="T9" fmla="*/ 648 h 724"/>
              </a:gdLst>
              <a:ahLst/>
              <a:cxnLst>
                <a:cxn ang="0">
                  <a:pos x="T0" y="T1"/>
                </a:cxn>
                <a:cxn ang="0">
                  <a:pos x="T2" y="T3"/>
                </a:cxn>
                <a:cxn ang="0">
                  <a:pos x="T4" y="T5"/>
                </a:cxn>
                <a:cxn ang="0">
                  <a:pos x="T6" y="T7"/>
                </a:cxn>
                <a:cxn ang="0">
                  <a:pos x="T8" y="T9"/>
                </a:cxn>
              </a:cxnLst>
              <a:rect l="0" t="0" r="r" b="b"/>
              <a:pathLst>
                <a:path w="1145" h="724">
                  <a:moveTo>
                    <a:pt x="1145" y="648"/>
                  </a:moveTo>
                  <a:lnTo>
                    <a:pt x="722" y="0"/>
                  </a:lnTo>
                  <a:lnTo>
                    <a:pt x="0" y="35"/>
                  </a:lnTo>
                  <a:lnTo>
                    <a:pt x="532" y="724"/>
                  </a:lnTo>
                  <a:lnTo>
                    <a:pt x="1145" y="648"/>
                  </a:lnTo>
                  <a:close/>
                </a:path>
              </a:pathLst>
            </a:custGeom>
            <a:solidFill>
              <a:schemeClr val="accent5">
                <a:lumMod val="50000"/>
              </a:schemeClr>
            </a:solidFill>
            <a:ln>
              <a:noFill/>
            </a:ln>
          </p:spPr>
          <p:txBody>
            <a:bodyPr/>
            <a:lstStyle/>
            <a:p>
              <a:pPr>
                <a:defRPr/>
              </a:pPr>
              <a:endParaRPr lang="id-ID">
                <a:solidFill>
                  <a:prstClr val="black"/>
                </a:solidFill>
                <a:cs typeface="Arial" pitchFamily="34" charset="0"/>
              </a:endParaRPr>
            </a:p>
          </p:txBody>
        </p:sp>
        <p:sp>
          <p:nvSpPr>
            <p:cNvPr id="25" name="Freeform 61">
              <a:extLst>
                <a:ext uri="{FF2B5EF4-FFF2-40B4-BE49-F238E27FC236}"/>
              </a:extLst>
            </p:cNvPr>
            <p:cNvSpPr>
              <a:spLocks/>
            </p:cNvSpPr>
            <p:nvPr userDrawn="1"/>
          </p:nvSpPr>
          <p:spPr bwMode="auto">
            <a:xfrm>
              <a:off x="3652260" y="4379717"/>
              <a:ext cx="965244" cy="737215"/>
            </a:xfrm>
            <a:custGeom>
              <a:avLst/>
              <a:gdLst>
                <a:gd name="T0" fmla="*/ 177 w 364"/>
                <a:gd name="T1" fmla="*/ 278 h 278"/>
                <a:gd name="T2" fmla="*/ 0 w 364"/>
                <a:gd name="T3" fmla="*/ 22 h 278"/>
                <a:gd name="T4" fmla="*/ 163 w 364"/>
                <a:gd name="T5" fmla="*/ 0 h 278"/>
                <a:gd name="T6" fmla="*/ 344 w 364"/>
                <a:gd name="T7" fmla="*/ 71 h 278"/>
                <a:gd name="T8" fmla="*/ 357 w 364"/>
                <a:gd name="T9" fmla="*/ 198 h 278"/>
                <a:gd name="T10" fmla="*/ 177 w 364"/>
                <a:gd name="T11" fmla="*/ 278 h 278"/>
              </a:gdLst>
              <a:ahLst/>
              <a:cxnLst>
                <a:cxn ang="0">
                  <a:pos x="T0" y="T1"/>
                </a:cxn>
                <a:cxn ang="0">
                  <a:pos x="T2" y="T3"/>
                </a:cxn>
                <a:cxn ang="0">
                  <a:pos x="T4" y="T5"/>
                </a:cxn>
                <a:cxn ang="0">
                  <a:pos x="T6" y="T7"/>
                </a:cxn>
                <a:cxn ang="0">
                  <a:pos x="T8" y="T9"/>
                </a:cxn>
                <a:cxn ang="0">
                  <a:pos x="T10" y="T11"/>
                </a:cxn>
              </a:cxnLst>
              <a:rect l="0" t="0" r="r" b="b"/>
              <a:pathLst>
                <a:path w="364" h="278">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26" name="Freeform 62">
              <a:extLst>
                <a:ext uri="{FF2B5EF4-FFF2-40B4-BE49-F238E27FC236}"/>
              </a:extLst>
            </p:cNvPr>
            <p:cNvSpPr>
              <a:spLocks/>
            </p:cNvSpPr>
            <p:nvPr userDrawn="1"/>
          </p:nvSpPr>
          <p:spPr bwMode="auto">
            <a:xfrm>
              <a:off x="2961369" y="4586057"/>
              <a:ext cx="1271639" cy="1195972"/>
            </a:xfrm>
            <a:custGeom>
              <a:avLst/>
              <a:gdLst>
                <a:gd name="T0" fmla="*/ 480 w 480"/>
                <a:gd name="T1" fmla="*/ 205 h 451"/>
                <a:gd name="T2" fmla="*/ 334 w 480"/>
                <a:gd name="T3" fmla="*/ 0 h 451"/>
                <a:gd name="T4" fmla="*/ 143 w 480"/>
                <a:gd name="T5" fmla="*/ 47 h 451"/>
                <a:gd name="T6" fmla="*/ 0 w 480"/>
                <a:gd name="T7" fmla="*/ 235 h 451"/>
                <a:gd name="T8" fmla="*/ 122 w 480"/>
                <a:gd name="T9" fmla="*/ 451 h 451"/>
                <a:gd name="T10" fmla="*/ 480 w 480"/>
                <a:gd name="T11" fmla="*/ 205 h 451"/>
              </a:gdLst>
              <a:ahLst/>
              <a:cxnLst>
                <a:cxn ang="0">
                  <a:pos x="T0" y="T1"/>
                </a:cxn>
                <a:cxn ang="0">
                  <a:pos x="T2" y="T3"/>
                </a:cxn>
                <a:cxn ang="0">
                  <a:pos x="T4" y="T5"/>
                </a:cxn>
                <a:cxn ang="0">
                  <a:pos x="T6" y="T7"/>
                </a:cxn>
                <a:cxn ang="0">
                  <a:pos x="T8" y="T9"/>
                </a:cxn>
                <a:cxn ang="0">
                  <a:pos x="T10" y="T11"/>
                </a:cxn>
              </a:cxnLst>
              <a:rect l="0" t="0" r="r" b="b"/>
              <a:pathLst>
                <a:path w="480" h="451">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solidFill>
              <a:schemeClr val="accent5">
                <a:lumMod val="75000"/>
              </a:schemeClr>
            </a:solidFill>
            <a:ln>
              <a:noFill/>
            </a:ln>
          </p:spPr>
          <p:txBody>
            <a:bodyPr/>
            <a:lstStyle/>
            <a:p>
              <a:pPr>
                <a:defRPr/>
              </a:pPr>
              <a:endParaRPr lang="id-ID">
                <a:solidFill>
                  <a:prstClr val="black"/>
                </a:solidFill>
                <a:cs typeface="Arial" pitchFamily="34" charset="0"/>
              </a:endParaRPr>
            </a:p>
          </p:txBody>
        </p:sp>
        <p:sp>
          <p:nvSpPr>
            <p:cNvPr id="27" name="Freeform 63">
              <a:extLst>
                <a:ext uri="{FF2B5EF4-FFF2-40B4-BE49-F238E27FC236}"/>
              </a:extLst>
            </p:cNvPr>
            <p:cNvSpPr>
              <a:spLocks/>
            </p:cNvSpPr>
            <p:nvPr userDrawn="1"/>
          </p:nvSpPr>
          <p:spPr bwMode="auto">
            <a:xfrm>
              <a:off x="1185197" y="2411840"/>
              <a:ext cx="1591166" cy="3993604"/>
            </a:xfrm>
            <a:custGeom>
              <a:avLst/>
              <a:gdLst>
                <a:gd name="T0" fmla="*/ 121 w 600"/>
                <a:gd name="T1" fmla="*/ 0 h 1506"/>
                <a:gd name="T2" fmla="*/ 0 w 600"/>
                <a:gd name="T3" fmla="*/ 438 h 1506"/>
                <a:gd name="T4" fmla="*/ 118 w 600"/>
                <a:gd name="T5" fmla="*/ 618 h 1506"/>
                <a:gd name="T6" fmla="*/ 119 w 600"/>
                <a:gd name="T7" fmla="*/ 615 h 1506"/>
                <a:gd name="T8" fmla="*/ 120 w 600"/>
                <a:gd name="T9" fmla="*/ 612 h 1506"/>
                <a:gd name="T10" fmla="*/ 121 w 600"/>
                <a:gd name="T11" fmla="*/ 610 h 1506"/>
                <a:gd name="T12" fmla="*/ 121 w 600"/>
                <a:gd name="T13" fmla="*/ 607 h 1506"/>
                <a:gd name="T14" fmla="*/ 151 w 600"/>
                <a:gd name="T15" fmla="*/ 544 h 1506"/>
                <a:gd name="T16" fmla="*/ 190 w 600"/>
                <a:gd name="T17" fmla="*/ 514 h 1506"/>
                <a:gd name="T18" fmla="*/ 235 w 600"/>
                <a:gd name="T19" fmla="*/ 519 h 1506"/>
                <a:gd name="T20" fmla="*/ 280 w 600"/>
                <a:gd name="T21" fmla="*/ 561 h 1506"/>
                <a:gd name="T22" fmla="*/ 316 w 600"/>
                <a:gd name="T23" fmla="*/ 636 h 1506"/>
                <a:gd name="T24" fmla="*/ 336 w 600"/>
                <a:gd name="T25" fmla="*/ 728 h 1506"/>
                <a:gd name="T26" fmla="*/ 339 w 600"/>
                <a:gd name="T27" fmla="*/ 824 h 1506"/>
                <a:gd name="T28" fmla="*/ 322 w 600"/>
                <a:gd name="T29" fmla="*/ 912 h 1506"/>
                <a:gd name="T30" fmla="*/ 290 w 600"/>
                <a:gd name="T31" fmla="*/ 973 h 1506"/>
                <a:gd name="T32" fmla="*/ 249 w 600"/>
                <a:gd name="T33" fmla="*/ 998 h 1506"/>
                <a:gd name="T34" fmla="*/ 204 w 600"/>
                <a:gd name="T35" fmla="*/ 987 h 1506"/>
                <a:gd name="T36" fmla="*/ 162 w 600"/>
                <a:gd name="T37" fmla="*/ 942 h 1506"/>
                <a:gd name="T38" fmla="*/ 160 w 600"/>
                <a:gd name="T39" fmla="*/ 939 h 1506"/>
                <a:gd name="T40" fmla="*/ 158 w 600"/>
                <a:gd name="T41" fmla="*/ 936 h 1506"/>
                <a:gd name="T42" fmla="*/ 157 w 600"/>
                <a:gd name="T43" fmla="*/ 933 h 1506"/>
                <a:gd name="T44" fmla="*/ 155 w 600"/>
                <a:gd name="T45" fmla="*/ 930 h 1506"/>
                <a:gd name="T46" fmla="*/ 88 w 600"/>
                <a:gd name="T47" fmla="*/ 1148 h 1506"/>
                <a:gd name="T48" fmla="*/ 303 w 600"/>
                <a:gd name="T49" fmla="*/ 1506 h 1506"/>
                <a:gd name="T50" fmla="*/ 600 w 600"/>
                <a:gd name="T51" fmla="*/ 655 h 1506"/>
                <a:gd name="T52" fmla="*/ 121 w 600"/>
                <a:gd name="T5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0" h="1506">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l="100000" b="100000"/>
              </a:path>
              <a:tileRect t="-100000" r="-100000"/>
            </a:gradFill>
            <a:ln>
              <a:noFill/>
            </a:ln>
          </p:spPr>
          <p:txBody>
            <a:bodyPr/>
            <a:lstStyle/>
            <a:p>
              <a:pPr>
                <a:defRPr/>
              </a:pPr>
              <a:endParaRPr lang="id-ID">
                <a:solidFill>
                  <a:prstClr val="black"/>
                </a:solidFill>
                <a:cs typeface="Arial" pitchFamily="34" charset="0"/>
              </a:endParaRPr>
            </a:p>
          </p:txBody>
        </p:sp>
        <p:sp>
          <p:nvSpPr>
            <p:cNvPr id="28" name="Freeform 64">
              <a:extLst>
                <a:ext uri="{FF2B5EF4-FFF2-40B4-BE49-F238E27FC236}"/>
              </a:extLst>
            </p:cNvPr>
            <p:cNvSpPr>
              <a:spLocks/>
            </p:cNvSpPr>
            <p:nvPr userDrawn="1"/>
          </p:nvSpPr>
          <p:spPr bwMode="auto">
            <a:xfrm>
              <a:off x="900715" y="3632485"/>
              <a:ext cx="1149481" cy="1774925"/>
            </a:xfrm>
            <a:custGeom>
              <a:avLst/>
              <a:gdLst>
                <a:gd name="T0" fmla="*/ 101 w 433"/>
                <a:gd name="T1" fmla="*/ 0 h 670"/>
                <a:gd name="T2" fmla="*/ 220 w 433"/>
                <a:gd name="T3" fmla="*/ 182 h 670"/>
                <a:gd name="T4" fmla="*/ 232 w 433"/>
                <a:gd name="T5" fmla="*/ 200 h 670"/>
                <a:gd name="T6" fmla="*/ 233 w 433"/>
                <a:gd name="T7" fmla="*/ 193 h 670"/>
                <a:gd name="T8" fmla="*/ 234 w 433"/>
                <a:gd name="T9" fmla="*/ 187 h 670"/>
                <a:gd name="T10" fmla="*/ 235 w 433"/>
                <a:gd name="T11" fmla="*/ 181 h 670"/>
                <a:gd name="T12" fmla="*/ 237 w 433"/>
                <a:gd name="T13" fmla="*/ 175 h 670"/>
                <a:gd name="T14" fmla="*/ 237 w 433"/>
                <a:gd name="T15" fmla="*/ 172 h 670"/>
                <a:gd name="T16" fmla="*/ 238 w 433"/>
                <a:gd name="T17" fmla="*/ 170 h 670"/>
                <a:gd name="T18" fmla="*/ 239 w 433"/>
                <a:gd name="T19" fmla="*/ 167 h 670"/>
                <a:gd name="T20" fmla="*/ 240 w 433"/>
                <a:gd name="T21" fmla="*/ 164 h 670"/>
                <a:gd name="T22" fmla="*/ 266 w 433"/>
                <a:gd name="T23" fmla="*/ 109 h 670"/>
                <a:gd name="T24" fmla="*/ 301 w 433"/>
                <a:gd name="T25" fmla="*/ 82 h 670"/>
                <a:gd name="T26" fmla="*/ 340 w 433"/>
                <a:gd name="T27" fmla="*/ 87 h 670"/>
                <a:gd name="T28" fmla="*/ 380 w 433"/>
                <a:gd name="T29" fmla="*/ 125 h 670"/>
                <a:gd name="T30" fmla="*/ 411 w 433"/>
                <a:gd name="T31" fmla="*/ 191 h 670"/>
                <a:gd name="T32" fmla="*/ 429 w 433"/>
                <a:gd name="T33" fmla="*/ 271 h 670"/>
                <a:gd name="T34" fmla="*/ 431 w 433"/>
                <a:gd name="T35" fmla="*/ 356 h 670"/>
                <a:gd name="T36" fmla="*/ 417 w 433"/>
                <a:gd name="T37" fmla="*/ 433 h 670"/>
                <a:gd name="T38" fmla="*/ 389 w 433"/>
                <a:gd name="T39" fmla="*/ 487 h 670"/>
                <a:gd name="T40" fmla="*/ 352 w 433"/>
                <a:gd name="T41" fmla="*/ 509 h 670"/>
                <a:gd name="T42" fmla="*/ 313 w 433"/>
                <a:gd name="T43" fmla="*/ 500 h 670"/>
                <a:gd name="T44" fmla="*/ 275 w 433"/>
                <a:gd name="T45" fmla="*/ 460 h 670"/>
                <a:gd name="T46" fmla="*/ 274 w 433"/>
                <a:gd name="T47" fmla="*/ 457 h 670"/>
                <a:gd name="T48" fmla="*/ 272 w 433"/>
                <a:gd name="T49" fmla="*/ 455 h 670"/>
                <a:gd name="T50" fmla="*/ 270 w 433"/>
                <a:gd name="T51" fmla="*/ 452 h 670"/>
                <a:gd name="T52" fmla="*/ 269 w 433"/>
                <a:gd name="T53" fmla="*/ 449 h 670"/>
                <a:gd name="T54" fmla="*/ 266 w 433"/>
                <a:gd name="T55" fmla="*/ 444 h 670"/>
                <a:gd name="T56" fmla="*/ 263 w 433"/>
                <a:gd name="T57" fmla="*/ 438 h 670"/>
                <a:gd name="T58" fmla="*/ 261 w 433"/>
                <a:gd name="T59" fmla="*/ 433 h 670"/>
                <a:gd name="T60" fmla="*/ 258 w 433"/>
                <a:gd name="T61" fmla="*/ 428 h 670"/>
                <a:gd name="T62" fmla="*/ 251 w 433"/>
                <a:gd name="T63" fmla="*/ 450 h 670"/>
                <a:gd name="T64" fmla="*/ 184 w 433"/>
                <a:gd name="T65" fmla="*/ 670 h 670"/>
                <a:gd name="T66" fmla="*/ 0 w 433"/>
                <a:gd name="T67" fmla="*/ 364 h 670"/>
                <a:gd name="T68" fmla="*/ 101 w 433"/>
                <a:gd name="T6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67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gradFill>
              <a:gsLst>
                <a:gs pos="51000">
                  <a:schemeClr val="accent6">
                    <a:lumMod val="40000"/>
                    <a:lumOff val="60000"/>
                  </a:schemeClr>
                </a:gs>
                <a:gs pos="0">
                  <a:schemeClr val="accent6">
                    <a:lumMod val="20000"/>
                    <a:lumOff val="80000"/>
                  </a:schemeClr>
                </a:gs>
                <a:gs pos="100000">
                  <a:schemeClr val="accent6"/>
                </a:gs>
              </a:gsLst>
              <a:lin ang="2700000" scaled="1"/>
            </a:gradFill>
            <a:ln>
              <a:noFill/>
            </a:ln>
          </p:spPr>
          <p:txBody>
            <a:bodyPr/>
            <a:lstStyle/>
            <a:p>
              <a:pPr>
                <a:defRPr/>
              </a:pPr>
              <a:endParaRPr lang="id-ID">
                <a:solidFill>
                  <a:prstClr val="black"/>
                </a:solidFill>
                <a:cs typeface="Arial" pitchFamily="34" charset="0"/>
              </a:endParaRPr>
            </a:p>
          </p:txBody>
        </p:sp>
        <p:sp>
          <p:nvSpPr>
            <p:cNvPr id="29" name="Freeform 65">
              <a:extLst>
                <a:ext uri="{FF2B5EF4-FFF2-40B4-BE49-F238E27FC236}"/>
              </a:extLst>
            </p:cNvPr>
            <p:cNvSpPr>
              <a:spLocks/>
            </p:cNvSpPr>
            <p:nvPr userDrawn="1"/>
          </p:nvSpPr>
          <p:spPr bwMode="auto">
            <a:xfrm>
              <a:off x="926748" y="3684571"/>
              <a:ext cx="1101419" cy="1670754"/>
            </a:xfrm>
            <a:custGeom>
              <a:avLst/>
              <a:gdLst>
                <a:gd name="T0" fmla="*/ 0 w 416"/>
                <a:gd name="T1" fmla="*/ 343 h 630"/>
                <a:gd name="T2" fmla="*/ 95 w 416"/>
                <a:gd name="T3" fmla="*/ 0 h 630"/>
                <a:gd name="T4" fmla="*/ 227 w 416"/>
                <a:gd name="T5" fmla="*/ 202 h 630"/>
                <a:gd name="T6" fmla="*/ 231 w 416"/>
                <a:gd name="T7" fmla="*/ 181 h 630"/>
                <a:gd name="T8" fmla="*/ 232 w 416"/>
                <a:gd name="T9" fmla="*/ 175 h 630"/>
                <a:gd name="T10" fmla="*/ 233 w 416"/>
                <a:gd name="T11" fmla="*/ 169 h 630"/>
                <a:gd name="T12" fmla="*/ 234 w 416"/>
                <a:gd name="T13" fmla="*/ 163 h 630"/>
                <a:gd name="T14" fmla="*/ 237 w 416"/>
                <a:gd name="T15" fmla="*/ 153 h 630"/>
                <a:gd name="T16" fmla="*/ 238 w 416"/>
                <a:gd name="T17" fmla="*/ 149 h 630"/>
                <a:gd name="T18" fmla="*/ 238 w 416"/>
                <a:gd name="T19" fmla="*/ 146 h 630"/>
                <a:gd name="T20" fmla="*/ 263 w 416"/>
                <a:gd name="T21" fmla="*/ 94 h 630"/>
                <a:gd name="T22" fmla="*/ 294 w 416"/>
                <a:gd name="T23" fmla="*/ 70 h 630"/>
                <a:gd name="T24" fmla="*/ 306 w 416"/>
                <a:gd name="T25" fmla="*/ 68 h 630"/>
                <a:gd name="T26" fmla="*/ 327 w 416"/>
                <a:gd name="T27" fmla="*/ 74 h 630"/>
                <a:gd name="T28" fmla="*/ 364 w 416"/>
                <a:gd name="T29" fmla="*/ 109 h 630"/>
                <a:gd name="T30" fmla="*/ 394 w 416"/>
                <a:gd name="T31" fmla="*/ 173 h 630"/>
                <a:gd name="T32" fmla="*/ 412 w 416"/>
                <a:gd name="T33" fmla="*/ 252 h 630"/>
                <a:gd name="T34" fmla="*/ 414 w 416"/>
                <a:gd name="T35" fmla="*/ 335 h 630"/>
                <a:gd name="T36" fmla="*/ 400 w 416"/>
                <a:gd name="T37" fmla="*/ 410 h 630"/>
                <a:gd name="T38" fmla="*/ 373 w 416"/>
                <a:gd name="T39" fmla="*/ 462 h 630"/>
                <a:gd name="T40" fmla="*/ 342 w 416"/>
                <a:gd name="T41" fmla="*/ 481 h 630"/>
                <a:gd name="T42" fmla="*/ 335 w 416"/>
                <a:gd name="T43" fmla="*/ 482 h 630"/>
                <a:gd name="T44" fmla="*/ 308 w 416"/>
                <a:gd name="T45" fmla="*/ 474 h 630"/>
                <a:gd name="T46" fmla="*/ 273 w 416"/>
                <a:gd name="T47" fmla="*/ 436 h 630"/>
                <a:gd name="T48" fmla="*/ 271 w 416"/>
                <a:gd name="T49" fmla="*/ 433 h 630"/>
                <a:gd name="T50" fmla="*/ 268 w 416"/>
                <a:gd name="T51" fmla="*/ 428 h 630"/>
                <a:gd name="T52" fmla="*/ 267 w 416"/>
                <a:gd name="T53" fmla="*/ 425 h 630"/>
                <a:gd name="T54" fmla="*/ 264 w 416"/>
                <a:gd name="T55" fmla="*/ 420 h 630"/>
                <a:gd name="T56" fmla="*/ 262 w 416"/>
                <a:gd name="T57" fmla="*/ 416 h 630"/>
                <a:gd name="T58" fmla="*/ 259 w 416"/>
                <a:gd name="T59" fmla="*/ 410 h 630"/>
                <a:gd name="T60" fmla="*/ 257 w 416"/>
                <a:gd name="T61" fmla="*/ 404 h 630"/>
                <a:gd name="T62" fmla="*/ 248 w 416"/>
                <a:gd name="T63" fmla="*/ 384 h 630"/>
                <a:gd name="T64" fmla="*/ 172 w 416"/>
                <a:gd name="T65" fmla="*/ 630 h 630"/>
                <a:gd name="T66" fmla="*/ 0 w 416"/>
                <a:gd name="T67" fmla="*/ 34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30" name="Freeform 66">
              <a:extLst>
                <a:ext uri="{FF2B5EF4-FFF2-40B4-BE49-F238E27FC236}"/>
              </a:extLst>
            </p:cNvPr>
            <p:cNvSpPr>
              <a:spLocks/>
            </p:cNvSpPr>
            <p:nvPr userDrawn="1"/>
          </p:nvSpPr>
          <p:spPr bwMode="auto">
            <a:xfrm>
              <a:off x="1506791" y="2378535"/>
              <a:ext cx="3722433" cy="1758127"/>
            </a:xfrm>
            <a:custGeom>
              <a:avLst/>
              <a:gdLst>
                <a:gd name="T0" fmla="*/ 455 w 1404"/>
                <a:gd name="T1" fmla="*/ 0 h 663"/>
                <a:gd name="T2" fmla="*/ 0 w 1404"/>
                <a:gd name="T3" fmla="*/ 8 h 663"/>
                <a:gd name="T4" fmla="*/ 479 w 1404"/>
                <a:gd name="T5" fmla="*/ 663 h 663"/>
                <a:gd name="T6" fmla="*/ 1404 w 1404"/>
                <a:gd name="T7" fmla="*/ 587 h 663"/>
                <a:gd name="T8" fmla="*/ 1120 w 1404"/>
                <a:gd name="T9" fmla="*/ 269 h 663"/>
                <a:gd name="T10" fmla="*/ 876 w 1404"/>
                <a:gd name="T11" fmla="*/ 280 h 663"/>
                <a:gd name="T12" fmla="*/ 877 w 1404"/>
                <a:gd name="T13" fmla="*/ 282 h 663"/>
                <a:gd name="T14" fmla="*/ 879 w 1404"/>
                <a:gd name="T15" fmla="*/ 284 h 663"/>
                <a:gd name="T16" fmla="*/ 881 w 1404"/>
                <a:gd name="T17" fmla="*/ 286 h 663"/>
                <a:gd name="T18" fmla="*/ 883 w 1404"/>
                <a:gd name="T19" fmla="*/ 289 h 663"/>
                <a:gd name="T20" fmla="*/ 913 w 1404"/>
                <a:gd name="T21" fmla="*/ 344 h 663"/>
                <a:gd name="T22" fmla="*/ 909 w 1404"/>
                <a:gd name="T23" fmla="*/ 391 h 663"/>
                <a:gd name="T24" fmla="*/ 871 w 1404"/>
                <a:gd name="T25" fmla="*/ 426 h 663"/>
                <a:gd name="T26" fmla="*/ 801 w 1404"/>
                <a:gd name="T27" fmla="*/ 443 h 663"/>
                <a:gd name="T28" fmla="*/ 710 w 1404"/>
                <a:gd name="T29" fmla="*/ 436 h 663"/>
                <a:gd name="T30" fmla="*/ 618 w 1404"/>
                <a:gd name="T31" fmla="*/ 408 h 663"/>
                <a:gd name="T32" fmla="*/ 536 w 1404"/>
                <a:gd name="T33" fmla="*/ 364 h 663"/>
                <a:gd name="T34" fmla="*/ 475 w 1404"/>
                <a:gd name="T35" fmla="*/ 308 h 663"/>
                <a:gd name="T36" fmla="*/ 448 w 1404"/>
                <a:gd name="T37" fmla="*/ 251 h 663"/>
                <a:gd name="T38" fmla="*/ 458 w 1404"/>
                <a:gd name="T39" fmla="*/ 205 h 663"/>
                <a:gd name="T40" fmla="*/ 500 w 1404"/>
                <a:gd name="T41" fmla="*/ 173 h 663"/>
                <a:gd name="T42" fmla="*/ 571 w 1404"/>
                <a:gd name="T43" fmla="*/ 160 h 663"/>
                <a:gd name="T44" fmla="*/ 574 w 1404"/>
                <a:gd name="T45" fmla="*/ 160 h 663"/>
                <a:gd name="T46" fmla="*/ 578 w 1404"/>
                <a:gd name="T47" fmla="*/ 160 h 663"/>
                <a:gd name="T48" fmla="*/ 582 w 1404"/>
                <a:gd name="T49" fmla="*/ 160 h 663"/>
                <a:gd name="T50" fmla="*/ 585 w 1404"/>
                <a:gd name="T51" fmla="*/ 160 h 663"/>
                <a:gd name="T52" fmla="*/ 455 w 1404"/>
                <a:gd name="T53"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4" h="663">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t="100000" r="100000"/>
              </a:path>
              <a:tileRect l="-100000" b="-100000"/>
            </a:gradFill>
            <a:ln>
              <a:noFill/>
            </a:ln>
          </p:spPr>
          <p:txBody>
            <a:bodyPr/>
            <a:lstStyle/>
            <a:p>
              <a:pPr>
                <a:defRPr/>
              </a:pPr>
              <a:endParaRPr lang="id-ID">
                <a:solidFill>
                  <a:prstClr val="black"/>
                </a:solidFill>
                <a:cs typeface="Arial" pitchFamily="34" charset="0"/>
              </a:endParaRPr>
            </a:p>
          </p:txBody>
        </p:sp>
        <p:sp>
          <p:nvSpPr>
            <p:cNvPr id="31" name="Freeform 67">
              <a:extLst>
                <a:ext uri="{FF2B5EF4-FFF2-40B4-BE49-F238E27FC236}"/>
              </a:extLst>
            </p:cNvPr>
            <p:cNvSpPr>
              <a:spLocks/>
            </p:cNvSpPr>
            <p:nvPr userDrawn="1"/>
          </p:nvSpPr>
          <p:spPr bwMode="auto">
            <a:xfrm>
              <a:off x="2835207" y="2158055"/>
              <a:ext cx="1674157" cy="1149895"/>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gradFill flip="none" rotWithShape="1">
              <a:gsLst>
                <a:gs pos="51000">
                  <a:schemeClr val="accent2">
                    <a:lumMod val="40000"/>
                    <a:lumOff val="60000"/>
                  </a:schemeClr>
                </a:gs>
                <a:gs pos="0">
                  <a:schemeClr val="accent2">
                    <a:lumMod val="20000"/>
                    <a:lumOff val="80000"/>
                  </a:schemeClr>
                </a:gs>
                <a:gs pos="100000">
                  <a:schemeClr val="accent2"/>
                </a:gs>
              </a:gsLst>
              <a:lin ang="2700000" scaled="1"/>
              <a:tileRect/>
            </a:gradFill>
            <a:ln>
              <a:noFill/>
            </a:ln>
          </p:spPr>
          <p:txBody>
            <a:bodyPr/>
            <a:lstStyle/>
            <a:p>
              <a:pPr>
                <a:defRPr/>
              </a:pPr>
              <a:endParaRPr lang="id-ID">
                <a:solidFill>
                  <a:prstClr val="black"/>
                </a:solidFill>
                <a:cs typeface="Arial" pitchFamily="34" charset="0"/>
              </a:endParaRPr>
            </a:p>
          </p:txBody>
        </p:sp>
        <p:sp>
          <p:nvSpPr>
            <p:cNvPr id="32" name="Freeform 68"/>
            <p:cNvSpPr>
              <a:spLocks/>
            </p:cNvSpPr>
            <p:nvPr userDrawn="1"/>
          </p:nvSpPr>
          <p:spPr bwMode="auto">
            <a:xfrm>
              <a:off x="2855233" y="2180092"/>
              <a:ext cx="1608071" cy="1105823"/>
            </a:xfrm>
            <a:custGeom>
              <a:avLst/>
              <a:gdLst>
                <a:gd name="T0" fmla="*/ 2147483646 w 606"/>
                <a:gd name="T1" fmla="*/ 2147483646 h 417"/>
                <a:gd name="T2" fmla="*/ 2147483646 w 606"/>
                <a:gd name="T3" fmla="*/ 2147483646 h 417"/>
                <a:gd name="T4" fmla="*/ 2147483646 w 606"/>
                <a:gd name="T5" fmla="*/ 2147483646 h 417"/>
                <a:gd name="T6" fmla="*/ 2147483646 w 606"/>
                <a:gd name="T7" fmla="*/ 2147483646 h 417"/>
                <a:gd name="T8" fmla="*/ 2147483646 w 606"/>
                <a:gd name="T9" fmla="*/ 2147483646 h 417"/>
                <a:gd name="T10" fmla="*/ 2147483646 w 606"/>
                <a:gd name="T11" fmla="*/ 2147483646 h 417"/>
                <a:gd name="T12" fmla="*/ 2147483646 w 606"/>
                <a:gd name="T13" fmla="*/ 2147483646 h 417"/>
                <a:gd name="T14" fmla="*/ 2147483646 w 606"/>
                <a:gd name="T15" fmla="*/ 2147483646 h 417"/>
                <a:gd name="T16" fmla="*/ 2147483646 w 606"/>
                <a:gd name="T17" fmla="*/ 2147483646 h 417"/>
                <a:gd name="T18" fmla="*/ 2147483646 w 606"/>
                <a:gd name="T19" fmla="*/ 2147483646 h 417"/>
                <a:gd name="T20" fmla="*/ 2147483646 w 606"/>
                <a:gd name="T21" fmla="*/ 2147483646 h 417"/>
                <a:gd name="T22" fmla="*/ 2147483646 w 606"/>
                <a:gd name="T23" fmla="*/ 2147483646 h 417"/>
                <a:gd name="T24" fmla="*/ 2147483646 w 606"/>
                <a:gd name="T25" fmla="*/ 2147483646 h 417"/>
                <a:gd name="T26" fmla="*/ 2147483646 w 606"/>
                <a:gd name="T27" fmla="*/ 2147483646 h 417"/>
                <a:gd name="T28" fmla="*/ 2147483646 w 606"/>
                <a:gd name="T29" fmla="*/ 2147483646 h 417"/>
                <a:gd name="T30" fmla="*/ 2147483646 w 606"/>
                <a:gd name="T31" fmla="*/ 2147483646 h 417"/>
                <a:gd name="T32" fmla="*/ 2147483646 w 606"/>
                <a:gd name="T33" fmla="*/ 2147483646 h 417"/>
                <a:gd name="T34" fmla="*/ 2147483646 w 606"/>
                <a:gd name="T35" fmla="*/ 2147483646 h 417"/>
                <a:gd name="T36" fmla="*/ 2147483646 w 606"/>
                <a:gd name="T37" fmla="*/ 0 h 417"/>
                <a:gd name="T38" fmla="*/ 2147483646 w 606"/>
                <a:gd name="T39" fmla="*/ 2147483646 h 417"/>
                <a:gd name="T40" fmla="*/ 2147483646 w 606"/>
                <a:gd name="T41" fmla="*/ 2147483646 h 417"/>
                <a:gd name="T42" fmla="*/ 2147483646 w 606"/>
                <a:gd name="T43" fmla="*/ 2147483646 h 417"/>
                <a:gd name="T44" fmla="*/ 2147483646 w 606"/>
                <a:gd name="T45" fmla="*/ 2147483646 h 417"/>
                <a:gd name="T46" fmla="*/ 2147483646 w 606"/>
                <a:gd name="T47" fmla="*/ 2147483646 h 417"/>
                <a:gd name="T48" fmla="*/ 2147483646 w 606"/>
                <a:gd name="T49" fmla="*/ 2147483646 h 417"/>
                <a:gd name="T50" fmla="*/ 2147483646 w 606"/>
                <a:gd name="T51" fmla="*/ 2147483646 h 417"/>
                <a:gd name="T52" fmla="*/ 2147483646 w 606"/>
                <a:gd name="T53" fmla="*/ 2147483646 h 417"/>
                <a:gd name="T54" fmla="*/ 2147483646 w 606"/>
                <a:gd name="T55" fmla="*/ 2147483646 h 417"/>
                <a:gd name="T56" fmla="*/ 2147483646 w 606"/>
                <a:gd name="T57" fmla="*/ 2147483646 h 417"/>
                <a:gd name="T58" fmla="*/ 2147483646 w 606"/>
                <a:gd name="T59" fmla="*/ 2147483646 h 417"/>
                <a:gd name="T60" fmla="*/ 2147483646 w 606"/>
                <a:gd name="T61" fmla="*/ 2147483646 h 417"/>
                <a:gd name="T62" fmla="*/ 2147483646 w 606"/>
                <a:gd name="T63" fmla="*/ 2147483646 h 417"/>
                <a:gd name="T64" fmla="*/ 2147483646 w 606"/>
                <a:gd name="T65" fmla="*/ 2147483646 h 4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33" name="Freeform 69">
              <a:extLst>
                <a:ext uri="{FF2B5EF4-FFF2-40B4-BE49-F238E27FC236}"/>
              </a:extLst>
            </p:cNvPr>
            <p:cNvSpPr>
              <a:spLocks/>
            </p:cNvSpPr>
            <p:nvPr userDrawn="1"/>
          </p:nvSpPr>
          <p:spPr bwMode="auto">
            <a:xfrm>
              <a:off x="1989744" y="3946980"/>
              <a:ext cx="3239481" cy="2458464"/>
            </a:xfrm>
            <a:custGeom>
              <a:avLst/>
              <a:gdLst>
                <a:gd name="T0" fmla="*/ 1222 w 1222"/>
                <a:gd name="T1" fmla="*/ 0 h 927"/>
                <a:gd name="T2" fmla="*/ 1037 w 1222"/>
                <a:gd name="T3" fmla="*/ 412 h 927"/>
                <a:gd name="T4" fmla="*/ 804 w 1222"/>
                <a:gd name="T5" fmla="*/ 441 h 927"/>
                <a:gd name="T6" fmla="*/ 806 w 1222"/>
                <a:gd name="T7" fmla="*/ 437 h 927"/>
                <a:gd name="T8" fmla="*/ 808 w 1222"/>
                <a:gd name="T9" fmla="*/ 434 h 927"/>
                <a:gd name="T10" fmla="*/ 809 w 1222"/>
                <a:gd name="T11" fmla="*/ 431 h 927"/>
                <a:gd name="T12" fmla="*/ 810 w 1222"/>
                <a:gd name="T13" fmla="*/ 428 h 927"/>
                <a:gd name="T14" fmla="*/ 825 w 1222"/>
                <a:gd name="T15" fmla="*/ 358 h 927"/>
                <a:gd name="T16" fmla="*/ 808 w 1222"/>
                <a:gd name="T17" fmla="*/ 303 h 927"/>
                <a:gd name="T18" fmla="*/ 761 w 1222"/>
                <a:gd name="T19" fmla="*/ 269 h 927"/>
                <a:gd name="T20" fmla="*/ 687 w 1222"/>
                <a:gd name="T21" fmla="*/ 262 h 927"/>
                <a:gd name="T22" fmla="*/ 601 w 1222"/>
                <a:gd name="T23" fmla="*/ 286 h 927"/>
                <a:gd name="T24" fmla="*/ 518 w 1222"/>
                <a:gd name="T25" fmla="*/ 335 h 927"/>
                <a:gd name="T26" fmla="*/ 449 w 1222"/>
                <a:gd name="T27" fmla="*/ 401 h 927"/>
                <a:gd name="T28" fmla="*/ 404 w 1222"/>
                <a:gd name="T29" fmla="*/ 477 h 927"/>
                <a:gd name="T30" fmla="*/ 393 w 1222"/>
                <a:gd name="T31" fmla="*/ 548 h 927"/>
                <a:gd name="T32" fmla="*/ 415 w 1222"/>
                <a:gd name="T33" fmla="*/ 601 h 927"/>
                <a:gd name="T34" fmla="*/ 465 w 1222"/>
                <a:gd name="T35" fmla="*/ 631 h 927"/>
                <a:gd name="T36" fmla="*/ 538 w 1222"/>
                <a:gd name="T37" fmla="*/ 634 h 927"/>
                <a:gd name="T38" fmla="*/ 541 w 1222"/>
                <a:gd name="T39" fmla="*/ 634 h 927"/>
                <a:gd name="T40" fmla="*/ 544 w 1222"/>
                <a:gd name="T41" fmla="*/ 633 h 927"/>
                <a:gd name="T42" fmla="*/ 547 w 1222"/>
                <a:gd name="T43" fmla="*/ 633 h 927"/>
                <a:gd name="T44" fmla="*/ 550 w 1222"/>
                <a:gd name="T45" fmla="*/ 632 h 927"/>
                <a:gd name="T46" fmla="*/ 461 w 1222"/>
                <a:gd name="T47" fmla="*/ 853 h 927"/>
                <a:gd name="T48" fmla="*/ 0 w 1222"/>
                <a:gd name="T49" fmla="*/ 927 h 927"/>
                <a:gd name="T50" fmla="*/ 297 w 1222"/>
                <a:gd name="T51" fmla="*/ 76 h 927"/>
                <a:gd name="T52" fmla="*/ 1222 w 1222"/>
                <a:gd name="T53"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2" h="927">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r="100000" b="100000"/>
              </a:path>
              <a:tileRect l="-100000" t="-100000"/>
            </a:gradFill>
            <a:ln>
              <a:noFill/>
            </a:ln>
          </p:spPr>
          <p:txBody>
            <a:bodyPr/>
            <a:lstStyle/>
            <a:p>
              <a:pPr>
                <a:defRPr/>
              </a:pPr>
              <a:endParaRPr lang="id-ID">
                <a:solidFill>
                  <a:prstClr val="black"/>
                </a:solidFill>
                <a:cs typeface="Arial" pitchFamily="34" charset="0"/>
              </a:endParaRPr>
            </a:p>
          </p:txBody>
        </p:sp>
        <p:sp>
          <p:nvSpPr>
            <p:cNvPr id="34" name="Freeform 70">
              <a:extLst>
                <a:ext uri="{FF2B5EF4-FFF2-40B4-BE49-F238E27FC236}"/>
              </a:extLst>
            </p:cNvPr>
            <p:cNvSpPr>
              <a:spLocks/>
            </p:cNvSpPr>
            <p:nvPr userDrawn="1"/>
          </p:nvSpPr>
          <p:spPr bwMode="auto">
            <a:xfrm>
              <a:off x="3257751" y="5026783"/>
              <a:ext cx="1620088" cy="1504480"/>
            </a:xfrm>
            <a:custGeom>
              <a:avLst/>
              <a:gdLst>
                <a:gd name="T0" fmla="*/ 261 w 611"/>
                <a:gd name="T1" fmla="*/ 3 h 568"/>
                <a:gd name="T2" fmla="*/ 185 w 611"/>
                <a:gd name="T3" fmla="*/ 24 h 568"/>
                <a:gd name="T4" fmla="*/ 112 w 611"/>
                <a:gd name="T5" fmla="*/ 67 h 568"/>
                <a:gd name="T6" fmla="*/ 51 w 611"/>
                <a:gd name="T7" fmla="*/ 125 h 568"/>
                <a:gd name="T8" fmla="*/ 12 w 611"/>
                <a:gd name="T9" fmla="*/ 192 h 568"/>
                <a:gd name="T10" fmla="*/ 2 w 611"/>
                <a:gd name="T11" fmla="*/ 255 h 568"/>
                <a:gd name="T12" fmla="*/ 21 w 611"/>
                <a:gd name="T13" fmla="*/ 301 h 568"/>
                <a:gd name="T14" fmla="*/ 65 w 611"/>
                <a:gd name="T15" fmla="*/ 328 h 568"/>
                <a:gd name="T16" fmla="*/ 130 w 611"/>
                <a:gd name="T17" fmla="*/ 331 h 568"/>
                <a:gd name="T18" fmla="*/ 133 w 611"/>
                <a:gd name="T19" fmla="*/ 331 h 568"/>
                <a:gd name="T20" fmla="*/ 136 w 611"/>
                <a:gd name="T21" fmla="*/ 330 h 568"/>
                <a:gd name="T22" fmla="*/ 139 w 611"/>
                <a:gd name="T23" fmla="*/ 330 h 568"/>
                <a:gd name="T24" fmla="*/ 142 w 611"/>
                <a:gd name="T25" fmla="*/ 329 h 568"/>
                <a:gd name="T26" fmla="*/ 148 w 611"/>
                <a:gd name="T27" fmla="*/ 328 h 568"/>
                <a:gd name="T28" fmla="*/ 154 w 611"/>
                <a:gd name="T29" fmla="*/ 326 h 568"/>
                <a:gd name="T30" fmla="*/ 160 w 611"/>
                <a:gd name="T31" fmla="*/ 325 h 568"/>
                <a:gd name="T32" fmla="*/ 166 w 611"/>
                <a:gd name="T33" fmla="*/ 323 h 568"/>
                <a:gd name="T34" fmla="*/ 158 w 611"/>
                <a:gd name="T35" fmla="*/ 344 h 568"/>
                <a:gd name="T36" fmla="*/ 67 w 611"/>
                <a:gd name="T37" fmla="*/ 568 h 568"/>
                <a:gd name="T38" fmla="*/ 452 w 611"/>
                <a:gd name="T39" fmla="*/ 506 h 568"/>
                <a:gd name="T40" fmla="*/ 611 w 611"/>
                <a:gd name="T41" fmla="*/ 151 h 568"/>
                <a:gd name="T42" fmla="*/ 375 w 611"/>
                <a:gd name="T43" fmla="*/ 180 h 568"/>
                <a:gd name="T44" fmla="*/ 352 w 611"/>
                <a:gd name="T45" fmla="*/ 183 h 568"/>
                <a:gd name="T46" fmla="*/ 355 w 611"/>
                <a:gd name="T47" fmla="*/ 178 h 568"/>
                <a:gd name="T48" fmla="*/ 359 w 611"/>
                <a:gd name="T49" fmla="*/ 173 h 568"/>
                <a:gd name="T50" fmla="*/ 362 w 611"/>
                <a:gd name="T51" fmla="*/ 167 h 568"/>
                <a:gd name="T52" fmla="*/ 364 w 611"/>
                <a:gd name="T53" fmla="*/ 162 h 568"/>
                <a:gd name="T54" fmla="*/ 366 w 611"/>
                <a:gd name="T55" fmla="*/ 158 h 568"/>
                <a:gd name="T56" fmla="*/ 368 w 611"/>
                <a:gd name="T57" fmla="*/ 155 h 568"/>
                <a:gd name="T58" fmla="*/ 369 w 611"/>
                <a:gd name="T59" fmla="*/ 152 h 568"/>
                <a:gd name="T60" fmla="*/ 370 w 611"/>
                <a:gd name="T61" fmla="*/ 149 h 568"/>
                <a:gd name="T62" fmla="*/ 383 w 611"/>
                <a:gd name="T63" fmla="*/ 87 h 568"/>
                <a:gd name="T64" fmla="*/ 368 w 611"/>
                <a:gd name="T65" fmla="*/ 39 h 568"/>
                <a:gd name="T66" fmla="*/ 326 w 611"/>
                <a:gd name="T67" fmla="*/ 9 h 568"/>
                <a:gd name="T68" fmla="*/ 261 w 611"/>
                <a:gd name="T69" fmla="*/ 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568">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gradFill>
              <a:gsLst>
                <a:gs pos="51000">
                  <a:schemeClr val="accent5">
                    <a:lumMod val="40000"/>
                    <a:lumOff val="60000"/>
                  </a:schemeClr>
                </a:gs>
                <a:gs pos="0">
                  <a:schemeClr val="accent5">
                    <a:lumMod val="20000"/>
                    <a:lumOff val="80000"/>
                  </a:schemeClr>
                </a:gs>
                <a:gs pos="100000">
                  <a:schemeClr val="accent5"/>
                </a:gs>
              </a:gsLst>
              <a:lin ang="2700000" scaled="1"/>
            </a:gradFill>
            <a:ln>
              <a:noFill/>
            </a:ln>
          </p:spPr>
          <p:txBody>
            <a:bodyPr/>
            <a:lstStyle/>
            <a:p>
              <a:pPr>
                <a:defRPr/>
              </a:pPr>
              <a:endParaRPr lang="id-ID">
                <a:solidFill>
                  <a:prstClr val="black"/>
                </a:solidFill>
                <a:cs typeface="Arial" pitchFamily="34" charset="0"/>
              </a:endParaRPr>
            </a:p>
          </p:txBody>
        </p:sp>
        <p:sp>
          <p:nvSpPr>
            <p:cNvPr id="35" name="Freeform 71">
              <a:extLst>
                <a:ext uri="{FF2B5EF4-FFF2-40B4-BE49-F238E27FC236}"/>
              </a:extLst>
            </p:cNvPr>
            <p:cNvSpPr>
              <a:spLocks/>
            </p:cNvSpPr>
            <p:nvPr userDrawn="1"/>
          </p:nvSpPr>
          <p:spPr bwMode="auto">
            <a:xfrm>
              <a:off x="3279780" y="5052827"/>
              <a:ext cx="1564014" cy="1450390"/>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chemeClr val="accent5"/>
            </a:solidFill>
            <a:ln>
              <a:noFill/>
            </a:ln>
          </p:spPr>
          <p:txBody>
            <a:bodyPr/>
            <a:lstStyle/>
            <a:p>
              <a:pPr>
                <a:defRPr/>
              </a:pPr>
              <a:endParaRPr lang="id-ID">
                <a:solidFill>
                  <a:prstClr val="black"/>
                </a:solidFill>
                <a:cs typeface="Arial" pitchFamily="34" charset="0"/>
              </a:endParaRPr>
            </a:p>
          </p:txBody>
        </p:sp>
        <p:sp>
          <p:nvSpPr>
            <p:cNvPr id="36" name="Freeform 72"/>
            <p:cNvSpPr>
              <a:spLocks/>
            </p:cNvSpPr>
            <p:nvPr userDrawn="1"/>
          </p:nvSpPr>
          <p:spPr bwMode="auto">
            <a:xfrm>
              <a:off x="1503491" y="2412475"/>
              <a:ext cx="3724799" cy="3992580"/>
            </a:xfrm>
            <a:custGeom>
              <a:avLst/>
              <a:gdLst>
                <a:gd name="T0" fmla="*/ 2147483646 w 3325"/>
                <a:gd name="T1" fmla="*/ 2147483646 h 3564"/>
                <a:gd name="T2" fmla="*/ 2147483646 w 3325"/>
                <a:gd name="T3" fmla="*/ 2147483646 h 3564"/>
                <a:gd name="T4" fmla="*/ 2147483646 w 3325"/>
                <a:gd name="T5" fmla="*/ 0 h 3564"/>
                <a:gd name="T6" fmla="*/ 2147483646 w 3325"/>
                <a:gd name="T7" fmla="*/ 0 h 3564"/>
                <a:gd name="T8" fmla="*/ 0 w 3325"/>
                <a:gd name="T9" fmla="*/ 2147483646 h 3564"/>
                <a:gd name="T10" fmla="*/ 2147483646 w 3325"/>
                <a:gd name="T11" fmla="*/ 2147483646 h 3564"/>
                <a:gd name="T12" fmla="*/ 2147483646 w 3325"/>
                <a:gd name="T13" fmla="*/ 2147483646 h 3564"/>
                <a:gd name="T14" fmla="*/ 2147483646 w 3325"/>
                <a:gd name="T15" fmla="*/ 2147483646 h 3564"/>
                <a:gd name="T16" fmla="*/ 2147483646 w 3325"/>
                <a:gd name="T17" fmla="*/ 2147483646 h 3564"/>
                <a:gd name="T18" fmla="*/ 2147483646 w 3325"/>
                <a:gd name="T19" fmla="*/ 2147483646 h 3564"/>
                <a:gd name="T20" fmla="*/ 2147483646 w 3325"/>
                <a:gd name="T21" fmla="*/ 2147483646 h 3564"/>
                <a:gd name="T22" fmla="*/ 2147483646 w 3325"/>
                <a:gd name="T23" fmla="*/ 2147483646 h 3564"/>
                <a:gd name="T24" fmla="*/ 2147483646 w 3325"/>
                <a:gd name="T25" fmla="*/ 2147483646 h 35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25" h="3564">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alpha val="20000"/>
              </a:schemeClr>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grpSp>
      <p:cxnSp>
        <p:nvCxnSpPr>
          <p:cNvPr id="37" name="Straight Connector 55">
            <a:extLst>
              <a:ext uri="{FF2B5EF4-FFF2-40B4-BE49-F238E27FC236}"/>
            </a:extLst>
          </p:cNvPr>
          <p:cNvCxnSpPr/>
          <p:nvPr userDrawn="1"/>
        </p:nvCxnSpPr>
        <p:spPr>
          <a:xfrm>
            <a:off x="3256360" y="2401888"/>
            <a:ext cx="0" cy="386715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Autofit/>
          </a:bodyPr>
          <a:lstStyle>
            <a:lvl1pPr marL="0" indent="0" algn="ctr">
              <a:buNone/>
              <a:defRPr sz="2600">
                <a:solidFill>
                  <a:srgbClr val="2980B9"/>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3413863" y="1731755"/>
            <a:ext cx="4803038" cy="4924425"/>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p:txBody>
      </p:sp>
    </p:spTree>
    <p:extLst>
      <p:ext uri="{BB962C8B-B14F-4D97-AF65-F5344CB8AC3E}">
        <p14:creationId xmlns:p14="http://schemas.microsoft.com/office/powerpoint/2010/main" val="3572727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ddeli - 3">
    <p:spTree>
      <p:nvGrpSpPr>
        <p:cNvPr id="1" name=""/>
        <p:cNvGrpSpPr/>
        <p:nvPr/>
      </p:nvGrpSpPr>
      <p:grpSpPr>
        <a:xfrm>
          <a:off x="0" y="0"/>
          <a:ext cx="0" cy="0"/>
          <a:chOff x="0" y="0"/>
          <a:chExt cx="0" cy="0"/>
        </a:xfrm>
      </p:grpSpPr>
      <p:sp>
        <p:nvSpPr>
          <p:cNvPr id="11"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68DE5DBC-DCE0-4C7F-B936-25DC55DBBAE5}"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14" name="Freeform 13"/>
          <p:cNvSpPr>
            <a:spLocks/>
          </p:cNvSpPr>
          <p:nvPr userDrawn="1"/>
        </p:nvSpPr>
        <p:spPr bwMode="auto">
          <a:xfrm>
            <a:off x="7623573" y="4497399"/>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5" name="Freeform 14"/>
          <p:cNvSpPr>
            <a:spLocks noEditPoints="1"/>
          </p:cNvSpPr>
          <p:nvPr userDrawn="1"/>
        </p:nvSpPr>
        <p:spPr bwMode="auto">
          <a:xfrm>
            <a:off x="6097197" y="3475049"/>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6" name="Freeform 15"/>
          <p:cNvSpPr>
            <a:spLocks/>
          </p:cNvSpPr>
          <p:nvPr userDrawn="1"/>
        </p:nvSpPr>
        <p:spPr bwMode="auto">
          <a:xfrm>
            <a:off x="4574382" y="4083061"/>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7" name="Freeform 16"/>
          <p:cNvSpPr>
            <a:spLocks/>
          </p:cNvSpPr>
          <p:nvPr userDrawn="1"/>
        </p:nvSpPr>
        <p:spPr bwMode="auto">
          <a:xfrm>
            <a:off x="3052767"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8" name="Freeform 17"/>
          <p:cNvSpPr>
            <a:spLocks/>
          </p:cNvSpPr>
          <p:nvPr userDrawn="1"/>
        </p:nvSpPr>
        <p:spPr bwMode="auto">
          <a:xfrm>
            <a:off x="1526387"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9" name="Freeform 18"/>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20" name="Rectangle 89"/>
          <p:cNvSpPr/>
          <p:nvPr userDrawn="1"/>
        </p:nvSpPr>
        <p:spPr>
          <a:xfrm>
            <a:off x="0" y="5954724"/>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21" name="Group 10"/>
          <p:cNvGrpSpPr/>
          <p:nvPr userDrawn="1"/>
        </p:nvGrpSpPr>
        <p:grpSpPr>
          <a:xfrm>
            <a:off x="-1330423" y="2170301"/>
            <a:ext cx="3853352" cy="4016486"/>
            <a:chOff x="11174142" y="4046538"/>
            <a:chExt cx="29729383" cy="23240999"/>
          </a:xfrm>
          <a:effectLst>
            <a:outerShdw blurRad="228600" dir="18900000" sy="23000" kx="-1200000" algn="bl" rotWithShape="0">
              <a:prstClr val="black">
                <a:alpha val="15000"/>
              </a:prstClr>
            </a:outerShdw>
          </a:effectLst>
        </p:grpSpPr>
        <p:sp>
          <p:nvSpPr>
            <p:cNvPr id="22" name="Freeform 22"/>
            <p:cNvSpPr>
              <a:spLocks/>
            </p:cNvSpPr>
            <p:nvPr/>
          </p:nvSpPr>
          <p:spPr bwMode="auto">
            <a:xfrm>
              <a:off x="15335250" y="12117388"/>
              <a:ext cx="25568275" cy="7102475"/>
            </a:xfrm>
            <a:custGeom>
              <a:avLst/>
              <a:gdLst>
                <a:gd name="T0" fmla="*/ 8162 w 16106"/>
                <a:gd name="T1" fmla="*/ 0 h 4474"/>
                <a:gd name="T2" fmla="*/ 16106 w 16106"/>
                <a:gd name="T3" fmla="*/ 1964 h 4474"/>
                <a:gd name="T4" fmla="*/ 8363 w 16106"/>
                <a:gd name="T5" fmla="*/ 4474 h 4474"/>
                <a:gd name="T6" fmla="*/ 0 w 16106"/>
                <a:gd name="T7" fmla="*/ 2094 h 4474"/>
                <a:gd name="T8" fmla="*/ 8162 w 16106"/>
                <a:gd name="T9" fmla="*/ 0 h 4474"/>
              </a:gdLst>
              <a:ahLst/>
              <a:cxnLst>
                <a:cxn ang="0">
                  <a:pos x="T0" y="T1"/>
                </a:cxn>
                <a:cxn ang="0">
                  <a:pos x="T2" y="T3"/>
                </a:cxn>
                <a:cxn ang="0">
                  <a:pos x="T4" y="T5"/>
                </a:cxn>
                <a:cxn ang="0">
                  <a:pos x="T6" y="T7"/>
                </a:cxn>
                <a:cxn ang="0">
                  <a:pos x="T8" y="T9"/>
                </a:cxn>
              </a:cxnLst>
              <a:rect l="0" t="0" r="r" b="b"/>
              <a:pathLst>
                <a:path w="16106" h="4474">
                  <a:moveTo>
                    <a:pt x="8162" y="0"/>
                  </a:moveTo>
                  <a:lnTo>
                    <a:pt x="16106" y="1964"/>
                  </a:lnTo>
                  <a:lnTo>
                    <a:pt x="8363" y="4474"/>
                  </a:lnTo>
                  <a:lnTo>
                    <a:pt x="0" y="2094"/>
                  </a:lnTo>
                  <a:lnTo>
                    <a:pt x="8162" y="0"/>
                  </a:lnTo>
                  <a:close/>
                </a:path>
              </a:pathLst>
            </a:custGeom>
            <a:solidFill>
              <a:srgbClr val="B49373"/>
            </a:solidFill>
            <a:ln>
              <a:noFill/>
            </a:ln>
            <a:extLst/>
          </p:spPr>
          <p:txBody>
            <a:bodyPr/>
            <a:lstStyle/>
            <a:p>
              <a:pPr>
                <a:defRPr/>
              </a:pPr>
              <a:endParaRPr lang="id-ID">
                <a:solidFill>
                  <a:prstClr val="black"/>
                </a:solidFill>
                <a:cs typeface="Arial" pitchFamily="34" charset="0"/>
              </a:endParaRPr>
            </a:p>
          </p:txBody>
        </p:sp>
        <p:sp>
          <p:nvSpPr>
            <p:cNvPr id="23" name="Freeform 23"/>
            <p:cNvSpPr>
              <a:spLocks/>
            </p:cNvSpPr>
            <p:nvPr/>
          </p:nvSpPr>
          <p:spPr bwMode="auto">
            <a:xfrm>
              <a:off x="15335250" y="15373350"/>
              <a:ext cx="13301662" cy="11849100"/>
            </a:xfrm>
            <a:custGeom>
              <a:avLst/>
              <a:gdLst>
                <a:gd name="T0" fmla="*/ 8363 w 8379"/>
                <a:gd name="T1" fmla="*/ 2423 h 7464"/>
                <a:gd name="T2" fmla="*/ 8379 w 8379"/>
                <a:gd name="T3" fmla="*/ 7464 h 7464"/>
                <a:gd name="T4" fmla="*/ 0 w 8379"/>
                <a:gd name="T5" fmla="*/ 4365 h 7464"/>
                <a:gd name="T6" fmla="*/ 45 w 8379"/>
                <a:gd name="T7" fmla="*/ 0 h 7464"/>
                <a:gd name="T8" fmla="*/ 8363 w 8379"/>
                <a:gd name="T9" fmla="*/ 2423 h 7464"/>
              </a:gdLst>
              <a:ahLst/>
              <a:cxnLst>
                <a:cxn ang="0">
                  <a:pos x="T0" y="T1"/>
                </a:cxn>
                <a:cxn ang="0">
                  <a:pos x="T2" y="T3"/>
                </a:cxn>
                <a:cxn ang="0">
                  <a:pos x="T4" y="T5"/>
                </a:cxn>
                <a:cxn ang="0">
                  <a:pos x="T6" y="T7"/>
                </a:cxn>
                <a:cxn ang="0">
                  <a:pos x="T8" y="T9"/>
                </a:cxn>
              </a:cxnLst>
              <a:rect l="0" t="0" r="r" b="b"/>
              <a:pathLst>
                <a:path w="8379" h="7464">
                  <a:moveTo>
                    <a:pt x="8363" y="2423"/>
                  </a:moveTo>
                  <a:lnTo>
                    <a:pt x="8379" y="7464"/>
                  </a:lnTo>
                  <a:lnTo>
                    <a:pt x="0" y="4365"/>
                  </a:lnTo>
                  <a:lnTo>
                    <a:pt x="45" y="0"/>
                  </a:lnTo>
                  <a:lnTo>
                    <a:pt x="8363" y="2423"/>
                  </a:lnTo>
                  <a:close/>
                </a:path>
              </a:pathLst>
            </a:custGeom>
            <a:solidFill>
              <a:srgbClr val="9B6F44"/>
            </a:solidFill>
            <a:ln>
              <a:noFill/>
            </a:ln>
            <a:extLst/>
          </p:spPr>
          <p:txBody>
            <a:bodyPr/>
            <a:lstStyle/>
            <a:p>
              <a:pPr>
                <a:defRPr/>
              </a:pPr>
              <a:endParaRPr lang="id-ID">
                <a:solidFill>
                  <a:prstClr val="black"/>
                </a:solidFill>
                <a:cs typeface="Arial" pitchFamily="34" charset="0"/>
              </a:endParaRPr>
            </a:p>
          </p:txBody>
        </p:sp>
        <p:sp>
          <p:nvSpPr>
            <p:cNvPr id="24" name="Freeform 24"/>
            <p:cNvSpPr>
              <a:spLocks/>
            </p:cNvSpPr>
            <p:nvPr/>
          </p:nvSpPr>
          <p:spPr bwMode="auto">
            <a:xfrm>
              <a:off x="28611513" y="15235238"/>
              <a:ext cx="12220575" cy="11987212"/>
            </a:xfrm>
            <a:custGeom>
              <a:avLst/>
              <a:gdLst>
                <a:gd name="T0" fmla="*/ 7698 w 7698"/>
                <a:gd name="T1" fmla="*/ 0 h 7551"/>
                <a:gd name="T2" fmla="*/ 7568 w 7698"/>
                <a:gd name="T3" fmla="*/ 5455 h 7551"/>
                <a:gd name="T4" fmla="*/ 16 w 7698"/>
                <a:gd name="T5" fmla="*/ 7551 h 7551"/>
                <a:gd name="T6" fmla="*/ 0 w 7698"/>
                <a:gd name="T7" fmla="*/ 2510 h 7551"/>
                <a:gd name="T8" fmla="*/ 7698 w 7698"/>
                <a:gd name="T9" fmla="*/ 0 h 7551"/>
              </a:gdLst>
              <a:ahLst/>
              <a:cxnLst>
                <a:cxn ang="0">
                  <a:pos x="T0" y="T1"/>
                </a:cxn>
                <a:cxn ang="0">
                  <a:pos x="T2" y="T3"/>
                </a:cxn>
                <a:cxn ang="0">
                  <a:pos x="T4" y="T5"/>
                </a:cxn>
                <a:cxn ang="0">
                  <a:pos x="T6" y="T7"/>
                </a:cxn>
                <a:cxn ang="0">
                  <a:pos x="T8" y="T9"/>
                </a:cxn>
              </a:cxnLst>
              <a:rect l="0" t="0" r="r" b="b"/>
              <a:pathLst>
                <a:path w="7698" h="7551">
                  <a:moveTo>
                    <a:pt x="7698" y="0"/>
                  </a:moveTo>
                  <a:lnTo>
                    <a:pt x="7568" y="5455"/>
                  </a:lnTo>
                  <a:lnTo>
                    <a:pt x="16" y="7551"/>
                  </a:lnTo>
                  <a:lnTo>
                    <a:pt x="0" y="2510"/>
                  </a:lnTo>
                  <a:lnTo>
                    <a:pt x="7698" y="0"/>
                  </a:lnTo>
                  <a:close/>
                </a:path>
              </a:pathLst>
            </a:custGeom>
            <a:solidFill>
              <a:srgbClr val="683C11"/>
            </a:solidFill>
            <a:ln>
              <a:noFill/>
            </a:ln>
            <a:extLst/>
          </p:spPr>
          <p:txBody>
            <a:bodyPr/>
            <a:lstStyle/>
            <a:p>
              <a:pPr>
                <a:defRPr/>
              </a:pPr>
              <a:endParaRPr lang="id-ID">
                <a:solidFill>
                  <a:prstClr val="black"/>
                </a:solidFill>
                <a:cs typeface="Arial" pitchFamily="34" charset="0"/>
              </a:endParaRPr>
            </a:p>
          </p:txBody>
        </p:sp>
        <p:sp>
          <p:nvSpPr>
            <p:cNvPr id="25" name="Freeform 25"/>
            <p:cNvSpPr>
              <a:spLocks/>
            </p:cNvSpPr>
            <p:nvPr/>
          </p:nvSpPr>
          <p:spPr bwMode="auto">
            <a:xfrm>
              <a:off x="29908500" y="16727488"/>
              <a:ext cx="10072687" cy="6570662"/>
            </a:xfrm>
            <a:custGeom>
              <a:avLst/>
              <a:gdLst>
                <a:gd name="T0" fmla="*/ 0 w 6345"/>
                <a:gd name="T1" fmla="*/ 2243 h 4139"/>
                <a:gd name="T2" fmla="*/ 71 w 6345"/>
                <a:gd name="T3" fmla="*/ 4139 h 4139"/>
                <a:gd name="T4" fmla="*/ 6312 w 6345"/>
                <a:gd name="T5" fmla="*/ 2071 h 4139"/>
                <a:gd name="T6" fmla="*/ 6345 w 6345"/>
                <a:gd name="T7" fmla="*/ 0 h 4139"/>
                <a:gd name="T8" fmla="*/ 0 w 6345"/>
                <a:gd name="T9" fmla="*/ 2243 h 4139"/>
              </a:gdLst>
              <a:ahLst/>
              <a:cxnLst>
                <a:cxn ang="0">
                  <a:pos x="T0" y="T1"/>
                </a:cxn>
                <a:cxn ang="0">
                  <a:pos x="T2" y="T3"/>
                </a:cxn>
                <a:cxn ang="0">
                  <a:pos x="T4" y="T5"/>
                </a:cxn>
                <a:cxn ang="0">
                  <a:pos x="T6" y="T7"/>
                </a:cxn>
                <a:cxn ang="0">
                  <a:pos x="T8" y="T9"/>
                </a:cxn>
              </a:cxnLst>
              <a:rect l="0" t="0" r="r" b="b"/>
              <a:pathLst>
                <a:path w="6345" h="4139">
                  <a:moveTo>
                    <a:pt x="0" y="2243"/>
                  </a:moveTo>
                  <a:lnTo>
                    <a:pt x="71" y="4139"/>
                  </a:lnTo>
                  <a:lnTo>
                    <a:pt x="6312" y="2071"/>
                  </a:lnTo>
                  <a:lnTo>
                    <a:pt x="6345" y="0"/>
                  </a:lnTo>
                  <a:lnTo>
                    <a:pt x="0" y="2243"/>
                  </a:lnTo>
                  <a:close/>
                </a:path>
              </a:pathLst>
            </a:custGeom>
            <a:solidFill>
              <a:srgbClr val="4E2D0D"/>
            </a:solidFill>
            <a:ln>
              <a:noFill/>
            </a:ln>
            <a:extLst/>
          </p:spPr>
          <p:txBody>
            <a:bodyPr/>
            <a:lstStyle/>
            <a:p>
              <a:pPr>
                <a:defRPr/>
              </a:pPr>
              <a:endParaRPr lang="id-ID">
                <a:solidFill>
                  <a:prstClr val="black"/>
                </a:solidFill>
                <a:cs typeface="Arial" pitchFamily="34" charset="0"/>
              </a:endParaRPr>
            </a:p>
          </p:txBody>
        </p:sp>
        <p:sp>
          <p:nvSpPr>
            <p:cNvPr id="26" name="Freeform 26"/>
            <p:cNvSpPr>
              <a:spLocks/>
            </p:cNvSpPr>
            <p:nvPr/>
          </p:nvSpPr>
          <p:spPr bwMode="auto">
            <a:xfrm>
              <a:off x="20219988" y="19219863"/>
              <a:ext cx="8416925" cy="8002587"/>
            </a:xfrm>
            <a:custGeom>
              <a:avLst/>
              <a:gdLst>
                <a:gd name="T0" fmla="*/ 2237 w 2244"/>
                <a:gd name="T1" fmla="*/ 0 h 2133"/>
                <a:gd name="T2" fmla="*/ 2244 w 2244"/>
                <a:gd name="T3" fmla="*/ 2133 h 2133"/>
                <a:gd name="T4" fmla="*/ 0 w 2244"/>
                <a:gd name="T5" fmla="*/ 1306 h 2133"/>
                <a:gd name="T6" fmla="*/ 1562 w 2244"/>
                <a:gd name="T7" fmla="*/ 1335 h 2133"/>
                <a:gd name="T8" fmla="*/ 2237 w 2244"/>
                <a:gd name="T9" fmla="*/ 0 h 2133"/>
              </a:gdLst>
              <a:ahLst/>
              <a:cxnLst>
                <a:cxn ang="0">
                  <a:pos x="T0" y="T1"/>
                </a:cxn>
                <a:cxn ang="0">
                  <a:pos x="T2" y="T3"/>
                </a:cxn>
                <a:cxn ang="0">
                  <a:pos x="T4" y="T5"/>
                </a:cxn>
                <a:cxn ang="0">
                  <a:pos x="T6" y="T7"/>
                </a:cxn>
                <a:cxn ang="0">
                  <a:pos x="T8" y="T9"/>
                </a:cxn>
              </a:cxnLst>
              <a:rect l="0" t="0" r="r" b="b"/>
              <a:pathLst>
                <a:path w="2244" h="2133">
                  <a:moveTo>
                    <a:pt x="2237" y="0"/>
                  </a:moveTo>
                  <a:cubicBezTo>
                    <a:pt x="2244" y="2133"/>
                    <a:pt x="2244" y="2133"/>
                    <a:pt x="2244" y="2133"/>
                  </a:cubicBezTo>
                  <a:cubicBezTo>
                    <a:pt x="0" y="1306"/>
                    <a:pt x="0" y="1306"/>
                    <a:pt x="0" y="1306"/>
                  </a:cubicBezTo>
                  <a:cubicBezTo>
                    <a:pt x="0" y="1306"/>
                    <a:pt x="1139" y="1642"/>
                    <a:pt x="1562" y="1335"/>
                  </a:cubicBezTo>
                  <a:cubicBezTo>
                    <a:pt x="1985" y="1029"/>
                    <a:pt x="2237" y="0"/>
                    <a:pt x="2237" y="0"/>
                  </a:cubicBezTo>
                  <a:close/>
                </a:path>
              </a:pathLst>
            </a:custGeom>
            <a:solidFill>
              <a:srgbClr val="866341"/>
            </a:solidFill>
            <a:ln>
              <a:noFill/>
            </a:ln>
            <a:extLst/>
          </p:spPr>
          <p:txBody>
            <a:bodyPr/>
            <a:lstStyle/>
            <a:p>
              <a:pPr>
                <a:defRPr/>
              </a:pPr>
              <a:endParaRPr lang="id-ID">
                <a:solidFill>
                  <a:prstClr val="black"/>
                </a:solidFill>
                <a:cs typeface="Arial" pitchFamily="34" charset="0"/>
              </a:endParaRPr>
            </a:p>
          </p:txBody>
        </p:sp>
        <p:sp>
          <p:nvSpPr>
            <p:cNvPr id="27" name="Freeform 27"/>
            <p:cNvSpPr>
              <a:spLocks/>
            </p:cNvSpPr>
            <p:nvPr/>
          </p:nvSpPr>
          <p:spPr bwMode="auto">
            <a:xfrm>
              <a:off x="11278916" y="17980022"/>
              <a:ext cx="10714036" cy="2105021"/>
            </a:xfrm>
            <a:custGeom>
              <a:avLst/>
              <a:gdLst>
                <a:gd name="T0" fmla="*/ 3341 w 6749"/>
                <a:gd name="T1" fmla="*/ 0 h 1326"/>
                <a:gd name="T2" fmla="*/ 6749 w 6749"/>
                <a:gd name="T3" fmla="*/ 643 h 1326"/>
                <a:gd name="T4" fmla="*/ 3542 w 6749"/>
                <a:gd name="T5" fmla="*/ 1326 h 1326"/>
                <a:gd name="T6" fmla="*/ 0 w 6749"/>
                <a:gd name="T7" fmla="*/ 775 h 1326"/>
                <a:gd name="T8" fmla="*/ 3341 w 6749"/>
                <a:gd name="T9" fmla="*/ 0 h 1326"/>
              </a:gdLst>
              <a:ahLst/>
              <a:cxnLst>
                <a:cxn ang="0">
                  <a:pos x="T0" y="T1"/>
                </a:cxn>
                <a:cxn ang="0">
                  <a:pos x="T2" y="T3"/>
                </a:cxn>
                <a:cxn ang="0">
                  <a:pos x="T4" y="T5"/>
                </a:cxn>
                <a:cxn ang="0">
                  <a:pos x="T6" y="T7"/>
                </a:cxn>
                <a:cxn ang="0">
                  <a:pos x="T8" y="T9"/>
                </a:cxn>
              </a:cxnLst>
              <a:rect l="0" t="0" r="r" b="b"/>
              <a:pathLst>
                <a:path w="6749" h="1326">
                  <a:moveTo>
                    <a:pt x="3341" y="0"/>
                  </a:moveTo>
                  <a:lnTo>
                    <a:pt x="6749" y="643"/>
                  </a:lnTo>
                  <a:lnTo>
                    <a:pt x="3542" y="1326"/>
                  </a:lnTo>
                  <a:lnTo>
                    <a:pt x="0" y="775"/>
                  </a:lnTo>
                  <a:lnTo>
                    <a:pt x="3341" y="0"/>
                  </a:lnTo>
                  <a:close/>
                </a:path>
              </a:pathLst>
            </a:custGeom>
            <a:solidFill>
              <a:srgbClr val="B49373"/>
            </a:solidFill>
            <a:ln>
              <a:noFill/>
            </a:ln>
            <a:extLst/>
          </p:spPr>
          <p:txBody>
            <a:bodyPr/>
            <a:lstStyle/>
            <a:p>
              <a:pPr>
                <a:defRPr/>
              </a:pPr>
              <a:endParaRPr lang="id-ID">
                <a:solidFill>
                  <a:prstClr val="black"/>
                </a:solidFill>
                <a:cs typeface="Arial" pitchFamily="34" charset="0"/>
              </a:endParaRPr>
            </a:p>
          </p:txBody>
        </p:sp>
        <p:sp>
          <p:nvSpPr>
            <p:cNvPr id="28" name="Freeform 28"/>
            <p:cNvSpPr>
              <a:spLocks/>
            </p:cNvSpPr>
            <p:nvPr/>
          </p:nvSpPr>
          <p:spPr bwMode="auto">
            <a:xfrm>
              <a:off x="11174142" y="19157949"/>
              <a:ext cx="5837235" cy="8129588"/>
            </a:xfrm>
            <a:custGeom>
              <a:avLst/>
              <a:gdLst>
                <a:gd name="T0" fmla="*/ 3592 w 3677"/>
                <a:gd name="T1" fmla="*/ 5121 h 5121"/>
                <a:gd name="T2" fmla="*/ 3677 w 3677"/>
                <a:gd name="T3" fmla="*/ 584 h 5121"/>
                <a:gd name="T4" fmla="*/ 102 w 3677"/>
                <a:gd name="T5" fmla="*/ 0 h 5121"/>
                <a:gd name="T6" fmla="*/ 0 w 3677"/>
                <a:gd name="T7" fmla="*/ 4415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4"/>
                  </a:lnTo>
                  <a:lnTo>
                    <a:pt x="102" y="0"/>
                  </a:lnTo>
                  <a:lnTo>
                    <a:pt x="0" y="4415"/>
                  </a:lnTo>
                  <a:lnTo>
                    <a:pt x="3592" y="5121"/>
                  </a:lnTo>
                  <a:close/>
                </a:path>
              </a:pathLst>
            </a:custGeom>
            <a:solidFill>
              <a:srgbClr val="824B15"/>
            </a:solidFill>
            <a:ln>
              <a:noFill/>
            </a:ln>
            <a:extLst/>
          </p:spPr>
          <p:txBody>
            <a:bodyPr/>
            <a:lstStyle/>
            <a:p>
              <a:pPr>
                <a:defRPr/>
              </a:pPr>
              <a:endParaRPr lang="id-ID">
                <a:solidFill>
                  <a:prstClr val="black"/>
                </a:solidFill>
                <a:cs typeface="Arial" pitchFamily="34" charset="0"/>
              </a:endParaRPr>
            </a:p>
          </p:txBody>
        </p:sp>
        <p:sp>
          <p:nvSpPr>
            <p:cNvPr id="29" name="Freeform 29"/>
            <p:cNvSpPr>
              <a:spLocks/>
            </p:cNvSpPr>
            <p:nvPr/>
          </p:nvSpPr>
          <p:spPr bwMode="auto">
            <a:xfrm>
              <a:off x="16876440" y="19000781"/>
              <a:ext cx="5359399" cy="8286749"/>
            </a:xfrm>
            <a:custGeom>
              <a:avLst/>
              <a:gdLst>
                <a:gd name="T0" fmla="*/ 3192 w 3376"/>
                <a:gd name="T1" fmla="*/ 0 h 5220"/>
                <a:gd name="T2" fmla="*/ 16 w 3376"/>
                <a:gd name="T3" fmla="*/ 683 h 5220"/>
                <a:gd name="T4" fmla="*/ 0 w 3376"/>
                <a:gd name="T5" fmla="*/ 5220 h 5220"/>
                <a:gd name="T6" fmla="*/ 3376 w 3376"/>
                <a:gd name="T7" fmla="*/ 3868 h 5220"/>
                <a:gd name="T8" fmla="*/ 3192 w 3376"/>
                <a:gd name="T9" fmla="*/ 0 h 5220"/>
              </a:gdLst>
              <a:ahLst/>
              <a:cxnLst>
                <a:cxn ang="0">
                  <a:pos x="T0" y="T1"/>
                </a:cxn>
                <a:cxn ang="0">
                  <a:pos x="T2" y="T3"/>
                </a:cxn>
                <a:cxn ang="0">
                  <a:pos x="T4" y="T5"/>
                </a:cxn>
                <a:cxn ang="0">
                  <a:pos x="T6" y="T7"/>
                </a:cxn>
                <a:cxn ang="0">
                  <a:pos x="T8" y="T9"/>
                </a:cxn>
              </a:cxnLst>
              <a:rect l="0" t="0" r="r" b="b"/>
              <a:pathLst>
                <a:path w="3376" h="5220">
                  <a:moveTo>
                    <a:pt x="3192" y="0"/>
                  </a:moveTo>
                  <a:lnTo>
                    <a:pt x="16" y="683"/>
                  </a:lnTo>
                  <a:lnTo>
                    <a:pt x="0" y="5220"/>
                  </a:lnTo>
                  <a:lnTo>
                    <a:pt x="3376" y="3868"/>
                  </a:lnTo>
                  <a:lnTo>
                    <a:pt x="3192" y="0"/>
                  </a:lnTo>
                  <a:close/>
                </a:path>
              </a:pathLst>
            </a:custGeom>
            <a:solidFill>
              <a:srgbClr val="866341"/>
            </a:solidFill>
            <a:ln>
              <a:noFill/>
            </a:ln>
            <a:extLst/>
          </p:spPr>
          <p:txBody>
            <a:bodyPr/>
            <a:lstStyle/>
            <a:p>
              <a:pPr>
                <a:defRPr/>
              </a:pPr>
              <a:endParaRPr lang="id-ID">
                <a:solidFill>
                  <a:prstClr val="black"/>
                </a:solidFill>
                <a:cs typeface="Arial" pitchFamily="34" charset="0"/>
              </a:endParaRPr>
            </a:p>
          </p:txBody>
        </p:sp>
        <p:sp>
          <p:nvSpPr>
            <p:cNvPr id="30" name="Freeform 30"/>
            <p:cNvSpPr>
              <a:spLocks/>
            </p:cNvSpPr>
            <p:nvPr/>
          </p:nvSpPr>
          <p:spPr bwMode="auto">
            <a:xfrm>
              <a:off x="11826601" y="20035833"/>
              <a:ext cx="4160840" cy="3173413"/>
            </a:xfrm>
            <a:custGeom>
              <a:avLst/>
              <a:gdLst>
                <a:gd name="T0" fmla="*/ 69 w 2621"/>
                <a:gd name="T1" fmla="*/ 0 h 1999"/>
                <a:gd name="T2" fmla="*/ 0 w 2621"/>
                <a:gd name="T3" fmla="*/ 1619 h 1999"/>
                <a:gd name="T4" fmla="*/ 2588 w 2621"/>
                <a:gd name="T5" fmla="*/ 1999 h 1999"/>
                <a:gd name="T6" fmla="*/ 2621 w 2621"/>
                <a:gd name="T7" fmla="*/ 378 h 1999"/>
                <a:gd name="T8" fmla="*/ 69 w 2621"/>
                <a:gd name="T9" fmla="*/ 0 h 1999"/>
              </a:gdLst>
              <a:ahLst/>
              <a:cxnLst>
                <a:cxn ang="0">
                  <a:pos x="T0" y="T1"/>
                </a:cxn>
                <a:cxn ang="0">
                  <a:pos x="T2" y="T3"/>
                </a:cxn>
                <a:cxn ang="0">
                  <a:pos x="T4" y="T5"/>
                </a:cxn>
                <a:cxn ang="0">
                  <a:pos x="T6" y="T7"/>
                </a:cxn>
                <a:cxn ang="0">
                  <a:pos x="T8" y="T9"/>
                </a:cxn>
              </a:cxnLst>
              <a:rect l="0" t="0" r="r" b="b"/>
              <a:pathLst>
                <a:path w="2621" h="1999">
                  <a:moveTo>
                    <a:pt x="69" y="0"/>
                  </a:moveTo>
                  <a:lnTo>
                    <a:pt x="0" y="1619"/>
                  </a:lnTo>
                  <a:lnTo>
                    <a:pt x="2588" y="1999"/>
                  </a:lnTo>
                  <a:lnTo>
                    <a:pt x="2621" y="378"/>
                  </a:lnTo>
                  <a:lnTo>
                    <a:pt x="69" y="0"/>
                  </a:lnTo>
                  <a:close/>
                </a:path>
              </a:pathLst>
            </a:custGeom>
            <a:solidFill>
              <a:srgbClr val="9B6F44"/>
            </a:solidFill>
            <a:ln>
              <a:noFill/>
            </a:ln>
            <a:extLst/>
          </p:spPr>
          <p:txBody>
            <a:bodyPr/>
            <a:lstStyle/>
            <a:p>
              <a:pPr>
                <a:defRPr/>
              </a:pPr>
              <a:endParaRPr lang="id-ID">
                <a:solidFill>
                  <a:prstClr val="black"/>
                </a:solidFill>
                <a:cs typeface="Arial" pitchFamily="34" charset="0"/>
              </a:endParaRPr>
            </a:p>
          </p:txBody>
        </p:sp>
        <p:sp>
          <p:nvSpPr>
            <p:cNvPr id="31" name="Freeform 31"/>
            <p:cNvSpPr>
              <a:spLocks/>
            </p:cNvSpPr>
            <p:nvPr/>
          </p:nvSpPr>
          <p:spPr bwMode="auto">
            <a:xfrm>
              <a:off x="13422313" y="4046538"/>
              <a:ext cx="16216312" cy="3189287"/>
            </a:xfrm>
            <a:custGeom>
              <a:avLst/>
              <a:gdLst>
                <a:gd name="T0" fmla="*/ 5057 w 10215"/>
                <a:gd name="T1" fmla="*/ 0 h 2009"/>
                <a:gd name="T2" fmla="*/ 10215 w 10215"/>
                <a:gd name="T3" fmla="*/ 976 h 2009"/>
                <a:gd name="T4" fmla="*/ 5359 w 10215"/>
                <a:gd name="T5" fmla="*/ 2009 h 2009"/>
                <a:gd name="T6" fmla="*/ 0 w 10215"/>
                <a:gd name="T7" fmla="*/ 1177 h 2009"/>
                <a:gd name="T8" fmla="*/ 5057 w 10215"/>
                <a:gd name="T9" fmla="*/ 0 h 2009"/>
              </a:gdLst>
              <a:ahLst/>
              <a:cxnLst>
                <a:cxn ang="0">
                  <a:pos x="T0" y="T1"/>
                </a:cxn>
                <a:cxn ang="0">
                  <a:pos x="T2" y="T3"/>
                </a:cxn>
                <a:cxn ang="0">
                  <a:pos x="T4" y="T5"/>
                </a:cxn>
                <a:cxn ang="0">
                  <a:pos x="T6" y="T7"/>
                </a:cxn>
                <a:cxn ang="0">
                  <a:pos x="T8" y="T9"/>
                </a:cxn>
              </a:cxnLst>
              <a:rect l="0" t="0" r="r" b="b"/>
              <a:pathLst>
                <a:path w="10215" h="2009">
                  <a:moveTo>
                    <a:pt x="5057" y="0"/>
                  </a:moveTo>
                  <a:lnTo>
                    <a:pt x="10215" y="976"/>
                  </a:lnTo>
                  <a:lnTo>
                    <a:pt x="5359" y="2009"/>
                  </a:lnTo>
                  <a:lnTo>
                    <a:pt x="0" y="1177"/>
                  </a:lnTo>
                  <a:lnTo>
                    <a:pt x="5057" y="0"/>
                  </a:lnTo>
                  <a:close/>
                </a:path>
              </a:pathLst>
            </a:custGeom>
            <a:solidFill>
              <a:srgbClr val="E1D8CF"/>
            </a:solidFill>
            <a:ln>
              <a:noFill/>
            </a:ln>
            <a:extLst/>
          </p:spPr>
          <p:txBody>
            <a:bodyPr/>
            <a:lstStyle/>
            <a:p>
              <a:pPr>
                <a:defRPr/>
              </a:pPr>
              <a:endParaRPr lang="id-ID">
                <a:solidFill>
                  <a:prstClr val="black"/>
                </a:solidFill>
                <a:cs typeface="Arial" pitchFamily="34" charset="0"/>
              </a:endParaRPr>
            </a:p>
          </p:txBody>
        </p:sp>
        <p:sp>
          <p:nvSpPr>
            <p:cNvPr id="32" name="Freeform 32"/>
            <p:cNvSpPr>
              <a:spLocks/>
            </p:cNvSpPr>
            <p:nvPr/>
          </p:nvSpPr>
          <p:spPr bwMode="auto">
            <a:xfrm>
              <a:off x="13265150" y="5832475"/>
              <a:ext cx="8834437" cy="12306300"/>
            </a:xfrm>
            <a:custGeom>
              <a:avLst/>
              <a:gdLst>
                <a:gd name="T0" fmla="*/ 5435 w 5565"/>
                <a:gd name="T1" fmla="*/ 7752 h 7752"/>
                <a:gd name="T2" fmla="*/ 5565 w 5565"/>
                <a:gd name="T3" fmla="*/ 884 h 7752"/>
                <a:gd name="T4" fmla="*/ 151 w 5565"/>
                <a:gd name="T5" fmla="*/ 0 h 7752"/>
                <a:gd name="T6" fmla="*/ 0 w 5565"/>
                <a:gd name="T7" fmla="*/ 6684 h 7752"/>
                <a:gd name="T8" fmla="*/ 5435 w 5565"/>
                <a:gd name="T9" fmla="*/ 7752 h 7752"/>
              </a:gdLst>
              <a:ahLst/>
              <a:cxnLst>
                <a:cxn ang="0">
                  <a:pos x="T0" y="T1"/>
                </a:cxn>
                <a:cxn ang="0">
                  <a:pos x="T2" y="T3"/>
                </a:cxn>
                <a:cxn ang="0">
                  <a:pos x="T4" y="T5"/>
                </a:cxn>
                <a:cxn ang="0">
                  <a:pos x="T6" y="T7"/>
                </a:cxn>
                <a:cxn ang="0">
                  <a:pos x="T8" y="T9"/>
                </a:cxn>
              </a:cxnLst>
              <a:rect l="0" t="0" r="r" b="b"/>
              <a:pathLst>
                <a:path w="5565" h="7752">
                  <a:moveTo>
                    <a:pt x="5435" y="7752"/>
                  </a:moveTo>
                  <a:lnTo>
                    <a:pt x="5565" y="884"/>
                  </a:lnTo>
                  <a:lnTo>
                    <a:pt x="151" y="0"/>
                  </a:lnTo>
                  <a:lnTo>
                    <a:pt x="0" y="6684"/>
                  </a:lnTo>
                  <a:lnTo>
                    <a:pt x="5435" y="7752"/>
                  </a:lnTo>
                  <a:close/>
                </a:path>
              </a:pathLst>
            </a:custGeom>
            <a:solidFill>
              <a:srgbClr val="C3B1A0"/>
            </a:solidFill>
            <a:ln>
              <a:noFill/>
            </a:ln>
            <a:extLst/>
          </p:spPr>
          <p:txBody>
            <a:bodyPr/>
            <a:lstStyle/>
            <a:p>
              <a:pPr>
                <a:defRPr/>
              </a:pPr>
              <a:endParaRPr lang="id-ID">
                <a:solidFill>
                  <a:prstClr val="black"/>
                </a:solidFill>
                <a:cs typeface="Arial" pitchFamily="34" charset="0"/>
              </a:endParaRPr>
            </a:p>
          </p:txBody>
        </p:sp>
        <p:sp>
          <p:nvSpPr>
            <p:cNvPr id="33" name="Freeform 33"/>
            <p:cNvSpPr>
              <a:spLocks/>
            </p:cNvSpPr>
            <p:nvPr/>
          </p:nvSpPr>
          <p:spPr bwMode="auto">
            <a:xfrm>
              <a:off x="21893213" y="5595938"/>
              <a:ext cx="8113712" cy="12542837"/>
            </a:xfrm>
            <a:custGeom>
              <a:avLst/>
              <a:gdLst>
                <a:gd name="T0" fmla="*/ 4832 w 5111"/>
                <a:gd name="T1" fmla="*/ 0 h 7901"/>
                <a:gd name="T2" fmla="*/ 23 w 5111"/>
                <a:gd name="T3" fmla="*/ 1033 h 7901"/>
                <a:gd name="T4" fmla="*/ 0 w 5111"/>
                <a:gd name="T5" fmla="*/ 7901 h 7901"/>
                <a:gd name="T6" fmla="*/ 5111 w 5111"/>
                <a:gd name="T7" fmla="*/ 5857 h 7901"/>
                <a:gd name="T8" fmla="*/ 4832 w 5111"/>
                <a:gd name="T9" fmla="*/ 0 h 7901"/>
              </a:gdLst>
              <a:ahLst/>
              <a:cxnLst>
                <a:cxn ang="0">
                  <a:pos x="T0" y="T1"/>
                </a:cxn>
                <a:cxn ang="0">
                  <a:pos x="T2" y="T3"/>
                </a:cxn>
                <a:cxn ang="0">
                  <a:pos x="T4" y="T5"/>
                </a:cxn>
                <a:cxn ang="0">
                  <a:pos x="T6" y="T7"/>
                </a:cxn>
                <a:cxn ang="0">
                  <a:pos x="T8" y="T9"/>
                </a:cxn>
              </a:cxnLst>
              <a:rect l="0" t="0" r="r" b="b"/>
              <a:pathLst>
                <a:path w="5111" h="7901">
                  <a:moveTo>
                    <a:pt x="4832" y="0"/>
                  </a:moveTo>
                  <a:lnTo>
                    <a:pt x="23" y="1033"/>
                  </a:lnTo>
                  <a:lnTo>
                    <a:pt x="0" y="7901"/>
                  </a:lnTo>
                  <a:lnTo>
                    <a:pt x="5111" y="5857"/>
                  </a:lnTo>
                  <a:lnTo>
                    <a:pt x="4832" y="0"/>
                  </a:lnTo>
                  <a:close/>
                </a:path>
              </a:pathLst>
            </a:custGeom>
            <a:solidFill>
              <a:srgbClr val="A48A70"/>
            </a:solidFill>
            <a:ln>
              <a:noFill/>
            </a:ln>
            <a:extLst/>
          </p:spPr>
          <p:txBody>
            <a:bodyPr/>
            <a:lstStyle/>
            <a:p>
              <a:pPr>
                <a:defRPr/>
              </a:pPr>
              <a:endParaRPr lang="id-ID">
                <a:solidFill>
                  <a:prstClr val="black"/>
                </a:solidFill>
                <a:cs typeface="Arial" pitchFamily="34" charset="0"/>
              </a:endParaRPr>
            </a:p>
          </p:txBody>
        </p:sp>
        <p:sp>
          <p:nvSpPr>
            <p:cNvPr id="34" name="Freeform 34"/>
            <p:cNvSpPr>
              <a:spLocks/>
            </p:cNvSpPr>
            <p:nvPr/>
          </p:nvSpPr>
          <p:spPr bwMode="auto">
            <a:xfrm>
              <a:off x="14582775" y="8023225"/>
              <a:ext cx="5637212" cy="3940175"/>
            </a:xfrm>
            <a:custGeom>
              <a:avLst/>
              <a:gdLst>
                <a:gd name="T0" fmla="*/ 104 w 3551"/>
                <a:gd name="T1" fmla="*/ 0 h 2482"/>
                <a:gd name="T2" fmla="*/ 3551 w 3551"/>
                <a:gd name="T3" fmla="*/ 518 h 2482"/>
                <a:gd name="T4" fmla="*/ 3518 w 3551"/>
                <a:gd name="T5" fmla="*/ 2482 h 2482"/>
                <a:gd name="T6" fmla="*/ 0 w 3551"/>
                <a:gd name="T7" fmla="*/ 1896 h 2482"/>
                <a:gd name="T8" fmla="*/ 104 w 3551"/>
                <a:gd name="T9" fmla="*/ 0 h 2482"/>
              </a:gdLst>
              <a:ahLst/>
              <a:cxnLst>
                <a:cxn ang="0">
                  <a:pos x="T0" y="T1"/>
                </a:cxn>
                <a:cxn ang="0">
                  <a:pos x="T2" y="T3"/>
                </a:cxn>
                <a:cxn ang="0">
                  <a:pos x="T4" y="T5"/>
                </a:cxn>
                <a:cxn ang="0">
                  <a:pos x="T6" y="T7"/>
                </a:cxn>
                <a:cxn ang="0">
                  <a:pos x="T8" y="T9"/>
                </a:cxn>
              </a:cxnLst>
              <a:rect l="0" t="0" r="r" b="b"/>
              <a:pathLst>
                <a:path w="3551" h="2482">
                  <a:moveTo>
                    <a:pt x="104" y="0"/>
                  </a:moveTo>
                  <a:lnTo>
                    <a:pt x="3551" y="518"/>
                  </a:lnTo>
                  <a:lnTo>
                    <a:pt x="3518" y="2482"/>
                  </a:lnTo>
                  <a:lnTo>
                    <a:pt x="0" y="1896"/>
                  </a:lnTo>
                  <a:lnTo>
                    <a:pt x="104" y="0"/>
                  </a:lnTo>
                  <a:close/>
                </a:path>
              </a:pathLst>
            </a:custGeom>
            <a:solidFill>
              <a:srgbClr val="E1D8CF"/>
            </a:solidFill>
            <a:ln>
              <a:noFill/>
            </a:ln>
            <a:extLst/>
          </p:spPr>
          <p:txBody>
            <a:bodyPr/>
            <a:lstStyle/>
            <a:p>
              <a:pPr>
                <a:defRPr/>
              </a:pPr>
              <a:endParaRPr lang="id-ID">
                <a:solidFill>
                  <a:prstClr val="black"/>
                </a:solidFill>
                <a:cs typeface="Arial" pitchFamily="34" charset="0"/>
              </a:endParaRPr>
            </a:p>
          </p:txBody>
        </p:sp>
        <p:sp>
          <p:nvSpPr>
            <p:cNvPr id="35" name="Freeform 35"/>
            <p:cNvSpPr>
              <a:spLocks/>
            </p:cNvSpPr>
            <p:nvPr/>
          </p:nvSpPr>
          <p:spPr bwMode="auto">
            <a:xfrm>
              <a:off x="28055888" y="8551863"/>
              <a:ext cx="10714037" cy="2109787"/>
            </a:xfrm>
            <a:custGeom>
              <a:avLst/>
              <a:gdLst>
                <a:gd name="T0" fmla="*/ 3341 w 6749"/>
                <a:gd name="T1" fmla="*/ 0 h 1329"/>
                <a:gd name="T2" fmla="*/ 6749 w 6749"/>
                <a:gd name="T3" fmla="*/ 646 h 1329"/>
                <a:gd name="T4" fmla="*/ 3542 w 6749"/>
                <a:gd name="T5" fmla="*/ 1329 h 1329"/>
                <a:gd name="T6" fmla="*/ 0 w 6749"/>
                <a:gd name="T7" fmla="*/ 778 h 1329"/>
                <a:gd name="T8" fmla="*/ 3341 w 6749"/>
                <a:gd name="T9" fmla="*/ 0 h 1329"/>
              </a:gdLst>
              <a:ahLst/>
              <a:cxnLst>
                <a:cxn ang="0">
                  <a:pos x="T0" y="T1"/>
                </a:cxn>
                <a:cxn ang="0">
                  <a:pos x="T2" y="T3"/>
                </a:cxn>
                <a:cxn ang="0">
                  <a:pos x="T4" y="T5"/>
                </a:cxn>
                <a:cxn ang="0">
                  <a:pos x="T6" y="T7"/>
                </a:cxn>
                <a:cxn ang="0">
                  <a:pos x="T8" y="T9"/>
                </a:cxn>
              </a:cxnLst>
              <a:rect l="0" t="0" r="r" b="b"/>
              <a:pathLst>
                <a:path w="6749" h="1329">
                  <a:moveTo>
                    <a:pt x="3341" y="0"/>
                  </a:moveTo>
                  <a:lnTo>
                    <a:pt x="6749" y="646"/>
                  </a:lnTo>
                  <a:lnTo>
                    <a:pt x="3542" y="1329"/>
                  </a:lnTo>
                  <a:lnTo>
                    <a:pt x="0" y="778"/>
                  </a:lnTo>
                  <a:lnTo>
                    <a:pt x="3341" y="0"/>
                  </a:lnTo>
                  <a:close/>
                </a:path>
              </a:pathLst>
            </a:custGeom>
            <a:solidFill>
              <a:srgbClr val="B49373"/>
            </a:solidFill>
            <a:ln>
              <a:noFill/>
            </a:ln>
            <a:extLst/>
          </p:spPr>
          <p:txBody>
            <a:bodyPr/>
            <a:lstStyle/>
            <a:p>
              <a:pPr>
                <a:defRPr/>
              </a:pPr>
              <a:endParaRPr lang="id-ID">
                <a:solidFill>
                  <a:prstClr val="black"/>
                </a:solidFill>
                <a:cs typeface="Arial" pitchFamily="34" charset="0"/>
              </a:endParaRPr>
            </a:p>
          </p:txBody>
        </p:sp>
        <p:sp>
          <p:nvSpPr>
            <p:cNvPr id="36" name="Freeform 36"/>
            <p:cNvSpPr>
              <a:spLocks/>
            </p:cNvSpPr>
            <p:nvPr/>
          </p:nvSpPr>
          <p:spPr bwMode="auto">
            <a:xfrm>
              <a:off x="27951113" y="9731375"/>
              <a:ext cx="5837237" cy="8129587"/>
            </a:xfrm>
            <a:custGeom>
              <a:avLst/>
              <a:gdLst>
                <a:gd name="T0" fmla="*/ 3592 w 3677"/>
                <a:gd name="T1" fmla="*/ 5121 h 5121"/>
                <a:gd name="T2" fmla="*/ 3677 w 3677"/>
                <a:gd name="T3" fmla="*/ 586 h 5121"/>
                <a:gd name="T4" fmla="*/ 102 w 3677"/>
                <a:gd name="T5" fmla="*/ 0 h 5121"/>
                <a:gd name="T6" fmla="*/ 0 w 3677"/>
                <a:gd name="T7" fmla="*/ 4414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6"/>
                  </a:lnTo>
                  <a:lnTo>
                    <a:pt x="102" y="0"/>
                  </a:lnTo>
                  <a:lnTo>
                    <a:pt x="0" y="4414"/>
                  </a:lnTo>
                  <a:lnTo>
                    <a:pt x="3592" y="5121"/>
                  </a:lnTo>
                  <a:close/>
                </a:path>
              </a:pathLst>
            </a:custGeom>
            <a:solidFill>
              <a:srgbClr val="683C11"/>
            </a:solidFill>
            <a:ln>
              <a:noFill/>
            </a:ln>
            <a:extLst/>
          </p:spPr>
          <p:txBody>
            <a:bodyPr/>
            <a:lstStyle/>
            <a:p>
              <a:pPr>
                <a:defRPr/>
              </a:pPr>
              <a:endParaRPr lang="id-ID">
                <a:solidFill>
                  <a:prstClr val="black"/>
                </a:solidFill>
                <a:cs typeface="Arial" pitchFamily="34" charset="0"/>
              </a:endParaRPr>
            </a:p>
          </p:txBody>
        </p:sp>
        <p:sp>
          <p:nvSpPr>
            <p:cNvPr id="37" name="Freeform 37"/>
            <p:cNvSpPr>
              <a:spLocks/>
            </p:cNvSpPr>
            <p:nvPr/>
          </p:nvSpPr>
          <p:spPr bwMode="auto">
            <a:xfrm>
              <a:off x="33653413" y="9577388"/>
              <a:ext cx="5359400" cy="8283575"/>
            </a:xfrm>
            <a:custGeom>
              <a:avLst/>
              <a:gdLst>
                <a:gd name="T0" fmla="*/ 3192 w 3376"/>
                <a:gd name="T1" fmla="*/ 0 h 5218"/>
                <a:gd name="T2" fmla="*/ 16 w 3376"/>
                <a:gd name="T3" fmla="*/ 683 h 5218"/>
                <a:gd name="T4" fmla="*/ 0 w 3376"/>
                <a:gd name="T5" fmla="*/ 5218 h 5218"/>
                <a:gd name="T6" fmla="*/ 3376 w 3376"/>
                <a:gd name="T7" fmla="*/ 3869 h 5218"/>
                <a:gd name="T8" fmla="*/ 3192 w 3376"/>
                <a:gd name="T9" fmla="*/ 0 h 5218"/>
              </a:gdLst>
              <a:ahLst/>
              <a:cxnLst>
                <a:cxn ang="0">
                  <a:pos x="T0" y="T1"/>
                </a:cxn>
                <a:cxn ang="0">
                  <a:pos x="T2" y="T3"/>
                </a:cxn>
                <a:cxn ang="0">
                  <a:pos x="T4" y="T5"/>
                </a:cxn>
                <a:cxn ang="0">
                  <a:pos x="T6" y="T7"/>
                </a:cxn>
                <a:cxn ang="0">
                  <a:pos x="T8" y="T9"/>
                </a:cxn>
              </a:cxnLst>
              <a:rect l="0" t="0" r="r" b="b"/>
              <a:pathLst>
                <a:path w="3376" h="5218">
                  <a:moveTo>
                    <a:pt x="3192" y="0"/>
                  </a:moveTo>
                  <a:lnTo>
                    <a:pt x="16" y="683"/>
                  </a:lnTo>
                  <a:lnTo>
                    <a:pt x="0" y="5218"/>
                  </a:lnTo>
                  <a:lnTo>
                    <a:pt x="3376" y="3869"/>
                  </a:lnTo>
                  <a:lnTo>
                    <a:pt x="3192" y="0"/>
                  </a:lnTo>
                  <a:close/>
                </a:path>
              </a:pathLst>
            </a:custGeom>
            <a:solidFill>
              <a:srgbClr val="824B15"/>
            </a:solidFill>
            <a:ln>
              <a:noFill/>
            </a:ln>
            <a:extLst/>
          </p:spPr>
          <p:txBody>
            <a:bodyPr/>
            <a:lstStyle/>
            <a:p>
              <a:pPr>
                <a:defRPr/>
              </a:pPr>
              <a:endParaRPr lang="id-ID">
                <a:solidFill>
                  <a:prstClr val="black"/>
                </a:solidFill>
                <a:cs typeface="Arial" pitchFamily="34" charset="0"/>
              </a:endParaRPr>
            </a:p>
          </p:txBody>
        </p:sp>
        <p:sp>
          <p:nvSpPr>
            <p:cNvPr id="38" name="Freeform 38"/>
            <p:cNvSpPr>
              <a:spLocks/>
            </p:cNvSpPr>
            <p:nvPr/>
          </p:nvSpPr>
          <p:spPr bwMode="auto">
            <a:xfrm>
              <a:off x="34342388" y="11801475"/>
              <a:ext cx="3725862" cy="3665537"/>
            </a:xfrm>
            <a:custGeom>
              <a:avLst/>
              <a:gdLst>
                <a:gd name="T0" fmla="*/ 0 w 2347"/>
                <a:gd name="T1" fmla="*/ 518 h 2309"/>
                <a:gd name="T2" fmla="*/ 71 w 2347"/>
                <a:gd name="T3" fmla="*/ 2309 h 2309"/>
                <a:gd name="T4" fmla="*/ 2347 w 2347"/>
                <a:gd name="T5" fmla="*/ 1794 h 2309"/>
                <a:gd name="T6" fmla="*/ 2174 w 2347"/>
                <a:gd name="T7" fmla="*/ 0 h 2309"/>
                <a:gd name="T8" fmla="*/ 0 w 2347"/>
                <a:gd name="T9" fmla="*/ 518 h 2309"/>
              </a:gdLst>
              <a:ahLst/>
              <a:cxnLst>
                <a:cxn ang="0">
                  <a:pos x="T0" y="T1"/>
                </a:cxn>
                <a:cxn ang="0">
                  <a:pos x="T2" y="T3"/>
                </a:cxn>
                <a:cxn ang="0">
                  <a:pos x="T4" y="T5"/>
                </a:cxn>
                <a:cxn ang="0">
                  <a:pos x="T6" y="T7"/>
                </a:cxn>
                <a:cxn ang="0">
                  <a:pos x="T8" y="T9"/>
                </a:cxn>
              </a:cxnLst>
              <a:rect l="0" t="0" r="r" b="b"/>
              <a:pathLst>
                <a:path w="2347" h="2309">
                  <a:moveTo>
                    <a:pt x="0" y="518"/>
                  </a:moveTo>
                  <a:lnTo>
                    <a:pt x="71" y="2309"/>
                  </a:lnTo>
                  <a:lnTo>
                    <a:pt x="2347" y="1794"/>
                  </a:lnTo>
                  <a:lnTo>
                    <a:pt x="2174" y="0"/>
                  </a:lnTo>
                  <a:lnTo>
                    <a:pt x="0" y="518"/>
                  </a:lnTo>
                  <a:close/>
                </a:path>
              </a:pathLst>
            </a:custGeom>
            <a:solidFill>
              <a:srgbClr val="866341"/>
            </a:solidFill>
            <a:ln>
              <a:noFill/>
            </a:ln>
            <a:extLst/>
          </p:spPr>
          <p:txBody>
            <a:bodyPr/>
            <a:lstStyle/>
            <a:p>
              <a:pPr>
                <a:defRPr/>
              </a:pPr>
              <a:endParaRPr lang="id-ID">
                <a:solidFill>
                  <a:prstClr val="black"/>
                </a:solidFill>
                <a:cs typeface="Arial" pitchFamily="34" charset="0"/>
              </a:endParaRPr>
            </a:p>
          </p:txBody>
        </p:sp>
        <p:sp>
          <p:nvSpPr>
            <p:cNvPr id="39" name="Freeform 39"/>
            <p:cNvSpPr>
              <a:spLocks/>
            </p:cNvSpPr>
            <p:nvPr/>
          </p:nvSpPr>
          <p:spPr bwMode="auto">
            <a:xfrm>
              <a:off x="27882850" y="9731375"/>
              <a:ext cx="5751512" cy="8148637"/>
            </a:xfrm>
            <a:custGeom>
              <a:avLst/>
              <a:gdLst>
                <a:gd name="T0" fmla="*/ 1533 w 1533"/>
                <a:gd name="T1" fmla="*/ 2172 h 2172"/>
                <a:gd name="T2" fmla="*/ 0 w 1533"/>
                <a:gd name="T3" fmla="*/ 1865 h 2172"/>
                <a:gd name="T4" fmla="*/ 61 w 1533"/>
                <a:gd name="T5" fmla="*/ 0 h 2172"/>
                <a:gd name="T6" fmla="*/ 453 w 1533"/>
                <a:gd name="T7" fmla="*/ 1471 h 2172"/>
                <a:gd name="T8" fmla="*/ 1533 w 1533"/>
                <a:gd name="T9" fmla="*/ 2172 h 2172"/>
              </a:gdLst>
              <a:ahLst/>
              <a:cxnLst>
                <a:cxn ang="0">
                  <a:pos x="T0" y="T1"/>
                </a:cxn>
                <a:cxn ang="0">
                  <a:pos x="T2" y="T3"/>
                </a:cxn>
                <a:cxn ang="0">
                  <a:pos x="T4" y="T5"/>
                </a:cxn>
                <a:cxn ang="0">
                  <a:pos x="T6" y="T7"/>
                </a:cxn>
                <a:cxn ang="0">
                  <a:pos x="T8" y="T9"/>
                </a:cxn>
              </a:cxnLst>
              <a:rect l="0" t="0" r="r" b="b"/>
              <a:pathLst>
                <a:path w="1533" h="2172">
                  <a:moveTo>
                    <a:pt x="1533" y="2172"/>
                  </a:moveTo>
                  <a:cubicBezTo>
                    <a:pt x="0" y="1865"/>
                    <a:pt x="0" y="1865"/>
                    <a:pt x="0" y="1865"/>
                  </a:cubicBezTo>
                  <a:cubicBezTo>
                    <a:pt x="61" y="0"/>
                    <a:pt x="61" y="0"/>
                    <a:pt x="61" y="0"/>
                  </a:cubicBezTo>
                  <a:cubicBezTo>
                    <a:pt x="61" y="0"/>
                    <a:pt x="117" y="946"/>
                    <a:pt x="453" y="1471"/>
                  </a:cubicBezTo>
                  <a:cubicBezTo>
                    <a:pt x="788" y="1996"/>
                    <a:pt x="1533" y="2172"/>
                    <a:pt x="1533" y="2172"/>
                  </a:cubicBezTo>
                  <a:close/>
                </a:path>
              </a:pathLst>
            </a:custGeom>
            <a:solidFill>
              <a:srgbClr val="9B6F44"/>
            </a:solidFill>
            <a:ln>
              <a:noFill/>
            </a:ln>
            <a:extLst/>
          </p:spPr>
          <p:txBody>
            <a:bodyPr/>
            <a:lstStyle/>
            <a:p>
              <a:pPr>
                <a:defRPr/>
              </a:pPr>
              <a:endParaRPr lang="id-ID">
                <a:solidFill>
                  <a:prstClr val="black"/>
                </a:solidFill>
                <a:cs typeface="Arial" pitchFamily="34" charset="0"/>
              </a:endParaRPr>
            </a:p>
          </p:txBody>
        </p:sp>
      </p:grpSp>
      <p:sp>
        <p:nvSpPr>
          <p:cNvPr id="40" name="Oval 163"/>
          <p:cNvSpPr/>
          <p:nvPr userDrawn="1"/>
        </p:nvSpPr>
        <p:spPr>
          <a:xfrm>
            <a:off x="2864649" y="2165350"/>
            <a:ext cx="282179" cy="376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1" name="Oval 166"/>
          <p:cNvSpPr/>
          <p:nvPr userDrawn="1"/>
        </p:nvSpPr>
        <p:spPr>
          <a:xfrm>
            <a:off x="2864649" y="3486150"/>
            <a:ext cx="282179" cy="3762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2" name="Oval 167"/>
          <p:cNvSpPr/>
          <p:nvPr userDrawn="1"/>
        </p:nvSpPr>
        <p:spPr>
          <a:xfrm>
            <a:off x="2864649" y="4887924"/>
            <a:ext cx="282179" cy="3762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3" name="Oval 168"/>
          <p:cNvSpPr/>
          <p:nvPr userDrawn="1"/>
        </p:nvSpPr>
        <p:spPr>
          <a:xfrm>
            <a:off x="6013848" y="3486150"/>
            <a:ext cx="282178" cy="3762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4" name="Oval 169"/>
          <p:cNvSpPr/>
          <p:nvPr userDrawn="1"/>
        </p:nvSpPr>
        <p:spPr>
          <a:xfrm>
            <a:off x="6013848" y="4887924"/>
            <a:ext cx="282178" cy="3762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5" name="Oval 171"/>
          <p:cNvSpPr/>
          <p:nvPr userDrawn="1"/>
        </p:nvSpPr>
        <p:spPr>
          <a:xfrm>
            <a:off x="6013848" y="2165350"/>
            <a:ext cx="282178" cy="3762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rm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9" name="Metin Yer Tutucusu 8"/>
          <p:cNvSpPr>
            <a:spLocks noGrp="1"/>
          </p:cNvSpPr>
          <p:nvPr>
            <p:ph type="body" sz="quarter" idx="12"/>
          </p:nvPr>
        </p:nvSpPr>
        <p:spPr>
          <a:xfrm>
            <a:off x="3192071" y="21129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3" name="Metin Yer Tutucusu 8"/>
          <p:cNvSpPr>
            <a:spLocks noGrp="1"/>
          </p:cNvSpPr>
          <p:nvPr>
            <p:ph type="body" sz="quarter" idx="13"/>
          </p:nvPr>
        </p:nvSpPr>
        <p:spPr>
          <a:xfrm>
            <a:off x="6392471" y="21129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4" name="Metin Yer Tutucusu 8"/>
          <p:cNvSpPr>
            <a:spLocks noGrp="1"/>
          </p:cNvSpPr>
          <p:nvPr>
            <p:ph type="body" sz="quarter" idx="14"/>
          </p:nvPr>
        </p:nvSpPr>
        <p:spPr>
          <a:xfrm>
            <a:off x="3192071" y="34900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5" name="Metin Yer Tutucusu 8"/>
          <p:cNvSpPr>
            <a:spLocks noGrp="1"/>
          </p:cNvSpPr>
          <p:nvPr>
            <p:ph type="body" sz="quarter" idx="15"/>
          </p:nvPr>
        </p:nvSpPr>
        <p:spPr>
          <a:xfrm>
            <a:off x="6392471" y="34900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6" name="Metin Yer Tutucusu 8"/>
          <p:cNvSpPr>
            <a:spLocks noGrp="1"/>
          </p:cNvSpPr>
          <p:nvPr>
            <p:ph type="body" sz="quarter" idx="16"/>
          </p:nvPr>
        </p:nvSpPr>
        <p:spPr>
          <a:xfrm>
            <a:off x="3192071" y="4887489"/>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7" name="Metin Yer Tutucusu 8"/>
          <p:cNvSpPr>
            <a:spLocks noGrp="1"/>
          </p:cNvSpPr>
          <p:nvPr>
            <p:ph type="body" sz="quarter" idx="17"/>
          </p:nvPr>
        </p:nvSpPr>
        <p:spPr>
          <a:xfrm>
            <a:off x="6392471" y="4887489"/>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Tree>
    <p:extLst>
      <p:ext uri="{BB962C8B-B14F-4D97-AF65-F5344CB8AC3E}">
        <p14:creationId xmlns:p14="http://schemas.microsoft.com/office/powerpoint/2010/main" val="279282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ikon + konu - 2">
    <p:spTree>
      <p:nvGrpSpPr>
        <p:cNvPr id="1" name=""/>
        <p:cNvGrpSpPr/>
        <p:nvPr/>
      </p:nvGrpSpPr>
      <p:grpSpPr>
        <a:xfrm>
          <a:off x="0" y="0"/>
          <a:ext cx="0" cy="0"/>
          <a:chOff x="0" y="0"/>
          <a:chExt cx="0" cy="0"/>
        </a:xfrm>
      </p:grpSpPr>
      <p:sp>
        <p:nvSpPr>
          <p:cNvPr id="5"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8">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5180AE68-E25A-41A4-87EB-4726A85C07E4}"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9" name="Freeform 26">
            <a:extLst>
              <a:ext uri="{FF2B5EF4-FFF2-40B4-BE49-F238E27FC236}"/>
            </a:extLst>
          </p:cNvPr>
          <p:cNvSpPr>
            <a:spLocks/>
          </p:cNvSpPr>
          <p:nvPr userDrawn="1"/>
        </p:nvSpPr>
        <p:spPr bwMode="auto">
          <a:xfrm>
            <a:off x="7309247" y="2119313"/>
            <a:ext cx="1128713" cy="806450"/>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1" name="Freeform 26">
            <a:extLst>
              <a:ext uri="{FF2B5EF4-FFF2-40B4-BE49-F238E27FC236}"/>
            </a:extLst>
          </p:cNvPr>
          <p:cNvSpPr>
            <a:spLocks/>
          </p:cNvSpPr>
          <p:nvPr userDrawn="1"/>
        </p:nvSpPr>
        <p:spPr bwMode="auto">
          <a:xfrm flipH="1">
            <a:off x="7650957" y="3408363"/>
            <a:ext cx="1064419" cy="806450"/>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2" name="Freeform 27"/>
          <p:cNvSpPr>
            <a:spLocks/>
          </p:cNvSpPr>
          <p:nvPr userDrawn="1"/>
        </p:nvSpPr>
        <p:spPr bwMode="auto">
          <a:xfrm>
            <a:off x="4354116" y="2424113"/>
            <a:ext cx="4529138" cy="2151062"/>
          </a:xfrm>
          <a:custGeom>
            <a:avLst/>
            <a:gdLst>
              <a:gd name="T0" fmla="*/ 2147483646 w 3804"/>
              <a:gd name="T1" fmla="*/ 0 h 1355"/>
              <a:gd name="T2" fmla="*/ 2147483646 w 3804"/>
              <a:gd name="T3" fmla="*/ 0 h 1355"/>
              <a:gd name="T4" fmla="*/ 0 w 3804"/>
              <a:gd name="T5" fmla="*/ 2147483646 h 1355"/>
              <a:gd name="T6" fmla="*/ 2147483646 w 3804"/>
              <a:gd name="T7" fmla="*/ 2147483646 h 1355"/>
              <a:gd name="T8" fmla="*/ 2147483646 w 3804"/>
              <a:gd name="T9" fmla="*/ 2147483646 h 1355"/>
              <a:gd name="T10" fmla="*/ 2147483646 w 3804"/>
              <a:gd name="T11" fmla="*/ 0 h 1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04" h="1355">
                <a:moveTo>
                  <a:pt x="3799" y="0"/>
                </a:moveTo>
                <a:lnTo>
                  <a:pt x="372" y="0"/>
                </a:lnTo>
                <a:lnTo>
                  <a:pt x="0" y="679"/>
                </a:lnTo>
                <a:lnTo>
                  <a:pt x="372" y="1355"/>
                </a:lnTo>
                <a:lnTo>
                  <a:pt x="3804" y="1355"/>
                </a:lnTo>
                <a:lnTo>
                  <a:pt x="3799" y="0"/>
                </a:lnTo>
              </a:path>
            </a:pathLst>
          </a:custGeom>
          <a:no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grpSp>
        <p:nvGrpSpPr>
          <p:cNvPr id="13" name="Grup 2"/>
          <p:cNvGrpSpPr>
            <a:grpSpLocks/>
          </p:cNvGrpSpPr>
          <p:nvPr userDrawn="1"/>
        </p:nvGrpSpPr>
        <p:grpSpPr bwMode="auto">
          <a:xfrm>
            <a:off x="6160294" y="1751014"/>
            <a:ext cx="2241947" cy="3756025"/>
            <a:chOff x="8129463" y="2060694"/>
            <a:chExt cx="3369439" cy="4448847"/>
          </a:xfrm>
        </p:grpSpPr>
        <p:sp>
          <p:nvSpPr>
            <p:cNvPr id="14" name="Freeform 26">
              <a:extLst>
                <a:ext uri="{FF2B5EF4-FFF2-40B4-BE49-F238E27FC236}"/>
              </a:extLst>
            </p:cNvPr>
            <p:cNvSpPr>
              <a:spLocks/>
            </p:cNvSpPr>
            <p:nvPr userDrawn="1"/>
          </p:nvSpPr>
          <p:spPr bwMode="auto">
            <a:xfrm flipH="1">
              <a:off x="8603654" y="5018443"/>
              <a:ext cx="1494148" cy="806660"/>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5" name="Freeform 26">
              <a:extLst>
                <a:ext uri="{FF2B5EF4-FFF2-40B4-BE49-F238E27FC236}"/>
              </a:extLst>
            </p:cNvPr>
            <p:cNvSpPr>
              <a:spLocks/>
            </p:cNvSpPr>
            <p:nvPr userDrawn="1"/>
          </p:nvSpPr>
          <p:spPr bwMode="auto">
            <a:xfrm>
              <a:off x="8428293" y="3730422"/>
              <a:ext cx="1243632" cy="804779"/>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grpSp>
          <p:nvGrpSpPr>
            <p:cNvPr id="16" name="Group 22"/>
            <p:cNvGrpSpPr>
              <a:grpSpLocks/>
            </p:cNvGrpSpPr>
            <p:nvPr userDrawn="1"/>
          </p:nvGrpSpPr>
          <p:grpSpPr bwMode="auto">
            <a:xfrm rot="-2789196">
              <a:off x="8981145" y="4009636"/>
              <a:ext cx="1135475" cy="725380"/>
              <a:chOff x="4482977" y="3663831"/>
              <a:chExt cx="1632732" cy="1043048"/>
            </a:xfrm>
          </p:grpSpPr>
          <p:sp>
            <p:nvSpPr>
              <p:cNvPr id="45" name="Rectangle 12">
                <a:extLst>
                  <a:ext uri="{FF2B5EF4-FFF2-40B4-BE49-F238E27FC236}"/>
                </a:extLst>
              </p:cNvPr>
              <p:cNvSpPr>
                <a:spLocks noChangeArrowheads="1"/>
              </p:cNvSpPr>
              <p:nvPr/>
            </p:nvSpPr>
            <p:spPr bwMode="auto">
              <a:xfrm>
                <a:off x="4491141" y="3661655"/>
                <a:ext cx="1630373" cy="344787"/>
              </a:xfrm>
              <a:prstGeom prst="rect">
                <a:avLst/>
              </a:prstGeom>
              <a:solidFill>
                <a:schemeClr val="accent1">
                  <a:lumMod val="60000"/>
                  <a:lumOff val="4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46" name="Rectangle 13">
                <a:extLst>
                  <a:ext uri="{FF2B5EF4-FFF2-40B4-BE49-F238E27FC236}"/>
                </a:extLst>
              </p:cNvPr>
              <p:cNvSpPr>
                <a:spLocks noChangeArrowheads="1"/>
              </p:cNvSpPr>
              <p:nvPr/>
            </p:nvSpPr>
            <p:spPr bwMode="auto">
              <a:xfrm>
                <a:off x="4488416" y="4015483"/>
                <a:ext cx="1622263" cy="344787"/>
              </a:xfrm>
              <a:prstGeom prst="rect">
                <a:avLst/>
              </a:prstGeom>
              <a:solidFill>
                <a:schemeClr val="accent1"/>
              </a:solidFill>
              <a:ln>
                <a:noFill/>
              </a:ln>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tr-TR" altLang="tr-TR">
                  <a:solidFill>
                    <a:srgbClr val="404040"/>
                  </a:solidFill>
                  <a:latin typeface="Calibri" panose="020F0502020204030204" pitchFamily="34" charset="0"/>
                </a:endParaRPr>
              </a:p>
            </p:txBody>
          </p:sp>
          <p:sp>
            <p:nvSpPr>
              <p:cNvPr id="47" name="Rectangle 14">
                <a:extLst>
                  <a:ext uri="{FF2B5EF4-FFF2-40B4-BE49-F238E27FC236}"/>
                </a:extLst>
              </p:cNvPr>
              <p:cNvSpPr>
                <a:spLocks noChangeArrowheads="1"/>
              </p:cNvSpPr>
              <p:nvPr/>
            </p:nvSpPr>
            <p:spPr bwMode="auto">
              <a:xfrm>
                <a:off x="4484961" y="4357252"/>
                <a:ext cx="1627670" cy="347359"/>
              </a:xfrm>
              <a:prstGeom prst="rect">
                <a:avLst/>
              </a:prstGeom>
              <a:solidFill>
                <a:schemeClr val="accent1">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grpSp>
        <p:grpSp>
          <p:nvGrpSpPr>
            <p:cNvPr id="17" name="Group 23"/>
            <p:cNvGrpSpPr>
              <a:grpSpLocks/>
            </p:cNvGrpSpPr>
            <p:nvPr userDrawn="1"/>
          </p:nvGrpSpPr>
          <p:grpSpPr bwMode="auto">
            <a:xfrm rot="-2789196">
              <a:off x="9749612" y="3199287"/>
              <a:ext cx="1139805" cy="714468"/>
              <a:chOff x="6098042" y="3175258"/>
              <a:chExt cx="1638959" cy="1027352"/>
            </a:xfrm>
          </p:grpSpPr>
          <p:sp>
            <p:nvSpPr>
              <p:cNvPr id="42" name="Rectangle 15">
                <a:extLst>
                  <a:ext uri="{FF2B5EF4-FFF2-40B4-BE49-F238E27FC236}"/>
                </a:extLst>
              </p:cNvPr>
              <p:cNvSpPr>
                <a:spLocks noChangeArrowheads="1"/>
              </p:cNvSpPr>
              <p:nvPr/>
            </p:nvSpPr>
            <p:spPr bwMode="auto">
              <a:xfrm>
                <a:off x="6100032" y="3173593"/>
                <a:ext cx="1633080" cy="344785"/>
              </a:xfrm>
              <a:prstGeom prst="rect">
                <a:avLst/>
              </a:prstGeom>
              <a:solidFill>
                <a:schemeClr val="accent3">
                  <a:lumMod val="60000"/>
                  <a:lumOff val="4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43" name="Rectangle 16">
                <a:extLst>
                  <a:ext uri="{FF2B5EF4-FFF2-40B4-BE49-F238E27FC236}"/>
                </a:extLst>
              </p:cNvPr>
              <p:cNvSpPr>
                <a:spLocks noChangeArrowheads="1"/>
              </p:cNvSpPr>
              <p:nvPr/>
            </p:nvSpPr>
            <p:spPr bwMode="auto">
              <a:xfrm>
                <a:off x="6097695" y="3520592"/>
                <a:ext cx="1630375" cy="342211"/>
              </a:xfrm>
              <a:prstGeom prst="rect">
                <a:avLst/>
              </a:prstGeom>
              <a:solidFill>
                <a:schemeClr val="accent3"/>
              </a:solidFill>
              <a:ln>
                <a:noFill/>
              </a:ln>
            </p:spPr>
            <p:txBody>
              <a:bodyPr/>
              <a:lstStyle/>
              <a:p>
                <a:pPr>
                  <a:defRPr/>
                </a:pPr>
                <a:endParaRPr lang="id-ID">
                  <a:solidFill>
                    <a:prstClr val="black">
                      <a:lumMod val="75000"/>
                      <a:lumOff val="25000"/>
                    </a:prstClr>
                  </a:solidFill>
                  <a:cs typeface="Arial" pitchFamily="34" charset="0"/>
                </a:endParaRPr>
              </a:p>
            </p:txBody>
          </p:sp>
          <p:sp>
            <p:nvSpPr>
              <p:cNvPr id="44" name="Rectangle 17">
                <a:extLst>
                  <a:ext uri="{FF2B5EF4-FFF2-40B4-BE49-F238E27FC236}"/>
                </a:extLst>
              </p:cNvPr>
              <p:cNvSpPr>
                <a:spLocks noChangeArrowheads="1"/>
              </p:cNvSpPr>
              <p:nvPr/>
            </p:nvSpPr>
            <p:spPr bwMode="auto">
              <a:xfrm>
                <a:off x="6104317" y="3858025"/>
                <a:ext cx="1633080" cy="344785"/>
              </a:xfrm>
              <a:prstGeom prst="rect">
                <a:avLst/>
              </a:prstGeom>
              <a:solidFill>
                <a:schemeClr val="accent3">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grpSp>
        <p:grpSp>
          <p:nvGrpSpPr>
            <p:cNvPr id="18" name="Group 223"/>
            <p:cNvGrpSpPr>
              <a:grpSpLocks/>
            </p:cNvGrpSpPr>
            <p:nvPr userDrawn="1"/>
          </p:nvGrpSpPr>
          <p:grpSpPr bwMode="auto">
            <a:xfrm rot="-2789196">
              <a:off x="10495311" y="2327413"/>
              <a:ext cx="1281852" cy="735657"/>
              <a:chOff x="7716283" y="3654527"/>
              <a:chExt cx="1843213" cy="1057823"/>
            </a:xfrm>
          </p:grpSpPr>
          <p:sp>
            <p:nvSpPr>
              <p:cNvPr id="37" name="Freeform 7"/>
              <p:cNvSpPr>
                <a:spLocks/>
              </p:cNvSpPr>
              <p:nvPr/>
            </p:nvSpPr>
            <p:spPr bwMode="auto">
              <a:xfrm>
                <a:off x="9225183" y="3673040"/>
                <a:ext cx="332563" cy="1036931"/>
              </a:xfrm>
              <a:custGeom>
                <a:avLst/>
                <a:gdLst>
                  <a:gd name="T0" fmla="*/ 0 w 209"/>
                  <a:gd name="T1" fmla="*/ 2147483646 h 653"/>
                  <a:gd name="T2" fmla="*/ 2147483646 w 209"/>
                  <a:gd name="T3" fmla="*/ 0 h 653"/>
                  <a:gd name="T4" fmla="*/ 2147483646 w 209"/>
                  <a:gd name="T5" fmla="*/ 2147483646 h 653"/>
                  <a:gd name="T6" fmla="*/ 2147483646 w 209"/>
                  <a:gd name="T7" fmla="*/ 2147483646 h 653"/>
                  <a:gd name="T8" fmla="*/ 2147483646 w 209"/>
                  <a:gd name="T9" fmla="*/ 2147483646 h 653"/>
                  <a:gd name="T10" fmla="*/ 0 w 209"/>
                  <a:gd name="T11" fmla="*/ 2147483646 h 653"/>
                  <a:gd name="T12" fmla="*/ 0 w 209"/>
                  <a:gd name="T13" fmla="*/ 2147483646 h 6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solidFill>
                <a:srgbClr val="BBA17C"/>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38" name="Freeform 18">
                <a:extLst>
                  <a:ext uri="{FF2B5EF4-FFF2-40B4-BE49-F238E27FC236}"/>
                </a:extLst>
              </p:cNvPr>
              <p:cNvSpPr>
                <a:spLocks/>
              </p:cNvSpPr>
              <p:nvPr/>
            </p:nvSpPr>
            <p:spPr bwMode="auto">
              <a:xfrm>
                <a:off x="7720523" y="3653033"/>
                <a:ext cx="1730416" cy="347358"/>
              </a:xfrm>
              <a:custGeom>
                <a:avLst/>
                <a:gdLst>
                  <a:gd name="T0" fmla="*/ 1020 w 1095"/>
                  <a:gd name="T1" fmla="*/ 217 h 217"/>
                  <a:gd name="T2" fmla="*/ 1095 w 1095"/>
                  <a:gd name="T3" fmla="*/ 0 h 217"/>
                  <a:gd name="T4" fmla="*/ 0 w 1095"/>
                  <a:gd name="T5" fmla="*/ 0 h 217"/>
                  <a:gd name="T6" fmla="*/ 0 w 1095"/>
                  <a:gd name="T7" fmla="*/ 217 h 217"/>
                  <a:gd name="T8" fmla="*/ 1020 w 1095"/>
                  <a:gd name="T9" fmla="*/ 217 h 217"/>
                </a:gdLst>
                <a:ahLst/>
                <a:cxnLst>
                  <a:cxn ang="0">
                    <a:pos x="T0" y="T1"/>
                  </a:cxn>
                  <a:cxn ang="0">
                    <a:pos x="T2" y="T3"/>
                  </a:cxn>
                  <a:cxn ang="0">
                    <a:pos x="T4" y="T5"/>
                  </a:cxn>
                  <a:cxn ang="0">
                    <a:pos x="T6" y="T7"/>
                  </a:cxn>
                  <a:cxn ang="0">
                    <a:pos x="T8" y="T9"/>
                  </a:cxn>
                </a:cxnLst>
                <a:rect l="0" t="0" r="r" b="b"/>
                <a:pathLst>
                  <a:path w="1095" h="217">
                    <a:moveTo>
                      <a:pt x="1020" y="217"/>
                    </a:moveTo>
                    <a:lnTo>
                      <a:pt x="1095" y="0"/>
                    </a:lnTo>
                    <a:lnTo>
                      <a:pt x="0" y="0"/>
                    </a:lnTo>
                    <a:lnTo>
                      <a:pt x="0" y="217"/>
                    </a:lnTo>
                    <a:lnTo>
                      <a:pt x="1020" y="217"/>
                    </a:lnTo>
                    <a:close/>
                  </a:path>
                </a:pathLst>
              </a:custGeom>
              <a:solidFill>
                <a:schemeClr val="accent4">
                  <a:lumMod val="60000"/>
                  <a:lumOff val="4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9" name="Rectangle 19">
                <a:extLst>
                  <a:ext uri="{FF2B5EF4-FFF2-40B4-BE49-F238E27FC236}"/>
                </a:extLst>
              </p:cNvPr>
              <p:cNvSpPr>
                <a:spLocks noChangeArrowheads="1"/>
              </p:cNvSpPr>
              <p:nvPr/>
            </p:nvSpPr>
            <p:spPr bwMode="auto">
              <a:xfrm>
                <a:off x="7715196" y="4003139"/>
                <a:ext cx="1616857" cy="344786"/>
              </a:xfrm>
              <a:prstGeom prst="rect">
                <a:avLst/>
              </a:prstGeom>
              <a:solidFill>
                <a:schemeClr val="accent4"/>
              </a:solidFill>
              <a:ln>
                <a:noFill/>
              </a:ln>
            </p:spPr>
            <p:txBody>
              <a:bodyPr/>
              <a:lstStyle/>
              <a:p>
                <a:pPr>
                  <a:defRPr/>
                </a:pPr>
                <a:endParaRPr lang="id-ID">
                  <a:solidFill>
                    <a:prstClr val="black">
                      <a:lumMod val="75000"/>
                      <a:lumOff val="25000"/>
                    </a:prstClr>
                  </a:solidFill>
                  <a:cs typeface="Arial" pitchFamily="34" charset="0"/>
                </a:endParaRPr>
              </a:p>
            </p:txBody>
          </p:sp>
          <p:sp>
            <p:nvSpPr>
              <p:cNvPr id="40" name="Freeform 20">
                <a:extLst>
                  <a:ext uri="{FF2B5EF4-FFF2-40B4-BE49-F238E27FC236}"/>
                </a:extLst>
              </p:cNvPr>
              <p:cNvSpPr>
                <a:spLocks/>
              </p:cNvSpPr>
              <p:nvPr/>
            </p:nvSpPr>
            <p:spPr bwMode="auto">
              <a:xfrm>
                <a:off x="7714906" y="4349962"/>
                <a:ext cx="1730416" cy="347360"/>
              </a:xfrm>
              <a:custGeom>
                <a:avLst/>
                <a:gdLst>
                  <a:gd name="T0" fmla="*/ 1095 w 1095"/>
                  <a:gd name="T1" fmla="*/ 219 h 219"/>
                  <a:gd name="T2" fmla="*/ 1020 w 1095"/>
                  <a:gd name="T3" fmla="*/ 0 h 219"/>
                  <a:gd name="T4" fmla="*/ 0 w 1095"/>
                  <a:gd name="T5" fmla="*/ 0 h 219"/>
                  <a:gd name="T6" fmla="*/ 0 w 1095"/>
                  <a:gd name="T7" fmla="*/ 219 h 219"/>
                  <a:gd name="T8" fmla="*/ 1095 w 1095"/>
                  <a:gd name="T9" fmla="*/ 219 h 219"/>
                </a:gdLst>
                <a:ahLst/>
                <a:cxnLst>
                  <a:cxn ang="0">
                    <a:pos x="T0" y="T1"/>
                  </a:cxn>
                  <a:cxn ang="0">
                    <a:pos x="T2" y="T3"/>
                  </a:cxn>
                  <a:cxn ang="0">
                    <a:pos x="T4" y="T5"/>
                  </a:cxn>
                  <a:cxn ang="0">
                    <a:pos x="T6" y="T7"/>
                  </a:cxn>
                  <a:cxn ang="0">
                    <a:pos x="T8" y="T9"/>
                  </a:cxn>
                </a:cxnLst>
                <a:rect l="0" t="0" r="r" b="b"/>
                <a:pathLst>
                  <a:path w="1095" h="219">
                    <a:moveTo>
                      <a:pt x="1095" y="219"/>
                    </a:moveTo>
                    <a:lnTo>
                      <a:pt x="1020" y="0"/>
                    </a:lnTo>
                    <a:lnTo>
                      <a:pt x="0" y="0"/>
                    </a:lnTo>
                    <a:lnTo>
                      <a:pt x="0" y="219"/>
                    </a:lnTo>
                    <a:lnTo>
                      <a:pt x="1095" y="219"/>
                    </a:lnTo>
                    <a:close/>
                  </a:path>
                </a:pathLst>
              </a:custGeom>
              <a:solidFill>
                <a:schemeClr val="accent4">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41" name="Oval 21">
                <a:extLst>
                  <a:ext uri="{FF2B5EF4-FFF2-40B4-BE49-F238E27FC236}"/>
                </a:extLst>
              </p:cNvPr>
              <p:cNvSpPr>
                <a:spLocks noChangeArrowheads="1"/>
              </p:cNvSpPr>
              <p:nvPr/>
            </p:nvSpPr>
            <p:spPr bwMode="auto">
              <a:xfrm>
                <a:off x="9407289" y="4030421"/>
                <a:ext cx="83818" cy="295899"/>
              </a:xfrm>
              <a:prstGeom prst="ellipse">
                <a:avLst/>
              </a:prstGeom>
              <a:solidFill>
                <a:schemeClr val="tx1">
                  <a:lumMod val="75000"/>
                  <a:lumOff val="25000"/>
                </a:schemeClr>
              </a:solidFill>
              <a:ln>
                <a:noFill/>
              </a:ln>
            </p:spPr>
            <p:txBody>
              <a:bodyPr/>
              <a:lstStyle/>
              <a:p>
                <a:pPr>
                  <a:defRPr/>
                </a:pPr>
                <a:endParaRPr lang="id-ID">
                  <a:solidFill>
                    <a:prstClr val="black">
                      <a:lumMod val="75000"/>
                      <a:lumOff val="25000"/>
                    </a:prstClr>
                  </a:solidFill>
                  <a:cs typeface="Arial" pitchFamily="34" charset="0"/>
                </a:endParaRPr>
              </a:p>
            </p:txBody>
          </p:sp>
        </p:grpSp>
        <p:grpSp>
          <p:nvGrpSpPr>
            <p:cNvPr id="19" name="Group 21"/>
            <p:cNvGrpSpPr>
              <a:grpSpLocks/>
            </p:cNvGrpSpPr>
            <p:nvPr userDrawn="1"/>
          </p:nvGrpSpPr>
          <p:grpSpPr bwMode="auto">
            <a:xfrm rot="-2789196">
              <a:off x="7483441" y="5140692"/>
              <a:ext cx="2005673" cy="725867"/>
              <a:chOff x="1607916" y="3172796"/>
              <a:chExt cx="2884016" cy="1043744"/>
            </a:xfrm>
          </p:grpSpPr>
          <p:sp>
            <p:nvSpPr>
              <p:cNvPr id="32" name="Freeform 8"/>
              <p:cNvSpPr>
                <a:spLocks/>
              </p:cNvSpPr>
              <p:nvPr/>
            </p:nvSpPr>
            <p:spPr bwMode="auto">
              <a:xfrm>
                <a:off x="1612868" y="3183106"/>
                <a:ext cx="1489778" cy="1029210"/>
              </a:xfrm>
              <a:custGeom>
                <a:avLst/>
                <a:gdLst>
                  <a:gd name="T0" fmla="*/ 2147483646 w 939"/>
                  <a:gd name="T1" fmla="*/ 2147483646 h 650"/>
                  <a:gd name="T2" fmla="*/ 0 w 939"/>
                  <a:gd name="T3" fmla="*/ 2147483646 h 650"/>
                  <a:gd name="T4" fmla="*/ 2147483646 w 939"/>
                  <a:gd name="T5" fmla="*/ 0 h 650"/>
                  <a:gd name="T6" fmla="*/ 2147483646 w 939"/>
                  <a:gd name="T7" fmla="*/ 0 h 650"/>
                  <a:gd name="T8" fmla="*/ 2147483646 w 939"/>
                  <a:gd name="T9" fmla="*/ 2147483646 h 650"/>
                  <a:gd name="T10" fmla="*/ 2147483646 w 939"/>
                  <a:gd name="T11" fmla="*/ 2147483646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9" h="650">
                    <a:moveTo>
                      <a:pt x="793" y="650"/>
                    </a:moveTo>
                    <a:lnTo>
                      <a:pt x="0" y="326"/>
                    </a:lnTo>
                    <a:lnTo>
                      <a:pt x="793" y="0"/>
                    </a:lnTo>
                    <a:lnTo>
                      <a:pt x="939" y="0"/>
                    </a:lnTo>
                    <a:lnTo>
                      <a:pt x="939" y="650"/>
                    </a:lnTo>
                    <a:lnTo>
                      <a:pt x="793" y="650"/>
                    </a:lnTo>
                    <a:close/>
                  </a:path>
                </a:pathLst>
              </a:custGeom>
              <a:solidFill>
                <a:srgbClr val="D4AC8C"/>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33" name="Freeform 9">
                <a:extLst>
                  <a:ext uri="{FF2B5EF4-FFF2-40B4-BE49-F238E27FC236}"/>
                </a:extLst>
              </p:cNvPr>
              <p:cNvSpPr>
                <a:spLocks/>
              </p:cNvSpPr>
              <p:nvPr/>
            </p:nvSpPr>
            <p:spPr bwMode="auto">
              <a:xfrm>
                <a:off x="2750063" y="3170699"/>
                <a:ext cx="1743935" cy="344785"/>
              </a:xfrm>
              <a:custGeom>
                <a:avLst/>
                <a:gdLst>
                  <a:gd name="T0" fmla="*/ 464 w 464"/>
                  <a:gd name="T1" fmla="*/ 0 h 91"/>
                  <a:gd name="T2" fmla="*/ 41 w 464"/>
                  <a:gd name="T3" fmla="*/ 0 h 91"/>
                  <a:gd name="T4" fmla="*/ 16 w 464"/>
                  <a:gd name="T5" fmla="*/ 14 h 91"/>
                  <a:gd name="T6" fmla="*/ 5 w 464"/>
                  <a:gd name="T7" fmla="*/ 31 h 91"/>
                  <a:gd name="T8" fmla="*/ 5 w 464"/>
                  <a:gd name="T9" fmla="*/ 59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1"/>
                      <a:pt x="5" y="31"/>
                      <a:pt x="5" y="31"/>
                    </a:cubicBezTo>
                    <a:cubicBezTo>
                      <a:pt x="0" y="39"/>
                      <a:pt x="0" y="52"/>
                      <a:pt x="5" y="59"/>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lumMod val="60000"/>
                  <a:lumOff val="4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4" name="Freeform 10">
                <a:extLst>
                  <a:ext uri="{FF2B5EF4-FFF2-40B4-BE49-F238E27FC236}"/>
                </a:extLst>
              </p:cNvPr>
              <p:cNvSpPr>
                <a:spLocks/>
              </p:cNvSpPr>
              <p:nvPr/>
            </p:nvSpPr>
            <p:spPr bwMode="auto">
              <a:xfrm>
                <a:off x="2733924" y="3518300"/>
                <a:ext cx="1743933" cy="342212"/>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solidFill>
              <a:ln>
                <a:noFill/>
              </a:ln>
            </p:spPr>
            <p:txBody>
              <a:bodyPr/>
              <a:lstStyle/>
              <a:p>
                <a:pPr>
                  <a:defRPr/>
                </a:pPr>
                <a:endParaRPr lang="id-ID">
                  <a:solidFill>
                    <a:prstClr val="black">
                      <a:lumMod val="75000"/>
                      <a:lumOff val="25000"/>
                    </a:prstClr>
                  </a:solidFill>
                  <a:cs typeface="Arial" pitchFamily="34" charset="0"/>
                </a:endParaRPr>
              </a:p>
            </p:txBody>
          </p:sp>
          <p:sp>
            <p:nvSpPr>
              <p:cNvPr id="35" name="Freeform 11">
                <a:extLst>
                  <a:ext uri="{FF2B5EF4-FFF2-40B4-BE49-F238E27FC236}"/>
                </a:extLst>
              </p:cNvPr>
              <p:cNvSpPr>
                <a:spLocks/>
              </p:cNvSpPr>
              <p:nvPr/>
            </p:nvSpPr>
            <p:spPr bwMode="auto">
              <a:xfrm>
                <a:off x="2748564" y="3856807"/>
                <a:ext cx="1743935" cy="344785"/>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40"/>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6" name="Freeform 22">
                <a:extLst>
                  <a:ext uri="{FF2B5EF4-FFF2-40B4-BE49-F238E27FC236}"/>
                </a:extLst>
              </p:cNvPr>
              <p:cNvSpPr>
                <a:spLocks/>
              </p:cNvSpPr>
              <p:nvPr/>
            </p:nvSpPr>
            <p:spPr bwMode="auto">
              <a:xfrm>
                <a:off x="1613056" y="3530121"/>
                <a:ext cx="429899" cy="334493"/>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chemeClr val="tx1">
                  <a:lumMod val="75000"/>
                  <a:lumOff val="25000"/>
                </a:schemeClr>
              </a:solidFill>
              <a:ln>
                <a:noFill/>
              </a:ln>
            </p:spPr>
            <p:txBody>
              <a:bodyPr/>
              <a:lstStyle/>
              <a:p>
                <a:pPr>
                  <a:defRPr/>
                </a:pPr>
                <a:endParaRPr lang="id-ID">
                  <a:solidFill>
                    <a:prstClr val="black">
                      <a:lumMod val="75000"/>
                      <a:lumOff val="25000"/>
                    </a:prstClr>
                  </a:solidFill>
                  <a:cs typeface="Arial" pitchFamily="34" charset="0"/>
                </a:endParaRPr>
              </a:p>
            </p:txBody>
          </p:sp>
        </p:grpSp>
        <p:sp>
          <p:nvSpPr>
            <p:cNvPr id="20" name="Freeform 5">
              <a:extLst>
                <a:ext uri="{FF2B5EF4-FFF2-40B4-BE49-F238E27FC236}"/>
              </a:extLst>
            </p:cNvPr>
            <p:cNvSpPr>
              <a:spLocks noEditPoints="1"/>
            </p:cNvSpPr>
            <p:nvPr userDrawn="1"/>
          </p:nvSpPr>
          <p:spPr bwMode="auto">
            <a:xfrm>
              <a:off x="8639442" y="3878967"/>
              <a:ext cx="479559" cy="479483"/>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tx1">
                <a:lumMod val="65000"/>
                <a:lumOff val="35000"/>
              </a:schemeClr>
            </a:solidFill>
            <a:ln>
              <a:noFill/>
            </a:ln>
            <a:extLst/>
          </p:spPr>
          <p:txBody>
            <a:bodyPr/>
            <a:lstStyle/>
            <a:p>
              <a:pPr>
                <a:defRPr/>
              </a:pPr>
              <a:endParaRPr lang="id-ID">
                <a:solidFill>
                  <a:prstClr val="black">
                    <a:lumMod val="75000"/>
                    <a:lumOff val="25000"/>
                  </a:prstClr>
                </a:solidFill>
                <a:cs typeface="Arial" pitchFamily="34" charset="0"/>
              </a:endParaRPr>
            </a:p>
          </p:txBody>
        </p:sp>
        <p:grpSp>
          <p:nvGrpSpPr>
            <p:cNvPr id="21" name="Group 240">
              <a:extLst>
                <a:ext uri="{FF2B5EF4-FFF2-40B4-BE49-F238E27FC236}"/>
              </a:extLst>
            </p:cNvPr>
            <p:cNvGrpSpPr/>
            <p:nvPr userDrawn="1"/>
          </p:nvGrpSpPr>
          <p:grpSpPr>
            <a:xfrm>
              <a:off x="9315547" y="5223944"/>
              <a:ext cx="399354" cy="427478"/>
              <a:chOff x="6138863" y="1941513"/>
              <a:chExt cx="450850" cy="482600"/>
            </a:xfrm>
            <a:solidFill>
              <a:schemeClr val="tx1">
                <a:lumMod val="65000"/>
                <a:lumOff val="35000"/>
              </a:schemeClr>
            </a:solidFill>
          </p:grpSpPr>
          <p:sp>
            <p:nvSpPr>
              <p:cNvPr id="29" name="Freeform 79">
                <a:extLst>
                  <a:ext uri="{FF2B5EF4-FFF2-40B4-BE49-F238E27FC236}"/>
                </a:extLst>
              </p:cNvPr>
              <p:cNvSpPr>
                <a:spLocks noEditPoints="1"/>
              </p:cNvSpPr>
              <p:nvPr/>
            </p:nvSpPr>
            <p:spPr bwMode="auto">
              <a:xfrm>
                <a:off x="6138863" y="1941513"/>
                <a:ext cx="450850" cy="482600"/>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30" name="Freeform 80">
                <a:extLst>
                  <a:ext uri="{FF2B5EF4-FFF2-40B4-BE49-F238E27FC236}"/>
                </a:extLst>
              </p:cNvPr>
              <p:cNvSpPr>
                <a:spLocks noEditPoints="1"/>
              </p:cNvSpPr>
              <p:nvPr/>
            </p:nvSpPr>
            <p:spPr bwMode="auto">
              <a:xfrm>
                <a:off x="6199188" y="2001838"/>
                <a:ext cx="330200" cy="30162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31" name="Freeform 81">
                <a:extLst>
                  <a:ext uri="{FF2B5EF4-FFF2-40B4-BE49-F238E27FC236}"/>
                </a:extLst>
              </p:cNvPr>
              <p:cNvSpPr>
                <a:spLocks noEditPoints="1"/>
              </p:cNvSpPr>
              <p:nvPr/>
            </p:nvSpPr>
            <p:spPr bwMode="auto">
              <a:xfrm>
                <a:off x="6378575" y="2047876"/>
                <a:ext cx="90487" cy="9048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grpSp>
        <p:grpSp>
          <p:nvGrpSpPr>
            <p:cNvPr id="22" name="Group 244">
              <a:extLst>
                <a:ext uri="{FF2B5EF4-FFF2-40B4-BE49-F238E27FC236}"/>
              </a:extLst>
            </p:cNvPr>
            <p:cNvGrpSpPr/>
            <p:nvPr userDrawn="1"/>
          </p:nvGrpSpPr>
          <p:grpSpPr>
            <a:xfrm>
              <a:off x="10842070" y="3615826"/>
              <a:ext cx="389681" cy="390966"/>
              <a:chOff x="4198938" y="2905126"/>
              <a:chExt cx="481012" cy="482600"/>
            </a:xfrm>
            <a:solidFill>
              <a:schemeClr val="tx1">
                <a:lumMod val="65000"/>
                <a:lumOff val="35000"/>
              </a:schemeClr>
            </a:solidFill>
          </p:grpSpPr>
          <p:sp>
            <p:nvSpPr>
              <p:cNvPr id="26" name="Freeform 57">
                <a:extLst>
                  <a:ext uri="{FF2B5EF4-FFF2-40B4-BE49-F238E27FC236}"/>
                </a:extLst>
              </p:cNvPr>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27" name="Freeform 58">
                <a:extLst>
                  <a:ext uri="{FF2B5EF4-FFF2-40B4-BE49-F238E27FC236}"/>
                </a:extLst>
              </p:cNvPr>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28" name="Freeform 59">
                <a:extLst>
                  <a:ext uri="{FF2B5EF4-FFF2-40B4-BE49-F238E27FC236}"/>
                </a:extLst>
              </p:cNvPr>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grpSp>
        <p:grpSp>
          <p:nvGrpSpPr>
            <p:cNvPr id="23" name="Group 248">
              <a:extLst>
                <a:ext uri="{FF2B5EF4-FFF2-40B4-BE49-F238E27FC236}"/>
              </a:extLst>
            </p:cNvPr>
            <p:cNvGrpSpPr/>
            <p:nvPr userDrawn="1"/>
          </p:nvGrpSpPr>
          <p:grpSpPr>
            <a:xfrm>
              <a:off x="10054506" y="2254971"/>
              <a:ext cx="496887" cy="466725"/>
              <a:chOff x="5160963" y="4846638"/>
              <a:chExt cx="496887" cy="466725"/>
            </a:xfrm>
            <a:solidFill>
              <a:schemeClr val="tx1">
                <a:lumMod val="65000"/>
                <a:lumOff val="35000"/>
              </a:schemeClr>
            </a:solidFill>
          </p:grpSpPr>
          <p:sp>
            <p:nvSpPr>
              <p:cNvPr id="24" name="Oval 17">
                <a:extLst>
                  <a:ext uri="{FF2B5EF4-FFF2-40B4-BE49-F238E27FC236}"/>
                </a:extLst>
              </p:cNvPr>
              <p:cNvSpPr>
                <a:spLocks noChangeArrowheads="1"/>
              </p:cNvSpPr>
              <p:nvPr/>
            </p:nvSpPr>
            <p:spPr bwMode="auto">
              <a:xfrm>
                <a:off x="5402263" y="5102226"/>
                <a:ext cx="60325" cy="60325"/>
              </a:xfrm>
              <a:prstGeom prst="ellipse">
                <a:avLst/>
              </a:pr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25" name="Freeform 18">
                <a:extLst>
                  <a:ext uri="{FF2B5EF4-FFF2-40B4-BE49-F238E27FC236}"/>
                </a:extLst>
              </p:cNvPr>
              <p:cNvSpPr>
                <a:spLocks noEditPoints="1"/>
              </p:cNvSpPr>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grpSp>
      </p:grpSp>
      <p:cxnSp>
        <p:nvCxnSpPr>
          <p:cNvPr id="48" name="Straight Connector 55">
            <a:extLst>
              <a:ext uri="{FF2B5EF4-FFF2-40B4-BE49-F238E27FC236}"/>
            </a:extLst>
          </p:cNvPr>
          <p:cNvCxnSpPr/>
          <p:nvPr userDrawn="1"/>
        </p:nvCxnSpPr>
        <p:spPr>
          <a:xfrm>
            <a:off x="5520929" y="2468564"/>
            <a:ext cx="0" cy="3178175"/>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496555" y="1751703"/>
            <a:ext cx="4048759" cy="4924425"/>
          </a:xfrm>
        </p:spPr>
        <p:txBody>
          <a:bodyPr spcCol="360000">
            <a:norm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en-US" dirty="0"/>
          </a:p>
        </p:txBody>
      </p:sp>
    </p:spTree>
    <p:extLst>
      <p:ext uri="{BB962C8B-B14F-4D97-AF65-F5344CB8AC3E}">
        <p14:creationId xmlns:p14="http://schemas.microsoft.com/office/powerpoint/2010/main" val="10892522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kon + konu - 3">
    <p:spTree>
      <p:nvGrpSpPr>
        <p:cNvPr id="1" name=""/>
        <p:cNvGrpSpPr/>
        <p:nvPr/>
      </p:nvGrpSpPr>
      <p:grpSpPr>
        <a:xfrm>
          <a:off x="0" y="0"/>
          <a:ext cx="0" cy="0"/>
          <a:chOff x="0" y="0"/>
          <a:chExt cx="0" cy="0"/>
        </a:xfrm>
      </p:grpSpPr>
      <p:sp>
        <p:nvSpPr>
          <p:cNvPr id="5"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8">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E94986E8-0EFB-455E-BFEA-C879E858C206}"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9" name="Freeform 27"/>
          <p:cNvSpPr>
            <a:spLocks/>
          </p:cNvSpPr>
          <p:nvPr userDrawn="1"/>
        </p:nvSpPr>
        <p:spPr bwMode="auto">
          <a:xfrm>
            <a:off x="4354116" y="2424113"/>
            <a:ext cx="4529138" cy="2151062"/>
          </a:xfrm>
          <a:custGeom>
            <a:avLst/>
            <a:gdLst>
              <a:gd name="T0" fmla="*/ 2147483646 w 3804"/>
              <a:gd name="T1" fmla="*/ 0 h 1355"/>
              <a:gd name="T2" fmla="*/ 2147483646 w 3804"/>
              <a:gd name="T3" fmla="*/ 0 h 1355"/>
              <a:gd name="T4" fmla="*/ 0 w 3804"/>
              <a:gd name="T5" fmla="*/ 2147483646 h 1355"/>
              <a:gd name="T6" fmla="*/ 2147483646 w 3804"/>
              <a:gd name="T7" fmla="*/ 2147483646 h 1355"/>
              <a:gd name="T8" fmla="*/ 2147483646 w 3804"/>
              <a:gd name="T9" fmla="*/ 2147483646 h 1355"/>
              <a:gd name="T10" fmla="*/ 2147483646 w 3804"/>
              <a:gd name="T11" fmla="*/ 0 h 1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04" h="1355">
                <a:moveTo>
                  <a:pt x="3799" y="0"/>
                </a:moveTo>
                <a:lnTo>
                  <a:pt x="372" y="0"/>
                </a:lnTo>
                <a:lnTo>
                  <a:pt x="0" y="679"/>
                </a:lnTo>
                <a:lnTo>
                  <a:pt x="372" y="1355"/>
                </a:lnTo>
                <a:lnTo>
                  <a:pt x="3804" y="1355"/>
                </a:lnTo>
                <a:lnTo>
                  <a:pt x="3799" y="0"/>
                </a:lnTo>
              </a:path>
            </a:pathLst>
          </a:custGeom>
          <a:no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grpSp>
        <p:nvGrpSpPr>
          <p:cNvPr id="11" name="Grup 2"/>
          <p:cNvGrpSpPr>
            <a:grpSpLocks/>
          </p:cNvGrpSpPr>
          <p:nvPr userDrawn="1"/>
        </p:nvGrpSpPr>
        <p:grpSpPr bwMode="auto">
          <a:xfrm>
            <a:off x="219075" y="1925638"/>
            <a:ext cx="2924175" cy="3416300"/>
            <a:chOff x="292321" y="1925899"/>
            <a:chExt cx="4590943" cy="4424304"/>
          </a:xfrm>
        </p:grpSpPr>
        <p:sp>
          <p:nvSpPr>
            <p:cNvPr id="12" name="Freeform 11"/>
            <p:cNvSpPr>
              <a:spLocks/>
            </p:cNvSpPr>
            <p:nvPr userDrawn="1"/>
          </p:nvSpPr>
          <p:spPr bwMode="auto">
            <a:xfrm>
              <a:off x="2382172" y="2398757"/>
              <a:ext cx="1551499" cy="1550151"/>
            </a:xfrm>
            <a:custGeom>
              <a:avLst/>
              <a:gdLst>
                <a:gd name="T0" fmla="*/ 0 w 972"/>
                <a:gd name="T1" fmla="*/ 2147483646 h 972"/>
                <a:gd name="T2" fmla="*/ 0 w 972"/>
                <a:gd name="T3" fmla="*/ 2147483646 h 972"/>
                <a:gd name="T4" fmla="*/ 2147483646 w 972"/>
                <a:gd name="T5" fmla="*/ 0 h 972"/>
                <a:gd name="T6" fmla="*/ 2147483646 w 972"/>
                <a:gd name="T7" fmla="*/ 2147483646 h 972"/>
                <a:gd name="T8" fmla="*/ 2147483646 w 972"/>
                <a:gd name="T9" fmla="*/ 2147483646 h 972"/>
                <a:gd name="T10" fmla="*/ 0 w 972"/>
                <a:gd name="T11" fmla="*/ 2147483646 h 9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13" name="Freeform 12">
              <a:extLst>
                <a:ext uri="{FF2B5EF4-FFF2-40B4-BE49-F238E27FC236}"/>
              </a:extLst>
            </p:cNvPr>
            <p:cNvSpPr>
              <a:spLocks/>
            </p:cNvSpPr>
            <p:nvPr userDrawn="1"/>
          </p:nvSpPr>
          <p:spPr bwMode="auto">
            <a:xfrm>
              <a:off x="2494329" y="2507719"/>
              <a:ext cx="1319709" cy="1319890"/>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a:lstStyle/>
            <a:p>
              <a:pPr>
                <a:defRPr/>
              </a:pPr>
              <a:endParaRPr lang="id-ID">
                <a:solidFill>
                  <a:prstClr val="black"/>
                </a:solidFill>
                <a:cs typeface="Arial" pitchFamily="34" charset="0"/>
              </a:endParaRPr>
            </a:p>
          </p:txBody>
        </p:sp>
        <p:sp>
          <p:nvSpPr>
            <p:cNvPr id="14" name="Freeform 108"/>
            <p:cNvSpPr>
              <a:spLocks/>
            </p:cNvSpPr>
            <p:nvPr userDrawn="1"/>
          </p:nvSpPr>
          <p:spPr bwMode="auto">
            <a:xfrm rot="-5400000">
              <a:off x="293031" y="1925189"/>
              <a:ext cx="2023009" cy="2024427"/>
            </a:xfrm>
            <a:custGeom>
              <a:avLst/>
              <a:gdLst>
                <a:gd name="T0" fmla="*/ 0 w 972"/>
                <a:gd name="T1" fmla="*/ 2147483646 h 972"/>
                <a:gd name="T2" fmla="*/ 0 w 972"/>
                <a:gd name="T3" fmla="*/ 2147483646 h 972"/>
                <a:gd name="T4" fmla="*/ 2147483646 w 972"/>
                <a:gd name="T5" fmla="*/ 0 h 972"/>
                <a:gd name="T6" fmla="*/ 2147483646 w 972"/>
                <a:gd name="T7" fmla="*/ 2147483646 h 972"/>
                <a:gd name="T8" fmla="*/ 2147483646 w 972"/>
                <a:gd name="T9" fmla="*/ 2147483646 h 972"/>
                <a:gd name="T10" fmla="*/ 0 w 972"/>
                <a:gd name="T11" fmla="*/ 2147483646 h 9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15" name="Freeform 109">
              <a:extLst>
                <a:ext uri="{FF2B5EF4-FFF2-40B4-BE49-F238E27FC236}"/>
              </a:extLst>
            </p:cNvPr>
            <p:cNvSpPr>
              <a:spLocks/>
            </p:cNvSpPr>
            <p:nvPr userDrawn="1"/>
          </p:nvSpPr>
          <p:spPr bwMode="auto">
            <a:xfrm rot="16200000">
              <a:off x="434699" y="2081835"/>
              <a:ext cx="1722847" cy="1723473"/>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a:lstStyle/>
            <a:p>
              <a:pPr>
                <a:defRPr/>
              </a:pPr>
              <a:endParaRPr lang="id-ID">
                <a:solidFill>
                  <a:prstClr val="black"/>
                </a:solidFill>
                <a:cs typeface="Arial" pitchFamily="34" charset="0"/>
              </a:endParaRPr>
            </a:p>
          </p:txBody>
        </p:sp>
        <p:sp>
          <p:nvSpPr>
            <p:cNvPr id="16" name="Oval 74">
              <a:extLst>
                <a:ext uri="{FF2B5EF4-FFF2-40B4-BE49-F238E27FC236}"/>
              </a:extLst>
            </p:cNvPr>
            <p:cNvSpPr>
              <a:spLocks noChangeArrowheads="1"/>
            </p:cNvSpPr>
            <p:nvPr userDrawn="1"/>
          </p:nvSpPr>
          <p:spPr bwMode="auto">
            <a:xfrm rot="16200000">
              <a:off x="652718" y="2300447"/>
              <a:ext cx="1284939" cy="1284192"/>
            </a:xfrm>
            <a:prstGeom prst="ellipse">
              <a:avLst/>
            </a:prstGeom>
            <a:gradFill>
              <a:gsLst>
                <a:gs pos="0">
                  <a:schemeClr val="bg1">
                    <a:lumMod val="85000"/>
                  </a:schemeClr>
                </a:gs>
                <a:gs pos="100000">
                  <a:schemeClr val="bg1"/>
                </a:gs>
              </a:gsLst>
              <a:lin ang="9000000" scaled="0"/>
            </a:gradFill>
            <a:ln>
              <a:noFill/>
            </a:ln>
          </p:spPr>
          <p:txBody>
            <a:bodyPr/>
            <a:lstStyle/>
            <a:p>
              <a:pPr>
                <a:defRPr/>
              </a:pPr>
              <a:endParaRPr lang="id-ID">
                <a:solidFill>
                  <a:prstClr val="black"/>
                </a:solidFill>
                <a:cs typeface="Arial" pitchFamily="34" charset="0"/>
              </a:endParaRPr>
            </a:p>
          </p:txBody>
        </p:sp>
        <p:sp>
          <p:nvSpPr>
            <p:cNvPr id="17" name="Freeform 120">
              <a:extLst>
                <a:ext uri="{FF2B5EF4-FFF2-40B4-BE49-F238E27FC236}"/>
              </a:extLst>
            </p:cNvPr>
            <p:cNvSpPr>
              <a:spLocks/>
            </p:cNvSpPr>
            <p:nvPr userDrawn="1"/>
          </p:nvSpPr>
          <p:spPr bwMode="auto">
            <a:xfrm flipV="1">
              <a:off x="2382172" y="4018809"/>
              <a:ext cx="2332857" cy="2331394"/>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4"/>
            </a:solidFill>
            <a:ln>
              <a:noFill/>
            </a:ln>
          </p:spPr>
          <p:txBody>
            <a:bodyPr/>
            <a:lstStyle/>
            <a:p>
              <a:pPr>
                <a:defRPr/>
              </a:pPr>
              <a:endParaRPr lang="id-ID">
                <a:solidFill>
                  <a:prstClr val="black"/>
                </a:solidFill>
                <a:cs typeface="Arial" pitchFamily="34" charset="0"/>
              </a:endParaRPr>
            </a:p>
          </p:txBody>
        </p:sp>
        <p:sp>
          <p:nvSpPr>
            <p:cNvPr id="18" name="Freeform 121">
              <a:extLst>
                <a:ext uri="{FF2B5EF4-FFF2-40B4-BE49-F238E27FC236}"/>
              </a:extLst>
            </p:cNvPr>
            <p:cNvSpPr>
              <a:spLocks/>
            </p:cNvSpPr>
            <p:nvPr userDrawn="1"/>
          </p:nvSpPr>
          <p:spPr bwMode="auto">
            <a:xfrm flipV="1">
              <a:off x="2550407" y="4201783"/>
              <a:ext cx="1983303" cy="1986003"/>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a:lstStyle/>
            <a:p>
              <a:pPr>
                <a:defRPr/>
              </a:pPr>
              <a:endParaRPr lang="id-ID">
                <a:solidFill>
                  <a:prstClr val="black"/>
                </a:solidFill>
                <a:cs typeface="Arial" pitchFamily="34" charset="0"/>
              </a:endParaRPr>
            </a:p>
          </p:txBody>
        </p:sp>
        <p:sp>
          <p:nvSpPr>
            <p:cNvPr id="19" name="Oval 88">
              <a:extLst>
                <a:ext uri="{FF2B5EF4-FFF2-40B4-BE49-F238E27FC236}"/>
              </a:extLst>
            </p:cNvPr>
            <p:cNvSpPr>
              <a:spLocks noChangeArrowheads="1"/>
            </p:cNvSpPr>
            <p:nvPr userDrawn="1"/>
          </p:nvSpPr>
          <p:spPr bwMode="auto">
            <a:xfrm flipV="1">
              <a:off x="2802760" y="4454660"/>
              <a:ext cx="1480467" cy="1480250"/>
            </a:xfrm>
            <a:prstGeom prst="ellipse">
              <a:avLst/>
            </a:prstGeom>
            <a:gradFill>
              <a:gsLst>
                <a:gs pos="0">
                  <a:schemeClr val="bg1">
                    <a:lumMod val="85000"/>
                  </a:schemeClr>
                </a:gs>
                <a:gs pos="100000">
                  <a:schemeClr val="bg1"/>
                </a:gs>
              </a:gsLst>
              <a:lin ang="9000000" scaled="0"/>
            </a:gradFill>
            <a:ln>
              <a:noFill/>
            </a:ln>
          </p:spPr>
          <p:txBody>
            <a:bodyPr/>
            <a:lstStyle/>
            <a:p>
              <a:pPr>
                <a:defRPr/>
              </a:pPr>
              <a:endParaRPr lang="id-ID">
                <a:solidFill>
                  <a:prstClr val="black"/>
                </a:solidFill>
                <a:cs typeface="Arial" pitchFamily="34" charset="0"/>
              </a:endParaRPr>
            </a:p>
          </p:txBody>
        </p:sp>
        <p:sp>
          <p:nvSpPr>
            <p:cNvPr id="20" name="Freeform 124">
              <a:extLst>
                <a:ext uri="{FF2B5EF4-FFF2-40B4-BE49-F238E27FC236}"/>
              </a:extLst>
            </p:cNvPr>
            <p:cNvSpPr>
              <a:spLocks/>
            </p:cNvSpPr>
            <p:nvPr userDrawn="1"/>
          </p:nvSpPr>
          <p:spPr bwMode="auto">
            <a:xfrm rot="5400000" flipV="1">
              <a:off x="584803" y="4017934"/>
              <a:ext cx="1731071" cy="173282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5"/>
            </a:solidFill>
            <a:ln>
              <a:noFill/>
            </a:ln>
          </p:spPr>
          <p:txBody>
            <a:bodyPr/>
            <a:lstStyle/>
            <a:p>
              <a:pPr>
                <a:defRPr/>
              </a:pPr>
              <a:endParaRPr lang="id-ID">
                <a:solidFill>
                  <a:prstClr val="black"/>
                </a:solidFill>
                <a:cs typeface="Arial" pitchFamily="34" charset="0"/>
              </a:endParaRPr>
            </a:p>
          </p:txBody>
        </p:sp>
        <p:sp>
          <p:nvSpPr>
            <p:cNvPr id="21" name="Freeform 125">
              <a:extLst>
                <a:ext uri="{FF2B5EF4-FFF2-40B4-BE49-F238E27FC236}"/>
              </a:extLst>
            </p:cNvPr>
            <p:cNvSpPr>
              <a:spLocks/>
            </p:cNvSpPr>
            <p:nvPr userDrawn="1"/>
          </p:nvSpPr>
          <p:spPr bwMode="auto">
            <a:xfrm rot="5400000" flipV="1">
              <a:off x="705820" y="4141775"/>
              <a:ext cx="1474082" cy="147485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a:lstStyle/>
            <a:p>
              <a:pPr>
                <a:defRPr/>
              </a:pPr>
              <a:endParaRPr lang="id-ID">
                <a:solidFill>
                  <a:prstClr val="black"/>
                </a:solidFill>
                <a:cs typeface="Arial" pitchFamily="34" charset="0"/>
              </a:endParaRPr>
            </a:p>
          </p:txBody>
        </p:sp>
        <p:sp>
          <p:nvSpPr>
            <p:cNvPr id="22" name="Oval 92">
              <a:extLst>
                <a:ext uri="{FF2B5EF4-FFF2-40B4-BE49-F238E27FC236}"/>
              </a:extLst>
            </p:cNvPr>
            <p:cNvSpPr>
              <a:spLocks noChangeArrowheads="1"/>
            </p:cNvSpPr>
            <p:nvPr userDrawn="1"/>
          </p:nvSpPr>
          <p:spPr bwMode="auto">
            <a:xfrm rot="5400000" flipV="1">
              <a:off x="891972" y="4329637"/>
              <a:ext cx="1099909" cy="1099135"/>
            </a:xfrm>
            <a:prstGeom prst="ellipse">
              <a:avLst/>
            </a:prstGeom>
            <a:gradFill>
              <a:gsLst>
                <a:gs pos="0">
                  <a:schemeClr val="bg1">
                    <a:lumMod val="85000"/>
                  </a:schemeClr>
                </a:gs>
                <a:gs pos="100000">
                  <a:schemeClr val="bg1"/>
                </a:gs>
              </a:gsLst>
              <a:lin ang="9000000" scaled="0"/>
            </a:gradFill>
            <a:ln>
              <a:noFill/>
            </a:ln>
          </p:spPr>
          <p:txBody>
            <a:bodyPr/>
            <a:lstStyle/>
            <a:p>
              <a:pPr>
                <a:defRPr/>
              </a:pPr>
              <a:endParaRPr lang="id-ID">
                <a:solidFill>
                  <a:prstClr val="black"/>
                </a:solidFill>
                <a:cs typeface="Arial" pitchFamily="34" charset="0"/>
              </a:endParaRPr>
            </a:p>
          </p:txBody>
        </p:sp>
        <p:cxnSp>
          <p:nvCxnSpPr>
            <p:cNvPr id="23" name="Straight Connector 134">
              <a:extLst>
                <a:ext uri="{FF2B5EF4-FFF2-40B4-BE49-F238E27FC236}"/>
              </a:extLst>
            </p:cNvPr>
            <p:cNvCxnSpPr/>
            <p:nvPr userDrawn="1"/>
          </p:nvCxnSpPr>
          <p:spPr>
            <a:xfrm flipV="1">
              <a:off x="3434575" y="2104762"/>
              <a:ext cx="386940" cy="37828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135">
              <a:extLst>
                <a:ext uri="{FF2B5EF4-FFF2-40B4-BE49-F238E27FC236}"/>
              </a:extLst>
            </p:cNvPr>
            <p:cNvCxnSpPr/>
            <p:nvPr userDrawn="1"/>
          </p:nvCxnSpPr>
          <p:spPr>
            <a:xfrm>
              <a:off x="3832731" y="2108874"/>
              <a:ext cx="1050533"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139828"/>
            <a:ext cx="2071688" cy="395288"/>
          </a:xfrm>
        </p:spPr>
        <p:txBody>
          <a:bodyPr>
            <a:noAutofit/>
          </a:bodyPr>
          <a:lstStyle>
            <a:lvl1pPr marL="0" indent="0" algn="ctr">
              <a:buNone/>
              <a:defRPr sz="2600">
                <a:solidFill>
                  <a:srgbClr val="2980B9"/>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3762340" y="1925899"/>
            <a:ext cx="5188385" cy="4658623"/>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p:txBody>
      </p:sp>
    </p:spTree>
    <p:extLst>
      <p:ext uri="{BB962C8B-B14F-4D97-AF65-F5344CB8AC3E}">
        <p14:creationId xmlns:p14="http://schemas.microsoft.com/office/powerpoint/2010/main" val="380274872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25242F12-8554-4D94-B470-695B89BA98A6}" type="datetimeFigureOut">
              <a:rPr lang="id-ID">
                <a:solidFill>
                  <a:prstClr val="black">
                    <a:tint val="75000"/>
                  </a:prstClr>
                </a:solidFill>
              </a:rPr>
              <a:pPr>
                <a:defRPr/>
              </a:pPr>
              <a:t>18/12/2024</a:t>
            </a:fld>
            <a:endParaRPr lang="id-ID">
              <a:solidFill>
                <a:prstClr val="black">
                  <a:tint val="75000"/>
                </a:prstClr>
              </a:solidFill>
            </a:endParaRPr>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0EFFCFAC-26D6-4974-8B0C-E01D5185D312}" type="slidenum">
              <a:rPr lang="id-ID" altLang="tr-TR"/>
              <a:pPr>
                <a:defRPr/>
              </a:pPr>
              <a:t>‹#›</a:t>
            </a:fld>
            <a:endParaRPr lang="id-ID" altLang="tr-TR"/>
          </a:p>
        </p:txBody>
      </p:sp>
    </p:spTree>
    <p:extLst>
      <p:ext uri="{BB962C8B-B14F-4D97-AF65-F5344CB8AC3E}">
        <p14:creationId xmlns:p14="http://schemas.microsoft.com/office/powerpoint/2010/main" val="39422033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üz metin">
    <p:spTree>
      <p:nvGrpSpPr>
        <p:cNvPr id="1" name=""/>
        <p:cNvGrpSpPr/>
        <p:nvPr/>
      </p:nvGrpSpPr>
      <p:grpSpPr>
        <a:xfrm>
          <a:off x="0" y="0"/>
          <a:ext cx="0" cy="0"/>
          <a:chOff x="0" y="0"/>
          <a:chExt cx="0" cy="0"/>
        </a:xfrm>
      </p:grpSpPr>
      <p:sp>
        <p:nvSpPr>
          <p:cNvPr id="5" name="Rectangle 110">
            <a:extLst>
              <a:ext uri="{FF2B5EF4-FFF2-40B4-BE49-F238E27FC236}"/>
            </a:extLst>
          </p:cNvPr>
          <p:cNvSpPr/>
          <p:nvPr userDrawn="1"/>
        </p:nvSpPr>
        <p:spPr>
          <a:xfrm rot="16200000">
            <a:off x="3741341" y="-3743722"/>
            <a:ext cx="1658938" cy="91463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4D54F49A-882F-4DC9-91A8-7469D79575D2}"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grpSp>
        <p:nvGrpSpPr>
          <p:cNvPr id="9" name="Group 15"/>
          <p:cNvGrpSpPr>
            <a:grpSpLocks/>
          </p:cNvGrpSpPr>
          <p:nvPr userDrawn="1"/>
        </p:nvGrpSpPr>
        <p:grpSpPr bwMode="auto">
          <a:xfrm>
            <a:off x="260748" y="6408738"/>
            <a:ext cx="167878" cy="222250"/>
            <a:chOff x="4328868" y="5502988"/>
            <a:chExt cx="500307" cy="493774"/>
          </a:xfrm>
        </p:grpSpPr>
        <p:sp>
          <p:nvSpPr>
            <p:cNvPr id="10" name="Freeform 16">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17">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18"/>
          <p:cNvGrpSpPr>
            <a:grpSpLocks/>
          </p:cNvGrpSpPr>
          <p:nvPr userDrawn="1"/>
        </p:nvGrpSpPr>
        <p:grpSpPr bwMode="auto">
          <a:xfrm flipH="1">
            <a:off x="700087" y="6408738"/>
            <a:ext cx="167879" cy="222250"/>
            <a:chOff x="4328868" y="5502988"/>
            <a:chExt cx="500307" cy="493774"/>
          </a:xfrm>
        </p:grpSpPr>
        <p:sp>
          <p:nvSpPr>
            <p:cNvPr id="16" name="Freeform 19">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7" name="Freeform 20">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8" name="Straight Connector 21">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Metin Yer Tutucusu 7"/>
          <p:cNvSpPr>
            <a:spLocks noGrp="1"/>
          </p:cNvSpPr>
          <p:nvPr>
            <p:ph type="body" sz="quarter" idx="10"/>
          </p:nvPr>
        </p:nvSpPr>
        <p:spPr>
          <a:xfrm>
            <a:off x="2295529" y="267435"/>
            <a:ext cx="4552950" cy="773802"/>
          </a:xfrm>
        </p:spPr>
        <p:txBody>
          <a:bodyPr>
            <a:normAutofit/>
          </a:bodyPr>
          <a:lstStyle>
            <a:lvl1pPr marL="0" indent="0" algn="ctr">
              <a:buNone/>
              <a:defRPr sz="4000" b="1">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4" name="Metin Yer Tutucusu 9"/>
          <p:cNvSpPr>
            <a:spLocks noGrp="1"/>
          </p:cNvSpPr>
          <p:nvPr>
            <p:ph type="body" sz="quarter" idx="11"/>
          </p:nvPr>
        </p:nvSpPr>
        <p:spPr>
          <a:xfrm>
            <a:off x="3536156" y="1033318"/>
            <a:ext cx="2071688" cy="395288"/>
          </a:xfrm>
        </p:spPr>
        <p:txBody>
          <a:bodyPr>
            <a:noAutofit/>
          </a:bodyPr>
          <a:lstStyle>
            <a:lvl1pPr marL="0" indent="0" algn="ctr">
              <a:buNone/>
              <a:defRPr sz="2600" b="1">
                <a:solidFill>
                  <a:srgbClr val="F8C47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15" name="Metin Yer Tutucusu 3"/>
          <p:cNvSpPr>
            <a:spLocks noGrp="1"/>
          </p:cNvSpPr>
          <p:nvPr>
            <p:ph type="body" sz="quarter" idx="12"/>
          </p:nvPr>
        </p:nvSpPr>
        <p:spPr>
          <a:xfrm>
            <a:off x="1868954" y="1940300"/>
            <a:ext cx="5692893" cy="4469024"/>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extLst>
      <p:ext uri="{BB962C8B-B14F-4D97-AF65-F5344CB8AC3E}">
        <p14:creationId xmlns:p14="http://schemas.microsoft.com/office/powerpoint/2010/main" val="17888514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resim + konu - 1">
    <p:spTree>
      <p:nvGrpSpPr>
        <p:cNvPr id="1" name=""/>
        <p:cNvGrpSpPr/>
        <p:nvPr/>
      </p:nvGrpSpPr>
      <p:grpSpPr>
        <a:xfrm>
          <a:off x="0" y="0"/>
          <a:ext cx="0" cy="0"/>
          <a:chOff x="0" y="0"/>
          <a:chExt cx="0" cy="0"/>
        </a:xfrm>
      </p:grpSpPr>
      <p:sp>
        <p:nvSpPr>
          <p:cNvPr id="9"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9991F159-E97D-4C4C-9DD9-E081E1552C81}"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13" name="Freeform 27"/>
          <p:cNvSpPr>
            <a:spLocks/>
          </p:cNvSpPr>
          <p:nvPr userDrawn="1"/>
        </p:nvSpPr>
        <p:spPr bwMode="auto">
          <a:xfrm>
            <a:off x="4354116" y="2424113"/>
            <a:ext cx="4529138" cy="2151062"/>
          </a:xfrm>
          <a:custGeom>
            <a:avLst/>
            <a:gdLst>
              <a:gd name="T0" fmla="*/ 2147483646 w 3804"/>
              <a:gd name="T1" fmla="*/ 0 h 1355"/>
              <a:gd name="T2" fmla="*/ 2147483646 w 3804"/>
              <a:gd name="T3" fmla="*/ 0 h 1355"/>
              <a:gd name="T4" fmla="*/ 0 w 3804"/>
              <a:gd name="T5" fmla="*/ 2147483646 h 1355"/>
              <a:gd name="T6" fmla="*/ 2147483646 w 3804"/>
              <a:gd name="T7" fmla="*/ 2147483646 h 1355"/>
              <a:gd name="T8" fmla="*/ 2147483646 w 3804"/>
              <a:gd name="T9" fmla="*/ 2147483646 h 1355"/>
              <a:gd name="T10" fmla="*/ 2147483646 w 3804"/>
              <a:gd name="T11" fmla="*/ 0 h 1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04" h="1355">
                <a:moveTo>
                  <a:pt x="3799" y="0"/>
                </a:moveTo>
                <a:lnTo>
                  <a:pt x="372" y="0"/>
                </a:lnTo>
                <a:lnTo>
                  <a:pt x="0" y="679"/>
                </a:lnTo>
                <a:lnTo>
                  <a:pt x="372" y="1355"/>
                </a:lnTo>
                <a:lnTo>
                  <a:pt x="3804" y="1355"/>
                </a:lnTo>
                <a:lnTo>
                  <a:pt x="3799" y="0"/>
                </a:lnTo>
              </a:path>
            </a:pathLst>
          </a:custGeom>
          <a:no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14" name="Rectangle 44">
            <a:extLst>
              <a:ext uri="{FF2B5EF4-FFF2-40B4-BE49-F238E27FC236}"/>
            </a:extLst>
          </p:cNvPr>
          <p:cNvSpPr/>
          <p:nvPr userDrawn="1"/>
        </p:nvSpPr>
        <p:spPr>
          <a:xfrm>
            <a:off x="259557" y="4987925"/>
            <a:ext cx="3726656" cy="9906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5" name="Group 68">
            <a:extLst>
              <a:ext uri="{FF2B5EF4-FFF2-40B4-BE49-F238E27FC236}"/>
            </a:extLst>
          </p:cNvPr>
          <p:cNvGrpSpPr/>
          <p:nvPr/>
        </p:nvGrpSpPr>
        <p:grpSpPr>
          <a:xfrm>
            <a:off x="2920360" y="5408009"/>
            <a:ext cx="214871" cy="247097"/>
            <a:chOff x="6577013" y="-1389063"/>
            <a:chExt cx="3567113" cy="3076576"/>
          </a:xfrm>
          <a:solidFill>
            <a:schemeClr val="bg1"/>
          </a:solidFill>
        </p:grpSpPr>
        <p:sp>
          <p:nvSpPr>
            <p:cNvPr id="16" name="Freeform 10">
              <a:extLst>
                <a:ext uri="{FF2B5EF4-FFF2-40B4-BE49-F238E27FC236}"/>
              </a:extLst>
            </p:cNvPr>
            <p:cNvSpPr>
              <a:spLocks noEditPoints="1"/>
            </p:cNvSpPr>
            <p:nvPr/>
          </p:nvSpPr>
          <p:spPr bwMode="auto">
            <a:xfrm>
              <a:off x="6577013" y="-1389063"/>
              <a:ext cx="3567113" cy="3076576"/>
            </a:xfrm>
            <a:custGeom>
              <a:avLst/>
              <a:gdLst>
                <a:gd name="T0" fmla="*/ 843 w 948"/>
                <a:gd name="T1" fmla="*/ 102 h 817"/>
                <a:gd name="T2" fmla="*/ 474 w 948"/>
                <a:gd name="T3" fmla="*/ 94 h 817"/>
                <a:gd name="T4" fmla="*/ 105 w 948"/>
                <a:gd name="T5" fmla="*/ 102 h 817"/>
                <a:gd name="T6" fmla="*/ 105 w 948"/>
                <a:gd name="T7" fmla="*/ 478 h 817"/>
                <a:gd name="T8" fmla="*/ 414 w 948"/>
                <a:gd name="T9" fmla="*/ 784 h 817"/>
                <a:gd name="T10" fmla="*/ 534 w 948"/>
                <a:gd name="T11" fmla="*/ 784 h 817"/>
                <a:gd name="T12" fmla="*/ 843 w 948"/>
                <a:gd name="T13" fmla="*/ 478 h 817"/>
                <a:gd name="T14" fmla="*/ 843 w 948"/>
                <a:gd name="T15" fmla="*/ 102 h 817"/>
                <a:gd name="T16" fmla="*/ 803 w 948"/>
                <a:gd name="T17" fmla="*/ 438 h 817"/>
                <a:gd name="T18" fmla="*/ 494 w 948"/>
                <a:gd name="T19" fmla="*/ 745 h 817"/>
                <a:gd name="T20" fmla="*/ 454 w 948"/>
                <a:gd name="T21" fmla="*/ 745 h 817"/>
                <a:gd name="T22" fmla="*/ 145 w 948"/>
                <a:gd name="T23" fmla="*/ 438 h 817"/>
                <a:gd name="T24" fmla="*/ 145 w 948"/>
                <a:gd name="T25" fmla="*/ 142 h 817"/>
                <a:gd name="T26" fmla="*/ 436 w 948"/>
                <a:gd name="T27" fmla="*/ 136 h 817"/>
                <a:gd name="T28" fmla="*/ 474 w 948"/>
                <a:gd name="T29" fmla="*/ 170 h 817"/>
                <a:gd name="T30" fmla="*/ 512 w 948"/>
                <a:gd name="T31" fmla="*/ 136 h 817"/>
                <a:gd name="T32" fmla="*/ 803 w 948"/>
                <a:gd name="T33" fmla="*/ 142 h 817"/>
                <a:gd name="T34" fmla="*/ 803 w 948"/>
                <a:gd name="T35" fmla="*/ 438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8" h="817">
                  <a:moveTo>
                    <a:pt x="843" y="102"/>
                  </a:moveTo>
                  <a:cubicBezTo>
                    <a:pt x="742" y="2"/>
                    <a:pt x="579" y="0"/>
                    <a:pt x="474" y="94"/>
                  </a:cubicBezTo>
                  <a:cubicBezTo>
                    <a:pt x="369" y="0"/>
                    <a:pt x="206" y="2"/>
                    <a:pt x="105" y="102"/>
                  </a:cubicBezTo>
                  <a:cubicBezTo>
                    <a:pt x="0" y="206"/>
                    <a:pt x="0" y="374"/>
                    <a:pt x="105" y="478"/>
                  </a:cubicBezTo>
                  <a:cubicBezTo>
                    <a:pt x="135" y="508"/>
                    <a:pt x="414" y="784"/>
                    <a:pt x="414" y="784"/>
                  </a:cubicBezTo>
                  <a:cubicBezTo>
                    <a:pt x="447" y="817"/>
                    <a:pt x="501" y="817"/>
                    <a:pt x="534" y="784"/>
                  </a:cubicBezTo>
                  <a:cubicBezTo>
                    <a:pt x="534" y="784"/>
                    <a:pt x="840" y="481"/>
                    <a:pt x="843" y="478"/>
                  </a:cubicBezTo>
                  <a:cubicBezTo>
                    <a:pt x="948" y="374"/>
                    <a:pt x="948" y="206"/>
                    <a:pt x="843" y="102"/>
                  </a:cubicBezTo>
                  <a:close/>
                  <a:moveTo>
                    <a:pt x="803" y="438"/>
                  </a:moveTo>
                  <a:cubicBezTo>
                    <a:pt x="494" y="745"/>
                    <a:pt x="494" y="745"/>
                    <a:pt x="494" y="745"/>
                  </a:cubicBezTo>
                  <a:cubicBezTo>
                    <a:pt x="483" y="756"/>
                    <a:pt x="465" y="756"/>
                    <a:pt x="454" y="745"/>
                  </a:cubicBezTo>
                  <a:cubicBezTo>
                    <a:pt x="145" y="438"/>
                    <a:pt x="145" y="438"/>
                    <a:pt x="145" y="438"/>
                  </a:cubicBezTo>
                  <a:cubicBezTo>
                    <a:pt x="62" y="357"/>
                    <a:pt x="62" y="224"/>
                    <a:pt x="145" y="142"/>
                  </a:cubicBezTo>
                  <a:cubicBezTo>
                    <a:pt x="224" y="63"/>
                    <a:pt x="352" y="60"/>
                    <a:pt x="436" y="136"/>
                  </a:cubicBezTo>
                  <a:cubicBezTo>
                    <a:pt x="474" y="170"/>
                    <a:pt x="474" y="170"/>
                    <a:pt x="474" y="170"/>
                  </a:cubicBezTo>
                  <a:cubicBezTo>
                    <a:pt x="512" y="136"/>
                    <a:pt x="512" y="136"/>
                    <a:pt x="512" y="136"/>
                  </a:cubicBezTo>
                  <a:cubicBezTo>
                    <a:pt x="596" y="60"/>
                    <a:pt x="724" y="63"/>
                    <a:pt x="803" y="142"/>
                  </a:cubicBezTo>
                  <a:cubicBezTo>
                    <a:pt x="886" y="224"/>
                    <a:pt x="886" y="357"/>
                    <a:pt x="803" y="438"/>
                  </a:cubicBezTo>
                  <a:close/>
                </a:path>
              </a:pathLst>
            </a:custGeom>
            <a:grpFill/>
            <a:ln>
              <a:noFill/>
            </a:ln>
            <a:extLst/>
          </p:spPr>
          <p:txBody>
            <a:bodyPr/>
            <a:lstStyle/>
            <a:p>
              <a:pPr>
                <a:defRPr/>
              </a:pPr>
              <a:endParaRPr lang="id-ID">
                <a:solidFill>
                  <a:prstClr val="black"/>
                </a:solidFill>
                <a:cs typeface="Arial" pitchFamily="34" charset="0"/>
              </a:endParaRPr>
            </a:p>
          </p:txBody>
        </p:sp>
        <p:sp>
          <p:nvSpPr>
            <p:cNvPr id="17" name="Freeform 11">
              <a:extLst>
                <a:ext uri="{FF2B5EF4-FFF2-40B4-BE49-F238E27FC236}"/>
              </a:extLst>
            </p:cNvPr>
            <p:cNvSpPr>
              <a:spLocks/>
            </p:cNvSpPr>
            <p:nvPr/>
          </p:nvSpPr>
          <p:spPr bwMode="auto">
            <a:xfrm>
              <a:off x="7200900" y="-766763"/>
              <a:ext cx="500063" cy="500063"/>
            </a:xfrm>
            <a:custGeom>
              <a:avLst/>
              <a:gdLst>
                <a:gd name="T0" fmla="*/ 119 w 133"/>
                <a:gd name="T1" fmla="*/ 0 h 133"/>
                <a:gd name="T2" fmla="*/ 119 w 133"/>
                <a:gd name="T3" fmla="*/ 0 h 133"/>
                <a:gd name="T4" fmla="*/ 0 w 133"/>
                <a:gd name="T5" fmla="*/ 119 h 133"/>
                <a:gd name="T6" fmla="*/ 0 w 133"/>
                <a:gd name="T7" fmla="*/ 119 h 133"/>
                <a:gd name="T8" fmla="*/ 14 w 133"/>
                <a:gd name="T9" fmla="*/ 133 h 133"/>
                <a:gd name="T10" fmla="*/ 28 w 133"/>
                <a:gd name="T11" fmla="*/ 119 h 133"/>
                <a:gd name="T12" fmla="*/ 28 w 133"/>
                <a:gd name="T13" fmla="*/ 119 h 133"/>
                <a:gd name="T14" fmla="*/ 119 w 133"/>
                <a:gd name="T15" fmla="*/ 28 h 133"/>
                <a:gd name="T16" fmla="*/ 119 w 133"/>
                <a:gd name="T17" fmla="*/ 28 h 133"/>
                <a:gd name="T18" fmla="*/ 133 w 133"/>
                <a:gd name="T19" fmla="*/ 14 h 133"/>
                <a:gd name="T20" fmla="*/ 119 w 133"/>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3">
                  <a:moveTo>
                    <a:pt x="119" y="0"/>
                  </a:moveTo>
                  <a:cubicBezTo>
                    <a:pt x="119" y="0"/>
                    <a:pt x="119" y="0"/>
                    <a:pt x="119" y="0"/>
                  </a:cubicBezTo>
                  <a:cubicBezTo>
                    <a:pt x="53" y="0"/>
                    <a:pt x="0" y="53"/>
                    <a:pt x="0" y="119"/>
                  </a:cubicBezTo>
                  <a:cubicBezTo>
                    <a:pt x="0" y="119"/>
                    <a:pt x="0" y="119"/>
                    <a:pt x="0" y="119"/>
                  </a:cubicBezTo>
                  <a:cubicBezTo>
                    <a:pt x="0" y="127"/>
                    <a:pt x="6" y="133"/>
                    <a:pt x="14" y="133"/>
                  </a:cubicBezTo>
                  <a:cubicBezTo>
                    <a:pt x="22" y="133"/>
                    <a:pt x="28" y="127"/>
                    <a:pt x="28" y="119"/>
                  </a:cubicBezTo>
                  <a:cubicBezTo>
                    <a:pt x="28" y="119"/>
                    <a:pt x="28" y="119"/>
                    <a:pt x="28" y="119"/>
                  </a:cubicBezTo>
                  <a:cubicBezTo>
                    <a:pt x="28" y="69"/>
                    <a:pt x="69" y="28"/>
                    <a:pt x="119" y="28"/>
                  </a:cubicBezTo>
                  <a:cubicBezTo>
                    <a:pt x="119" y="28"/>
                    <a:pt x="119" y="28"/>
                    <a:pt x="119" y="28"/>
                  </a:cubicBezTo>
                  <a:cubicBezTo>
                    <a:pt x="127" y="28"/>
                    <a:pt x="133" y="22"/>
                    <a:pt x="133" y="14"/>
                  </a:cubicBezTo>
                  <a:cubicBezTo>
                    <a:pt x="133" y="6"/>
                    <a:pt x="127" y="0"/>
                    <a:pt x="119" y="0"/>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18" name="Straight Connector 40">
            <a:extLst>
              <a:ext uri="{FF2B5EF4-FFF2-40B4-BE49-F238E27FC236}"/>
            </a:extLst>
          </p:cNvPr>
          <p:cNvCxnSpPr/>
          <p:nvPr userDrawn="1"/>
        </p:nvCxnSpPr>
        <p:spPr>
          <a:xfrm>
            <a:off x="4181475" y="1949451"/>
            <a:ext cx="0" cy="428466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rmAutofit/>
          </a:bodyPr>
          <a:lstStyle>
            <a:lvl1pPr marL="0" indent="0" algn="ctr">
              <a:buNone/>
              <a:defRPr sz="2000">
                <a:solidFill>
                  <a:srgbClr val="50B8A4"/>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4383321" y="2225036"/>
            <a:ext cx="4567403" cy="3753339"/>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p:txBody>
      </p:sp>
      <p:sp>
        <p:nvSpPr>
          <p:cNvPr id="44" name="Picture Placeholder 1"/>
          <p:cNvSpPr>
            <a:spLocks noGrp="1"/>
          </p:cNvSpPr>
          <p:nvPr>
            <p:ph type="pic" sz="quarter" idx="13"/>
          </p:nvPr>
        </p:nvSpPr>
        <p:spPr>
          <a:xfrm>
            <a:off x="260341" y="2225036"/>
            <a:ext cx="3727308" cy="3753338"/>
          </a:xfrm>
        </p:spPr>
      </p:sp>
      <p:sp>
        <p:nvSpPr>
          <p:cNvPr id="6" name="Metin Yer Tutucusu 5"/>
          <p:cNvSpPr>
            <a:spLocks noGrp="1"/>
          </p:cNvSpPr>
          <p:nvPr>
            <p:ph type="body" sz="quarter" idx="14"/>
          </p:nvPr>
        </p:nvSpPr>
        <p:spPr>
          <a:xfrm>
            <a:off x="3250861" y="5414709"/>
            <a:ext cx="595313" cy="241300"/>
          </a:xfrm>
        </p:spPr>
        <p:txBody>
          <a:bodyPr>
            <a:noAutofit/>
          </a:bodyPr>
          <a:lstStyle>
            <a:lvl1pPr marL="0" indent="0">
              <a:buNone/>
              <a:defRPr sz="14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48" name="Metin Yer Tutucusu 5"/>
          <p:cNvSpPr>
            <a:spLocks noGrp="1"/>
          </p:cNvSpPr>
          <p:nvPr>
            <p:ph type="body" sz="quarter" idx="15"/>
          </p:nvPr>
        </p:nvSpPr>
        <p:spPr>
          <a:xfrm>
            <a:off x="436403" y="5395659"/>
            <a:ext cx="2343408" cy="481267"/>
          </a:xfrm>
        </p:spPr>
        <p:txBody>
          <a:bodyPr>
            <a:noAutofit/>
          </a:bodyPr>
          <a:lstStyle>
            <a:lvl1pPr marL="0" indent="0">
              <a:buNone/>
              <a:defRPr sz="18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Tree>
    <p:extLst>
      <p:ext uri="{BB962C8B-B14F-4D97-AF65-F5344CB8AC3E}">
        <p14:creationId xmlns:p14="http://schemas.microsoft.com/office/powerpoint/2010/main" val="11990643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resim + konu - 2">
    <p:spTree>
      <p:nvGrpSpPr>
        <p:cNvPr id="1" name=""/>
        <p:cNvGrpSpPr/>
        <p:nvPr/>
      </p:nvGrpSpPr>
      <p:grpSpPr>
        <a:xfrm>
          <a:off x="0" y="0"/>
          <a:ext cx="0" cy="0"/>
          <a:chOff x="0" y="0"/>
          <a:chExt cx="0" cy="0"/>
        </a:xfrm>
      </p:grpSpPr>
      <p:sp>
        <p:nvSpPr>
          <p:cNvPr id="9"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4779E6BB-67F8-4BD2-B0F5-317E0D1B8B57}"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13" name="Rectangle 44">
            <a:extLst>
              <a:ext uri="{FF2B5EF4-FFF2-40B4-BE49-F238E27FC236}"/>
            </a:extLst>
          </p:cNvPr>
          <p:cNvSpPr/>
          <p:nvPr userDrawn="1"/>
        </p:nvSpPr>
        <p:spPr>
          <a:xfrm>
            <a:off x="5248276" y="5099050"/>
            <a:ext cx="3727847" cy="9906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4" name="Group 68">
            <a:extLst>
              <a:ext uri="{FF2B5EF4-FFF2-40B4-BE49-F238E27FC236}"/>
            </a:extLst>
          </p:cNvPr>
          <p:cNvGrpSpPr/>
          <p:nvPr/>
        </p:nvGrpSpPr>
        <p:grpSpPr>
          <a:xfrm>
            <a:off x="7909610" y="5519933"/>
            <a:ext cx="214871" cy="247097"/>
            <a:chOff x="6577013" y="-1389063"/>
            <a:chExt cx="3567113" cy="3076576"/>
          </a:xfrm>
          <a:solidFill>
            <a:schemeClr val="bg1"/>
          </a:solidFill>
        </p:grpSpPr>
        <p:sp>
          <p:nvSpPr>
            <p:cNvPr id="15" name="Freeform 10">
              <a:extLst>
                <a:ext uri="{FF2B5EF4-FFF2-40B4-BE49-F238E27FC236}"/>
              </a:extLst>
            </p:cNvPr>
            <p:cNvSpPr>
              <a:spLocks noEditPoints="1"/>
            </p:cNvSpPr>
            <p:nvPr/>
          </p:nvSpPr>
          <p:spPr bwMode="auto">
            <a:xfrm>
              <a:off x="6577013" y="-1389063"/>
              <a:ext cx="3567113" cy="3076576"/>
            </a:xfrm>
            <a:custGeom>
              <a:avLst/>
              <a:gdLst>
                <a:gd name="T0" fmla="*/ 843 w 948"/>
                <a:gd name="T1" fmla="*/ 102 h 817"/>
                <a:gd name="T2" fmla="*/ 474 w 948"/>
                <a:gd name="T3" fmla="*/ 94 h 817"/>
                <a:gd name="T4" fmla="*/ 105 w 948"/>
                <a:gd name="T5" fmla="*/ 102 h 817"/>
                <a:gd name="T6" fmla="*/ 105 w 948"/>
                <a:gd name="T7" fmla="*/ 478 h 817"/>
                <a:gd name="T8" fmla="*/ 414 w 948"/>
                <a:gd name="T9" fmla="*/ 784 h 817"/>
                <a:gd name="T10" fmla="*/ 534 w 948"/>
                <a:gd name="T11" fmla="*/ 784 h 817"/>
                <a:gd name="T12" fmla="*/ 843 w 948"/>
                <a:gd name="T13" fmla="*/ 478 h 817"/>
                <a:gd name="T14" fmla="*/ 843 w 948"/>
                <a:gd name="T15" fmla="*/ 102 h 817"/>
                <a:gd name="T16" fmla="*/ 803 w 948"/>
                <a:gd name="T17" fmla="*/ 438 h 817"/>
                <a:gd name="T18" fmla="*/ 494 w 948"/>
                <a:gd name="T19" fmla="*/ 745 h 817"/>
                <a:gd name="T20" fmla="*/ 454 w 948"/>
                <a:gd name="T21" fmla="*/ 745 h 817"/>
                <a:gd name="T22" fmla="*/ 145 w 948"/>
                <a:gd name="T23" fmla="*/ 438 h 817"/>
                <a:gd name="T24" fmla="*/ 145 w 948"/>
                <a:gd name="T25" fmla="*/ 142 h 817"/>
                <a:gd name="T26" fmla="*/ 436 w 948"/>
                <a:gd name="T27" fmla="*/ 136 h 817"/>
                <a:gd name="T28" fmla="*/ 474 w 948"/>
                <a:gd name="T29" fmla="*/ 170 h 817"/>
                <a:gd name="T30" fmla="*/ 512 w 948"/>
                <a:gd name="T31" fmla="*/ 136 h 817"/>
                <a:gd name="T32" fmla="*/ 803 w 948"/>
                <a:gd name="T33" fmla="*/ 142 h 817"/>
                <a:gd name="T34" fmla="*/ 803 w 948"/>
                <a:gd name="T35" fmla="*/ 438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8" h="817">
                  <a:moveTo>
                    <a:pt x="843" y="102"/>
                  </a:moveTo>
                  <a:cubicBezTo>
                    <a:pt x="742" y="2"/>
                    <a:pt x="579" y="0"/>
                    <a:pt x="474" y="94"/>
                  </a:cubicBezTo>
                  <a:cubicBezTo>
                    <a:pt x="369" y="0"/>
                    <a:pt x="206" y="2"/>
                    <a:pt x="105" y="102"/>
                  </a:cubicBezTo>
                  <a:cubicBezTo>
                    <a:pt x="0" y="206"/>
                    <a:pt x="0" y="374"/>
                    <a:pt x="105" y="478"/>
                  </a:cubicBezTo>
                  <a:cubicBezTo>
                    <a:pt x="135" y="508"/>
                    <a:pt x="414" y="784"/>
                    <a:pt x="414" y="784"/>
                  </a:cubicBezTo>
                  <a:cubicBezTo>
                    <a:pt x="447" y="817"/>
                    <a:pt x="501" y="817"/>
                    <a:pt x="534" y="784"/>
                  </a:cubicBezTo>
                  <a:cubicBezTo>
                    <a:pt x="534" y="784"/>
                    <a:pt x="840" y="481"/>
                    <a:pt x="843" y="478"/>
                  </a:cubicBezTo>
                  <a:cubicBezTo>
                    <a:pt x="948" y="374"/>
                    <a:pt x="948" y="206"/>
                    <a:pt x="843" y="102"/>
                  </a:cubicBezTo>
                  <a:close/>
                  <a:moveTo>
                    <a:pt x="803" y="438"/>
                  </a:moveTo>
                  <a:cubicBezTo>
                    <a:pt x="494" y="745"/>
                    <a:pt x="494" y="745"/>
                    <a:pt x="494" y="745"/>
                  </a:cubicBezTo>
                  <a:cubicBezTo>
                    <a:pt x="483" y="756"/>
                    <a:pt x="465" y="756"/>
                    <a:pt x="454" y="745"/>
                  </a:cubicBezTo>
                  <a:cubicBezTo>
                    <a:pt x="145" y="438"/>
                    <a:pt x="145" y="438"/>
                    <a:pt x="145" y="438"/>
                  </a:cubicBezTo>
                  <a:cubicBezTo>
                    <a:pt x="62" y="357"/>
                    <a:pt x="62" y="224"/>
                    <a:pt x="145" y="142"/>
                  </a:cubicBezTo>
                  <a:cubicBezTo>
                    <a:pt x="224" y="63"/>
                    <a:pt x="352" y="60"/>
                    <a:pt x="436" y="136"/>
                  </a:cubicBezTo>
                  <a:cubicBezTo>
                    <a:pt x="474" y="170"/>
                    <a:pt x="474" y="170"/>
                    <a:pt x="474" y="170"/>
                  </a:cubicBezTo>
                  <a:cubicBezTo>
                    <a:pt x="512" y="136"/>
                    <a:pt x="512" y="136"/>
                    <a:pt x="512" y="136"/>
                  </a:cubicBezTo>
                  <a:cubicBezTo>
                    <a:pt x="596" y="60"/>
                    <a:pt x="724" y="63"/>
                    <a:pt x="803" y="142"/>
                  </a:cubicBezTo>
                  <a:cubicBezTo>
                    <a:pt x="886" y="224"/>
                    <a:pt x="886" y="357"/>
                    <a:pt x="803" y="438"/>
                  </a:cubicBezTo>
                  <a:close/>
                </a:path>
              </a:pathLst>
            </a:custGeom>
            <a:grpFill/>
            <a:ln>
              <a:noFill/>
            </a:ln>
            <a:extLst/>
          </p:spPr>
          <p:txBody>
            <a:bodyPr/>
            <a:lstStyle/>
            <a:p>
              <a:pPr>
                <a:defRPr/>
              </a:pPr>
              <a:endParaRPr lang="id-ID">
                <a:solidFill>
                  <a:prstClr val="black"/>
                </a:solidFill>
                <a:cs typeface="Arial" pitchFamily="34" charset="0"/>
              </a:endParaRPr>
            </a:p>
          </p:txBody>
        </p:sp>
        <p:sp>
          <p:nvSpPr>
            <p:cNvPr id="16" name="Freeform 11">
              <a:extLst>
                <a:ext uri="{FF2B5EF4-FFF2-40B4-BE49-F238E27FC236}"/>
              </a:extLst>
            </p:cNvPr>
            <p:cNvSpPr>
              <a:spLocks/>
            </p:cNvSpPr>
            <p:nvPr/>
          </p:nvSpPr>
          <p:spPr bwMode="auto">
            <a:xfrm>
              <a:off x="7200900" y="-766763"/>
              <a:ext cx="500063" cy="500063"/>
            </a:xfrm>
            <a:custGeom>
              <a:avLst/>
              <a:gdLst>
                <a:gd name="T0" fmla="*/ 119 w 133"/>
                <a:gd name="T1" fmla="*/ 0 h 133"/>
                <a:gd name="T2" fmla="*/ 119 w 133"/>
                <a:gd name="T3" fmla="*/ 0 h 133"/>
                <a:gd name="T4" fmla="*/ 0 w 133"/>
                <a:gd name="T5" fmla="*/ 119 h 133"/>
                <a:gd name="T6" fmla="*/ 0 w 133"/>
                <a:gd name="T7" fmla="*/ 119 h 133"/>
                <a:gd name="T8" fmla="*/ 14 w 133"/>
                <a:gd name="T9" fmla="*/ 133 h 133"/>
                <a:gd name="T10" fmla="*/ 28 w 133"/>
                <a:gd name="T11" fmla="*/ 119 h 133"/>
                <a:gd name="T12" fmla="*/ 28 w 133"/>
                <a:gd name="T13" fmla="*/ 119 h 133"/>
                <a:gd name="T14" fmla="*/ 119 w 133"/>
                <a:gd name="T15" fmla="*/ 28 h 133"/>
                <a:gd name="T16" fmla="*/ 119 w 133"/>
                <a:gd name="T17" fmla="*/ 28 h 133"/>
                <a:gd name="T18" fmla="*/ 133 w 133"/>
                <a:gd name="T19" fmla="*/ 14 h 133"/>
                <a:gd name="T20" fmla="*/ 119 w 133"/>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3">
                  <a:moveTo>
                    <a:pt x="119" y="0"/>
                  </a:moveTo>
                  <a:cubicBezTo>
                    <a:pt x="119" y="0"/>
                    <a:pt x="119" y="0"/>
                    <a:pt x="119" y="0"/>
                  </a:cubicBezTo>
                  <a:cubicBezTo>
                    <a:pt x="53" y="0"/>
                    <a:pt x="0" y="53"/>
                    <a:pt x="0" y="119"/>
                  </a:cubicBezTo>
                  <a:cubicBezTo>
                    <a:pt x="0" y="119"/>
                    <a:pt x="0" y="119"/>
                    <a:pt x="0" y="119"/>
                  </a:cubicBezTo>
                  <a:cubicBezTo>
                    <a:pt x="0" y="127"/>
                    <a:pt x="6" y="133"/>
                    <a:pt x="14" y="133"/>
                  </a:cubicBezTo>
                  <a:cubicBezTo>
                    <a:pt x="22" y="133"/>
                    <a:pt x="28" y="127"/>
                    <a:pt x="28" y="119"/>
                  </a:cubicBezTo>
                  <a:cubicBezTo>
                    <a:pt x="28" y="119"/>
                    <a:pt x="28" y="119"/>
                    <a:pt x="28" y="119"/>
                  </a:cubicBezTo>
                  <a:cubicBezTo>
                    <a:pt x="28" y="69"/>
                    <a:pt x="69" y="28"/>
                    <a:pt x="119" y="28"/>
                  </a:cubicBezTo>
                  <a:cubicBezTo>
                    <a:pt x="119" y="28"/>
                    <a:pt x="119" y="28"/>
                    <a:pt x="119" y="28"/>
                  </a:cubicBezTo>
                  <a:cubicBezTo>
                    <a:pt x="127" y="28"/>
                    <a:pt x="133" y="22"/>
                    <a:pt x="133" y="14"/>
                  </a:cubicBezTo>
                  <a:cubicBezTo>
                    <a:pt x="133" y="6"/>
                    <a:pt x="127" y="0"/>
                    <a:pt x="119" y="0"/>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17" name="Straight Connector 88">
            <a:extLst>
              <a:ext uri="{FF2B5EF4-FFF2-40B4-BE49-F238E27FC236}"/>
            </a:extLst>
          </p:cNvPr>
          <p:cNvCxnSpPr/>
          <p:nvPr userDrawn="1"/>
        </p:nvCxnSpPr>
        <p:spPr>
          <a:xfrm>
            <a:off x="2583656" y="2263775"/>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88">
            <a:extLst>
              <a:ext uri="{FF2B5EF4-FFF2-40B4-BE49-F238E27FC236}"/>
            </a:extLst>
          </p:cNvPr>
          <p:cNvCxnSpPr/>
          <p:nvPr userDrawn="1"/>
        </p:nvCxnSpPr>
        <p:spPr>
          <a:xfrm>
            <a:off x="5076825" y="2263775"/>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rmAutofit/>
          </a:bodyPr>
          <a:lstStyle>
            <a:lvl1pPr marL="0" indent="0" algn="ctr">
              <a:buNone/>
              <a:defRPr sz="2000">
                <a:solidFill>
                  <a:srgbClr val="50B8A4"/>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276475" y="1844984"/>
            <a:ext cx="2106713" cy="4574867"/>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p:txBody>
      </p:sp>
      <p:sp>
        <p:nvSpPr>
          <p:cNvPr id="44" name="Picture Placeholder 1"/>
          <p:cNvSpPr>
            <a:spLocks noGrp="1"/>
          </p:cNvSpPr>
          <p:nvPr>
            <p:ph type="pic" sz="quarter" idx="13"/>
          </p:nvPr>
        </p:nvSpPr>
        <p:spPr>
          <a:xfrm>
            <a:off x="5249591" y="2336960"/>
            <a:ext cx="3727308" cy="3753338"/>
          </a:xfrm>
        </p:spPr>
      </p:sp>
      <p:sp>
        <p:nvSpPr>
          <p:cNvPr id="6" name="Metin Yer Tutucusu 5"/>
          <p:cNvSpPr>
            <a:spLocks noGrp="1"/>
          </p:cNvSpPr>
          <p:nvPr>
            <p:ph type="body" sz="quarter" idx="14"/>
          </p:nvPr>
        </p:nvSpPr>
        <p:spPr>
          <a:xfrm>
            <a:off x="8240111" y="5526633"/>
            <a:ext cx="595313" cy="241300"/>
          </a:xfrm>
        </p:spPr>
        <p:txBody>
          <a:bodyPr>
            <a:noAutofit/>
          </a:bodyPr>
          <a:lstStyle>
            <a:lvl1pPr marL="0" indent="0">
              <a:buNone/>
              <a:defRPr sz="14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48" name="Metin Yer Tutucusu 5"/>
          <p:cNvSpPr>
            <a:spLocks noGrp="1"/>
          </p:cNvSpPr>
          <p:nvPr>
            <p:ph type="body" sz="quarter" idx="15"/>
          </p:nvPr>
        </p:nvSpPr>
        <p:spPr>
          <a:xfrm>
            <a:off x="5425653" y="5507583"/>
            <a:ext cx="2343408" cy="481267"/>
          </a:xfrm>
        </p:spPr>
        <p:txBody>
          <a:bodyPr>
            <a:noAutofit/>
          </a:bodyPr>
          <a:lstStyle>
            <a:lvl1pPr marL="0" indent="0">
              <a:buNone/>
              <a:defRPr sz="18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8" name="Metin Yer Tutucusu 3"/>
          <p:cNvSpPr>
            <a:spLocks noGrp="1"/>
          </p:cNvSpPr>
          <p:nvPr>
            <p:ph type="body" sz="quarter" idx="16"/>
          </p:nvPr>
        </p:nvSpPr>
        <p:spPr>
          <a:xfrm>
            <a:off x="2802659" y="1844984"/>
            <a:ext cx="2106713" cy="4574867"/>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p:txBody>
      </p:sp>
    </p:spTree>
    <p:extLst>
      <p:ext uri="{BB962C8B-B14F-4D97-AF65-F5344CB8AC3E}">
        <p14:creationId xmlns:p14="http://schemas.microsoft.com/office/powerpoint/2010/main" val="22820408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resim + konu - 3">
    <p:spTree>
      <p:nvGrpSpPr>
        <p:cNvPr id="1" name=""/>
        <p:cNvGrpSpPr/>
        <p:nvPr/>
      </p:nvGrpSpPr>
      <p:grpSpPr>
        <a:xfrm>
          <a:off x="0" y="0"/>
          <a:ext cx="0" cy="0"/>
          <a:chOff x="0" y="0"/>
          <a:chExt cx="0" cy="0"/>
        </a:xfrm>
      </p:grpSpPr>
      <p:sp>
        <p:nvSpPr>
          <p:cNvPr id="9"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7892D74D-0541-4510-95BF-2CEBE704939A}"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13" name="Rectangle 44">
            <a:extLst>
              <a:ext uri="{FF2B5EF4-FFF2-40B4-BE49-F238E27FC236}"/>
            </a:extLst>
          </p:cNvPr>
          <p:cNvSpPr/>
          <p:nvPr userDrawn="1"/>
        </p:nvSpPr>
        <p:spPr>
          <a:xfrm>
            <a:off x="2726532" y="5099050"/>
            <a:ext cx="3727847" cy="9906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4" name="Group 68">
            <a:extLst>
              <a:ext uri="{FF2B5EF4-FFF2-40B4-BE49-F238E27FC236}"/>
            </a:extLst>
          </p:cNvPr>
          <p:cNvGrpSpPr/>
          <p:nvPr/>
        </p:nvGrpSpPr>
        <p:grpSpPr>
          <a:xfrm>
            <a:off x="5387994" y="5519933"/>
            <a:ext cx="214871" cy="247097"/>
            <a:chOff x="6577013" y="-1389063"/>
            <a:chExt cx="3567113" cy="3076576"/>
          </a:xfrm>
          <a:solidFill>
            <a:schemeClr val="bg1"/>
          </a:solidFill>
        </p:grpSpPr>
        <p:sp>
          <p:nvSpPr>
            <p:cNvPr id="15" name="Freeform 10">
              <a:extLst>
                <a:ext uri="{FF2B5EF4-FFF2-40B4-BE49-F238E27FC236}"/>
              </a:extLst>
            </p:cNvPr>
            <p:cNvSpPr>
              <a:spLocks noEditPoints="1"/>
            </p:cNvSpPr>
            <p:nvPr/>
          </p:nvSpPr>
          <p:spPr bwMode="auto">
            <a:xfrm>
              <a:off x="6577013" y="-1389063"/>
              <a:ext cx="3567113" cy="3076576"/>
            </a:xfrm>
            <a:custGeom>
              <a:avLst/>
              <a:gdLst>
                <a:gd name="T0" fmla="*/ 843 w 948"/>
                <a:gd name="T1" fmla="*/ 102 h 817"/>
                <a:gd name="T2" fmla="*/ 474 w 948"/>
                <a:gd name="T3" fmla="*/ 94 h 817"/>
                <a:gd name="T4" fmla="*/ 105 w 948"/>
                <a:gd name="T5" fmla="*/ 102 h 817"/>
                <a:gd name="T6" fmla="*/ 105 w 948"/>
                <a:gd name="T7" fmla="*/ 478 h 817"/>
                <a:gd name="T8" fmla="*/ 414 w 948"/>
                <a:gd name="T9" fmla="*/ 784 h 817"/>
                <a:gd name="T10" fmla="*/ 534 w 948"/>
                <a:gd name="T11" fmla="*/ 784 h 817"/>
                <a:gd name="T12" fmla="*/ 843 w 948"/>
                <a:gd name="T13" fmla="*/ 478 h 817"/>
                <a:gd name="T14" fmla="*/ 843 w 948"/>
                <a:gd name="T15" fmla="*/ 102 h 817"/>
                <a:gd name="T16" fmla="*/ 803 w 948"/>
                <a:gd name="T17" fmla="*/ 438 h 817"/>
                <a:gd name="T18" fmla="*/ 494 w 948"/>
                <a:gd name="T19" fmla="*/ 745 h 817"/>
                <a:gd name="T20" fmla="*/ 454 w 948"/>
                <a:gd name="T21" fmla="*/ 745 h 817"/>
                <a:gd name="T22" fmla="*/ 145 w 948"/>
                <a:gd name="T23" fmla="*/ 438 h 817"/>
                <a:gd name="T24" fmla="*/ 145 w 948"/>
                <a:gd name="T25" fmla="*/ 142 h 817"/>
                <a:gd name="T26" fmla="*/ 436 w 948"/>
                <a:gd name="T27" fmla="*/ 136 h 817"/>
                <a:gd name="T28" fmla="*/ 474 w 948"/>
                <a:gd name="T29" fmla="*/ 170 h 817"/>
                <a:gd name="T30" fmla="*/ 512 w 948"/>
                <a:gd name="T31" fmla="*/ 136 h 817"/>
                <a:gd name="T32" fmla="*/ 803 w 948"/>
                <a:gd name="T33" fmla="*/ 142 h 817"/>
                <a:gd name="T34" fmla="*/ 803 w 948"/>
                <a:gd name="T35" fmla="*/ 438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8" h="817">
                  <a:moveTo>
                    <a:pt x="843" y="102"/>
                  </a:moveTo>
                  <a:cubicBezTo>
                    <a:pt x="742" y="2"/>
                    <a:pt x="579" y="0"/>
                    <a:pt x="474" y="94"/>
                  </a:cubicBezTo>
                  <a:cubicBezTo>
                    <a:pt x="369" y="0"/>
                    <a:pt x="206" y="2"/>
                    <a:pt x="105" y="102"/>
                  </a:cubicBezTo>
                  <a:cubicBezTo>
                    <a:pt x="0" y="206"/>
                    <a:pt x="0" y="374"/>
                    <a:pt x="105" y="478"/>
                  </a:cubicBezTo>
                  <a:cubicBezTo>
                    <a:pt x="135" y="508"/>
                    <a:pt x="414" y="784"/>
                    <a:pt x="414" y="784"/>
                  </a:cubicBezTo>
                  <a:cubicBezTo>
                    <a:pt x="447" y="817"/>
                    <a:pt x="501" y="817"/>
                    <a:pt x="534" y="784"/>
                  </a:cubicBezTo>
                  <a:cubicBezTo>
                    <a:pt x="534" y="784"/>
                    <a:pt x="840" y="481"/>
                    <a:pt x="843" y="478"/>
                  </a:cubicBezTo>
                  <a:cubicBezTo>
                    <a:pt x="948" y="374"/>
                    <a:pt x="948" y="206"/>
                    <a:pt x="843" y="102"/>
                  </a:cubicBezTo>
                  <a:close/>
                  <a:moveTo>
                    <a:pt x="803" y="438"/>
                  </a:moveTo>
                  <a:cubicBezTo>
                    <a:pt x="494" y="745"/>
                    <a:pt x="494" y="745"/>
                    <a:pt x="494" y="745"/>
                  </a:cubicBezTo>
                  <a:cubicBezTo>
                    <a:pt x="483" y="756"/>
                    <a:pt x="465" y="756"/>
                    <a:pt x="454" y="745"/>
                  </a:cubicBezTo>
                  <a:cubicBezTo>
                    <a:pt x="145" y="438"/>
                    <a:pt x="145" y="438"/>
                    <a:pt x="145" y="438"/>
                  </a:cubicBezTo>
                  <a:cubicBezTo>
                    <a:pt x="62" y="357"/>
                    <a:pt x="62" y="224"/>
                    <a:pt x="145" y="142"/>
                  </a:cubicBezTo>
                  <a:cubicBezTo>
                    <a:pt x="224" y="63"/>
                    <a:pt x="352" y="60"/>
                    <a:pt x="436" y="136"/>
                  </a:cubicBezTo>
                  <a:cubicBezTo>
                    <a:pt x="474" y="170"/>
                    <a:pt x="474" y="170"/>
                    <a:pt x="474" y="170"/>
                  </a:cubicBezTo>
                  <a:cubicBezTo>
                    <a:pt x="512" y="136"/>
                    <a:pt x="512" y="136"/>
                    <a:pt x="512" y="136"/>
                  </a:cubicBezTo>
                  <a:cubicBezTo>
                    <a:pt x="596" y="60"/>
                    <a:pt x="724" y="63"/>
                    <a:pt x="803" y="142"/>
                  </a:cubicBezTo>
                  <a:cubicBezTo>
                    <a:pt x="886" y="224"/>
                    <a:pt x="886" y="357"/>
                    <a:pt x="803" y="438"/>
                  </a:cubicBezTo>
                  <a:close/>
                </a:path>
              </a:pathLst>
            </a:custGeom>
            <a:grpFill/>
            <a:ln>
              <a:noFill/>
            </a:ln>
            <a:extLst/>
          </p:spPr>
          <p:txBody>
            <a:bodyPr/>
            <a:lstStyle/>
            <a:p>
              <a:pPr>
                <a:defRPr/>
              </a:pPr>
              <a:endParaRPr lang="id-ID">
                <a:solidFill>
                  <a:prstClr val="black"/>
                </a:solidFill>
                <a:cs typeface="Arial" pitchFamily="34" charset="0"/>
              </a:endParaRPr>
            </a:p>
          </p:txBody>
        </p:sp>
        <p:sp>
          <p:nvSpPr>
            <p:cNvPr id="16" name="Freeform 11">
              <a:extLst>
                <a:ext uri="{FF2B5EF4-FFF2-40B4-BE49-F238E27FC236}"/>
              </a:extLst>
            </p:cNvPr>
            <p:cNvSpPr>
              <a:spLocks/>
            </p:cNvSpPr>
            <p:nvPr/>
          </p:nvSpPr>
          <p:spPr bwMode="auto">
            <a:xfrm>
              <a:off x="7200900" y="-766763"/>
              <a:ext cx="500063" cy="500063"/>
            </a:xfrm>
            <a:custGeom>
              <a:avLst/>
              <a:gdLst>
                <a:gd name="T0" fmla="*/ 119 w 133"/>
                <a:gd name="T1" fmla="*/ 0 h 133"/>
                <a:gd name="T2" fmla="*/ 119 w 133"/>
                <a:gd name="T3" fmla="*/ 0 h 133"/>
                <a:gd name="T4" fmla="*/ 0 w 133"/>
                <a:gd name="T5" fmla="*/ 119 h 133"/>
                <a:gd name="T6" fmla="*/ 0 w 133"/>
                <a:gd name="T7" fmla="*/ 119 h 133"/>
                <a:gd name="T8" fmla="*/ 14 w 133"/>
                <a:gd name="T9" fmla="*/ 133 h 133"/>
                <a:gd name="T10" fmla="*/ 28 w 133"/>
                <a:gd name="T11" fmla="*/ 119 h 133"/>
                <a:gd name="T12" fmla="*/ 28 w 133"/>
                <a:gd name="T13" fmla="*/ 119 h 133"/>
                <a:gd name="T14" fmla="*/ 119 w 133"/>
                <a:gd name="T15" fmla="*/ 28 h 133"/>
                <a:gd name="T16" fmla="*/ 119 w 133"/>
                <a:gd name="T17" fmla="*/ 28 h 133"/>
                <a:gd name="T18" fmla="*/ 133 w 133"/>
                <a:gd name="T19" fmla="*/ 14 h 133"/>
                <a:gd name="T20" fmla="*/ 119 w 133"/>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3">
                  <a:moveTo>
                    <a:pt x="119" y="0"/>
                  </a:moveTo>
                  <a:cubicBezTo>
                    <a:pt x="119" y="0"/>
                    <a:pt x="119" y="0"/>
                    <a:pt x="119" y="0"/>
                  </a:cubicBezTo>
                  <a:cubicBezTo>
                    <a:pt x="53" y="0"/>
                    <a:pt x="0" y="53"/>
                    <a:pt x="0" y="119"/>
                  </a:cubicBezTo>
                  <a:cubicBezTo>
                    <a:pt x="0" y="119"/>
                    <a:pt x="0" y="119"/>
                    <a:pt x="0" y="119"/>
                  </a:cubicBezTo>
                  <a:cubicBezTo>
                    <a:pt x="0" y="127"/>
                    <a:pt x="6" y="133"/>
                    <a:pt x="14" y="133"/>
                  </a:cubicBezTo>
                  <a:cubicBezTo>
                    <a:pt x="22" y="133"/>
                    <a:pt x="28" y="127"/>
                    <a:pt x="28" y="119"/>
                  </a:cubicBezTo>
                  <a:cubicBezTo>
                    <a:pt x="28" y="119"/>
                    <a:pt x="28" y="119"/>
                    <a:pt x="28" y="119"/>
                  </a:cubicBezTo>
                  <a:cubicBezTo>
                    <a:pt x="28" y="69"/>
                    <a:pt x="69" y="28"/>
                    <a:pt x="119" y="28"/>
                  </a:cubicBezTo>
                  <a:cubicBezTo>
                    <a:pt x="119" y="28"/>
                    <a:pt x="119" y="28"/>
                    <a:pt x="119" y="28"/>
                  </a:cubicBezTo>
                  <a:cubicBezTo>
                    <a:pt x="127" y="28"/>
                    <a:pt x="133" y="22"/>
                    <a:pt x="133" y="14"/>
                  </a:cubicBezTo>
                  <a:cubicBezTo>
                    <a:pt x="133" y="6"/>
                    <a:pt x="127" y="0"/>
                    <a:pt x="119" y="0"/>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17" name="Straight Connector 88">
            <a:extLst>
              <a:ext uri="{FF2B5EF4-FFF2-40B4-BE49-F238E27FC236}"/>
            </a:extLst>
          </p:cNvPr>
          <p:cNvCxnSpPr/>
          <p:nvPr userDrawn="1"/>
        </p:nvCxnSpPr>
        <p:spPr>
          <a:xfrm>
            <a:off x="2555081" y="2263775"/>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88">
            <a:extLst>
              <a:ext uri="{FF2B5EF4-FFF2-40B4-BE49-F238E27FC236}"/>
            </a:extLst>
          </p:cNvPr>
          <p:cNvCxnSpPr/>
          <p:nvPr userDrawn="1"/>
        </p:nvCxnSpPr>
        <p:spPr>
          <a:xfrm>
            <a:off x="6627019" y="2263775"/>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6" y="1063625"/>
            <a:ext cx="2071688" cy="395288"/>
          </a:xfrm>
        </p:spPr>
        <p:txBody>
          <a:bodyPr>
            <a:normAutofit/>
          </a:bodyPr>
          <a:lstStyle>
            <a:lvl1pPr marL="0" indent="0" algn="ctr">
              <a:buNone/>
              <a:defRPr sz="2000">
                <a:solidFill>
                  <a:srgbClr val="50B8A4"/>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276475" y="1844984"/>
            <a:ext cx="2106713" cy="4574867"/>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p:txBody>
      </p:sp>
      <p:sp>
        <p:nvSpPr>
          <p:cNvPr id="44" name="Picture Placeholder 1"/>
          <p:cNvSpPr>
            <a:spLocks noGrp="1"/>
          </p:cNvSpPr>
          <p:nvPr>
            <p:ph type="pic" sz="quarter" idx="13"/>
          </p:nvPr>
        </p:nvSpPr>
        <p:spPr>
          <a:xfrm>
            <a:off x="2742262" y="2336960"/>
            <a:ext cx="3727308" cy="3753338"/>
          </a:xfrm>
        </p:spPr>
      </p:sp>
      <p:sp>
        <p:nvSpPr>
          <p:cNvPr id="6" name="Metin Yer Tutucusu 5"/>
          <p:cNvSpPr>
            <a:spLocks noGrp="1"/>
          </p:cNvSpPr>
          <p:nvPr>
            <p:ph type="body" sz="quarter" idx="14"/>
          </p:nvPr>
        </p:nvSpPr>
        <p:spPr>
          <a:xfrm>
            <a:off x="5718495" y="5526633"/>
            <a:ext cx="595313" cy="241300"/>
          </a:xfrm>
        </p:spPr>
        <p:txBody>
          <a:bodyPr>
            <a:noAutofit/>
          </a:bodyPr>
          <a:lstStyle>
            <a:lvl1pPr marL="0" indent="0">
              <a:buNone/>
              <a:defRPr sz="14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48" name="Metin Yer Tutucusu 5"/>
          <p:cNvSpPr>
            <a:spLocks noGrp="1"/>
          </p:cNvSpPr>
          <p:nvPr>
            <p:ph type="body" sz="quarter" idx="15"/>
          </p:nvPr>
        </p:nvSpPr>
        <p:spPr>
          <a:xfrm>
            <a:off x="2904037" y="5507583"/>
            <a:ext cx="2343408" cy="481267"/>
          </a:xfrm>
        </p:spPr>
        <p:txBody>
          <a:bodyPr>
            <a:noAutofit/>
          </a:bodyPr>
          <a:lstStyle>
            <a:lvl1pPr marL="0" indent="0">
              <a:buNone/>
              <a:defRPr sz="18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8" name="Metin Yer Tutucusu 3"/>
          <p:cNvSpPr>
            <a:spLocks noGrp="1"/>
          </p:cNvSpPr>
          <p:nvPr>
            <p:ph type="body" sz="quarter" idx="16"/>
          </p:nvPr>
        </p:nvSpPr>
        <p:spPr>
          <a:xfrm>
            <a:off x="6806289" y="1844984"/>
            <a:ext cx="2106713" cy="4574867"/>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p:txBody>
      </p:sp>
    </p:spTree>
    <p:extLst>
      <p:ext uri="{BB962C8B-B14F-4D97-AF65-F5344CB8AC3E}">
        <p14:creationId xmlns:p14="http://schemas.microsoft.com/office/powerpoint/2010/main" val="27382714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ünite sonu">
    <p:spTree>
      <p:nvGrpSpPr>
        <p:cNvPr id="1" name=""/>
        <p:cNvGrpSpPr/>
        <p:nvPr/>
      </p:nvGrpSpPr>
      <p:grpSpPr>
        <a:xfrm>
          <a:off x="0" y="0"/>
          <a:ext cx="0" cy="0"/>
          <a:chOff x="0" y="0"/>
          <a:chExt cx="0" cy="0"/>
        </a:xfrm>
      </p:grpSpPr>
      <p:sp>
        <p:nvSpPr>
          <p:cNvPr id="7"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1977EA24-F2D9-4EC9-890F-92874CC3518F}"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10" name="Freeform 13">
            <a:extLst>
              <a:ext uri="{FF2B5EF4-FFF2-40B4-BE49-F238E27FC236}"/>
            </a:extLst>
          </p:cNvPr>
          <p:cNvSpPr>
            <a:spLocks/>
          </p:cNvSpPr>
          <p:nvPr userDrawn="1"/>
        </p:nvSpPr>
        <p:spPr bwMode="auto">
          <a:xfrm>
            <a:off x="7623573" y="3430589"/>
            <a:ext cx="1520428" cy="1482725"/>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1" name="Freeform 14">
            <a:extLst>
              <a:ext uri="{FF2B5EF4-FFF2-40B4-BE49-F238E27FC236}"/>
            </a:extLst>
          </p:cNvPr>
          <p:cNvSpPr>
            <a:spLocks noEditPoints="1"/>
          </p:cNvSpPr>
          <p:nvPr userDrawn="1"/>
        </p:nvSpPr>
        <p:spPr bwMode="auto">
          <a:xfrm>
            <a:off x="6097192" y="2409825"/>
            <a:ext cx="1526381" cy="2503488"/>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2" name="Freeform 15">
            <a:extLst>
              <a:ext uri="{FF2B5EF4-FFF2-40B4-BE49-F238E27FC236}"/>
            </a:extLst>
          </p:cNvPr>
          <p:cNvSpPr>
            <a:spLocks/>
          </p:cNvSpPr>
          <p:nvPr userDrawn="1"/>
        </p:nvSpPr>
        <p:spPr bwMode="auto">
          <a:xfrm>
            <a:off x="4574382" y="3017839"/>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3" name="Freeform 16">
            <a:extLst>
              <a:ext uri="{FF2B5EF4-FFF2-40B4-BE49-F238E27FC236}"/>
            </a:extLst>
          </p:cNvPr>
          <p:cNvSpPr>
            <a:spLocks/>
          </p:cNvSpPr>
          <p:nvPr userDrawn="1"/>
        </p:nvSpPr>
        <p:spPr bwMode="auto">
          <a:xfrm>
            <a:off x="3052762" y="2652713"/>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5" name="Freeform 17">
            <a:extLst>
              <a:ext uri="{FF2B5EF4-FFF2-40B4-BE49-F238E27FC236}"/>
            </a:extLst>
          </p:cNvPr>
          <p:cNvSpPr>
            <a:spLocks/>
          </p:cNvSpPr>
          <p:nvPr userDrawn="1"/>
        </p:nvSpPr>
        <p:spPr bwMode="auto">
          <a:xfrm>
            <a:off x="1526382" y="2170113"/>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6" name="Freeform 18">
            <a:extLst>
              <a:ext uri="{FF2B5EF4-FFF2-40B4-BE49-F238E27FC236}"/>
            </a:extLst>
          </p:cNvPr>
          <p:cNvSpPr>
            <a:spLocks noEditPoints="1"/>
          </p:cNvSpPr>
          <p:nvPr userDrawn="1"/>
        </p:nvSpPr>
        <p:spPr bwMode="auto">
          <a:xfrm>
            <a:off x="2381" y="2259013"/>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7" name="Rectangle 9">
            <a:extLst>
              <a:ext uri="{FF2B5EF4-FFF2-40B4-BE49-F238E27FC236}"/>
            </a:extLst>
          </p:cNvPr>
          <p:cNvSpPr/>
          <p:nvPr userDrawn="1"/>
        </p:nvSpPr>
        <p:spPr>
          <a:xfrm>
            <a:off x="0" y="4913314"/>
            <a:ext cx="9144000" cy="1944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cxnSp>
        <p:nvCxnSpPr>
          <p:cNvPr id="18" name="Straight Connector 24">
            <a:extLst>
              <a:ext uri="{FF2B5EF4-FFF2-40B4-BE49-F238E27FC236}"/>
            </a:extLst>
          </p:cNvPr>
          <p:cNvCxnSpPr/>
          <p:nvPr userDrawn="1"/>
        </p:nvCxnSpPr>
        <p:spPr>
          <a:xfrm>
            <a:off x="5984081" y="4930775"/>
            <a:ext cx="0" cy="1563688"/>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nvGrpSpPr>
          <p:cNvPr id="19" name="Group 61"/>
          <p:cNvGrpSpPr>
            <a:grpSpLocks/>
          </p:cNvGrpSpPr>
          <p:nvPr userDrawn="1"/>
        </p:nvGrpSpPr>
        <p:grpSpPr bwMode="auto">
          <a:xfrm>
            <a:off x="5555457" y="2255839"/>
            <a:ext cx="411956" cy="549275"/>
            <a:chOff x="6976426" y="1063501"/>
            <a:chExt cx="549468" cy="549468"/>
          </a:xfrm>
        </p:grpSpPr>
        <p:sp>
          <p:nvSpPr>
            <p:cNvPr id="20" name="Oval 46">
              <a:extLst>
                <a:ext uri="{FF2B5EF4-FFF2-40B4-BE49-F238E27FC236}"/>
              </a:extLst>
            </p:cNvPr>
            <p:cNvSpPr/>
            <p:nvPr/>
          </p:nvSpPr>
          <p:spPr>
            <a:xfrm>
              <a:off x="6976426" y="1063501"/>
              <a:ext cx="549468" cy="549468"/>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00">
                <a:solidFill>
                  <a:prstClr val="white"/>
                </a:solidFill>
              </a:endParaRPr>
            </a:p>
          </p:txBody>
        </p:sp>
        <p:sp>
          <p:nvSpPr>
            <p:cNvPr id="21" name="Oval 47">
              <a:extLst>
                <a:ext uri="{FF2B5EF4-FFF2-40B4-BE49-F238E27FC236}"/>
              </a:extLst>
            </p:cNvPr>
            <p:cNvSpPr/>
            <p:nvPr/>
          </p:nvSpPr>
          <p:spPr>
            <a:xfrm>
              <a:off x="7120940" y="1208014"/>
              <a:ext cx="260441" cy="26044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sp>
        <p:nvSpPr>
          <p:cNvPr id="22" name="Dikdörtgen 2">
            <a:extLst>
              <a:ext uri="{FF2B5EF4-FFF2-40B4-BE49-F238E27FC236}"/>
            </a:extLst>
          </p:cNvPr>
          <p:cNvSpPr/>
          <p:nvPr userDrawn="1"/>
        </p:nvSpPr>
        <p:spPr>
          <a:xfrm>
            <a:off x="6249591" y="2366963"/>
            <a:ext cx="394097" cy="46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pic>
        <p:nvPicPr>
          <p:cNvPr id="23" name="Resim 4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9591" y="5016501"/>
            <a:ext cx="27027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Resim 5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49591" y="5588001"/>
            <a:ext cx="27027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Resim 5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92454" y="6161089"/>
            <a:ext cx="21550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Resim 52"/>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423048" y="442914"/>
            <a:ext cx="2674144"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Resim 54"/>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046935" y="1636714"/>
            <a:ext cx="1426369"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etin Yer Tutucusu 13"/>
          <p:cNvSpPr>
            <a:spLocks noGrp="1"/>
          </p:cNvSpPr>
          <p:nvPr>
            <p:ph type="body" sz="quarter" idx="13"/>
          </p:nvPr>
        </p:nvSpPr>
        <p:spPr>
          <a:xfrm>
            <a:off x="571500" y="5114925"/>
            <a:ext cx="3814763" cy="706438"/>
          </a:xfrm>
        </p:spPr>
        <p:txBody>
          <a:bodyPr>
            <a:noAutofit/>
          </a:bodyPr>
          <a:lstStyle>
            <a:lvl1pPr marL="0" indent="0">
              <a:buNone/>
              <a:defRPr sz="44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58" name="Metin Yer Tutucusu 13"/>
          <p:cNvSpPr>
            <a:spLocks noGrp="1"/>
          </p:cNvSpPr>
          <p:nvPr>
            <p:ph type="body" sz="quarter" idx="14"/>
          </p:nvPr>
        </p:nvSpPr>
        <p:spPr>
          <a:xfrm>
            <a:off x="571500" y="5861513"/>
            <a:ext cx="3814763" cy="706438"/>
          </a:xfrm>
        </p:spPr>
        <p:txBody>
          <a:bodyPr>
            <a:noAutofit/>
          </a:bodyPr>
          <a:lstStyle>
            <a:lvl1pPr marL="0" indent="0" rtl="0">
              <a:buNone/>
              <a:defRPr sz="2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63" name="Metin Yer Tutucusu 13"/>
          <p:cNvSpPr>
            <a:spLocks noGrp="1"/>
          </p:cNvSpPr>
          <p:nvPr>
            <p:ph type="body" sz="quarter" idx="15"/>
          </p:nvPr>
        </p:nvSpPr>
        <p:spPr>
          <a:xfrm>
            <a:off x="6519570" y="5003380"/>
            <a:ext cx="2524418" cy="548212"/>
          </a:xfrm>
        </p:spPr>
        <p:txBody>
          <a:bodyPr>
            <a:noAutofit/>
          </a:bodyPr>
          <a:lstStyle>
            <a:lvl1pPr marL="0" indent="0" rtl="0">
              <a:buNone/>
              <a:defRPr sz="18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64" name="Metin Yer Tutucusu 13"/>
          <p:cNvSpPr>
            <a:spLocks noGrp="1"/>
          </p:cNvSpPr>
          <p:nvPr>
            <p:ph type="body" sz="quarter" idx="16"/>
          </p:nvPr>
        </p:nvSpPr>
        <p:spPr>
          <a:xfrm>
            <a:off x="6519570" y="5597379"/>
            <a:ext cx="2524418" cy="548212"/>
          </a:xfrm>
        </p:spPr>
        <p:txBody>
          <a:bodyPr>
            <a:noAutofit/>
          </a:bodyPr>
          <a:lstStyle>
            <a:lvl1pPr marL="0" indent="0" rtl="0">
              <a:buNone/>
              <a:defRPr sz="18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65" name="Metin Yer Tutucusu 13"/>
          <p:cNvSpPr>
            <a:spLocks noGrp="1"/>
          </p:cNvSpPr>
          <p:nvPr>
            <p:ph type="body" sz="quarter" idx="17"/>
          </p:nvPr>
        </p:nvSpPr>
        <p:spPr>
          <a:xfrm>
            <a:off x="6519570" y="6191378"/>
            <a:ext cx="2524418" cy="548212"/>
          </a:xfrm>
        </p:spPr>
        <p:txBody>
          <a:bodyPr>
            <a:noAutofit/>
          </a:bodyPr>
          <a:lstStyle>
            <a:lvl1pPr marL="0" indent="0" rtl="0">
              <a:buNone/>
              <a:defRPr sz="18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Tree>
    <p:extLst>
      <p:ext uri="{BB962C8B-B14F-4D97-AF65-F5344CB8AC3E}">
        <p14:creationId xmlns:p14="http://schemas.microsoft.com/office/powerpoint/2010/main" val="3511832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16A085"/>
              </a:solidFill>
            </a:endParaRPr>
          </a:p>
        </p:txBody>
      </p:sp>
      <p:sp>
        <p:nvSpPr>
          <p:cNvPr id="5" name="Rectangle 7">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16A085"/>
              </a:solidFill>
            </a:endParaRPr>
          </a:p>
        </p:txBody>
      </p:sp>
      <p:sp>
        <p:nvSpPr>
          <p:cNvPr id="6"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5D9C0FD2-46DF-44EE-B4B9-FCA3087975AB}"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grpSp>
        <p:nvGrpSpPr>
          <p:cNvPr id="7" name="Group 16"/>
          <p:cNvGrpSpPr>
            <a:grpSpLocks/>
          </p:cNvGrpSpPr>
          <p:nvPr userDrawn="1"/>
        </p:nvGrpSpPr>
        <p:grpSpPr bwMode="auto">
          <a:xfrm>
            <a:off x="260748" y="6408738"/>
            <a:ext cx="167878" cy="222250"/>
            <a:chOff x="4328868" y="5502988"/>
            <a:chExt cx="500307" cy="493774"/>
          </a:xfrm>
        </p:grpSpPr>
        <p:sp>
          <p:nvSpPr>
            <p:cNvPr id="9" name="Freeform 17">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0" name="Freeform 18">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19"/>
          <p:cNvGrpSpPr>
            <a:grpSpLocks/>
          </p:cNvGrpSpPr>
          <p:nvPr userDrawn="1"/>
        </p:nvGrpSpPr>
        <p:grpSpPr bwMode="auto">
          <a:xfrm flipH="1">
            <a:off x="700087" y="6408738"/>
            <a:ext cx="167879" cy="222250"/>
            <a:chOff x="4328868" y="5502988"/>
            <a:chExt cx="500307" cy="493774"/>
          </a:xfrm>
        </p:grpSpPr>
        <p:sp>
          <p:nvSpPr>
            <p:cNvPr id="13" name="Freeform 20">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1">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2">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Picture Placeholder 3"/>
          <p:cNvSpPr>
            <a:spLocks noGrp="1"/>
          </p:cNvSpPr>
          <p:nvPr>
            <p:ph type="pic" sz="quarter" idx="11"/>
          </p:nvPr>
        </p:nvSpPr>
        <p:spPr>
          <a:xfrm>
            <a:off x="6087505" y="1993246"/>
            <a:ext cx="3044450" cy="2635316"/>
          </a:xfrm>
        </p:spPr>
        <p:txBody>
          <a:bodyPr rtlCol="0">
            <a:normAutofit/>
          </a:bodyPr>
          <a:lstStyle>
            <a:lvl1pPr>
              <a:defRPr sz="1600">
                <a:solidFill>
                  <a:schemeClr val="accent2"/>
                </a:solidFill>
              </a:defRPr>
            </a:lvl1pPr>
          </a:lstStyle>
          <a:p>
            <a:pPr lvl="0"/>
            <a:endParaRPr lang="id-ID" noProof="0"/>
          </a:p>
        </p:txBody>
      </p:sp>
      <p:sp>
        <p:nvSpPr>
          <p:cNvPr id="11" name="Picture Placeholder 3"/>
          <p:cNvSpPr>
            <a:spLocks noGrp="1"/>
          </p:cNvSpPr>
          <p:nvPr>
            <p:ph type="pic" sz="quarter" idx="12"/>
          </p:nvPr>
        </p:nvSpPr>
        <p:spPr>
          <a:xfrm>
            <a:off x="0" y="1993246"/>
            <a:ext cx="3043753" cy="2635316"/>
          </a:xfr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40007636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16A085"/>
              </a:solidFill>
            </a:endParaRPr>
          </a:p>
        </p:txBody>
      </p:sp>
      <p:sp>
        <p:nvSpPr>
          <p:cNvPr id="4"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16A085"/>
              </a:solidFill>
            </a:endParaRPr>
          </a:p>
        </p:txBody>
      </p:sp>
      <p:sp>
        <p:nvSpPr>
          <p:cNvPr id="5"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BB724C5D-1CAF-401A-85B1-FDCF4EA35901}"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grpSp>
        <p:nvGrpSpPr>
          <p:cNvPr id="6" name="Group 14"/>
          <p:cNvGrpSpPr>
            <a:grpSpLocks/>
          </p:cNvGrpSpPr>
          <p:nvPr userDrawn="1"/>
        </p:nvGrpSpPr>
        <p:grpSpPr bwMode="auto">
          <a:xfrm>
            <a:off x="260748" y="6408738"/>
            <a:ext cx="167878" cy="222250"/>
            <a:chOff x="4328868" y="5502988"/>
            <a:chExt cx="500307" cy="493774"/>
          </a:xfrm>
        </p:grpSpPr>
        <p:sp>
          <p:nvSpPr>
            <p:cNvPr id="7" name="Freeform 15">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8" name="Freeform 16">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9" name="Group 17"/>
          <p:cNvGrpSpPr>
            <a:grpSpLocks/>
          </p:cNvGrpSpPr>
          <p:nvPr userDrawn="1"/>
        </p:nvGrpSpPr>
        <p:grpSpPr bwMode="auto">
          <a:xfrm flipH="1">
            <a:off x="700087" y="6408738"/>
            <a:ext cx="167879" cy="222250"/>
            <a:chOff x="4328868" y="5502988"/>
            <a:chExt cx="500307" cy="493774"/>
          </a:xfrm>
        </p:grpSpPr>
        <p:sp>
          <p:nvSpPr>
            <p:cNvPr id="10" name="Freeform 18">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19">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0">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p:cNvSpPr>
          <p:nvPr>
            <p:ph type="pic" sz="quarter" idx="12"/>
          </p:nvPr>
        </p:nvSpPr>
        <p:spPr>
          <a:xfrm>
            <a:off x="0" y="1993246"/>
            <a:ext cx="9144000" cy="2635316"/>
          </a:xfr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1863627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maddeli - 5 li">
    <p:spTree>
      <p:nvGrpSpPr>
        <p:cNvPr id="1" name=""/>
        <p:cNvGrpSpPr/>
        <p:nvPr/>
      </p:nvGrpSpPr>
      <p:grpSpPr>
        <a:xfrm>
          <a:off x="0" y="0"/>
          <a:ext cx="0" cy="0"/>
          <a:chOff x="0" y="0"/>
          <a:chExt cx="0" cy="0"/>
        </a:xfrm>
      </p:grpSpPr>
      <p:sp>
        <p:nvSpPr>
          <p:cNvPr id="11"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C6B373ED-937A-43D8-B93B-A97DF306CE80}"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14" name="Freeform 13"/>
          <p:cNvSpPr>
            <a:spLocks/>
          </p:cNvSpPr>
          <p:nvPr userDrawn="1"/>
        </p:nvSpPr>
        <p:spPr bwMode="auto">
          <a:xfrm>
            <a:off x="7623573" y="4497399"/>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5" name="Freeform 14"/>
          <p:cNvSpPr>
            <a:spLocks noEditPoints="1"/>
          </p:cNvSpPr>
          <p:nvPr userDrawn="1"/>
        </p:nvSpPr>
        <p:spPr bwMode="auto">
          <a:xfrm>
            <a:off x="6097197" y="3475049"/>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6" name="Freeform 15"/>
          <p:cNvSpPr>
            <a:spLocks/>
          </p:cNvSpPr>
          <p:nvPr userDrawn="1"/>
        </p:nvSpPr>
        <p:spPr bwMode="auto">
          <a:xfrm>
            <a:off x="4574382" y="4083061"/>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7" name="Freeform 16"/>
          <p:cNvSpPr>
            <a:spLocks/>
          </p:cNvSpPr>
          <p:nvPr userDrawn="1"/>
        </p:nvSpPr>
        <p:spPr bwMode="auto">
          <a:xfrm>
            <a:off x="3052767"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8" name="Freeform 17"/>
          <p:cNvSpPr>
            <a:spLocks/>
          </p:cNvSpPr>
          <p:nvPr userDrawn="1"/>
        </p:nvSpPr>
        <p:spPr bwMode="auto">
          <a:xfrm>
            <a:off x="1526387"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9" name="Freeform 18"/>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20" name="Rectangle 89"/>
          <p:cNvSpPr/>
          <p:nvPr userDrawn="1"/>
        </p:nvSpPr>
        <p:spPr>
          <a:xfrm>
            <a:off x="0" y="5954724"/>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grpSp>
        <p:nvGrpSpPr>
          <p:cNvPr id="21" name="Group 10"/>
          <p:cNvGrpSpPr/>
          <p:nvPr userDrawn="1"/>
        </p:nvGrpSpPr>
        <p:grpSpPr>
          <a:xfrm>
            <a:off x="-1330423" y="2170301"/>
            <a:ext cx="3853352" cy="4016486"/>
            <a:chOff x="11174142" y="4046538"/>
            <a:chExt cx="29729383" cy="23240999"/>
          </a:xfrm>
          <a:effectLst>
            <a:outerShdw blurRad="228600" dir="18900000" sy="23000" kx="-1200000" algn="bl" rotWithShape="0">
              <a:prstClr val="black">
                <a:alpha val="15000"/>
              </a:prstClr>
            </a:outerShdw>
          </a:effectLst>
        </p:grpSpPr>
        <p:sp>
          <p:nvSpPr>
            <p:cNvPr id="22" name="Freeform 22"/>
            <p:cNvSpPr>
              <a:spLocks/>
            </p:cNvSpPr>
            <p:nvPr/>
          </p:nvSpPr>
          <p:spPr bwMode="auto">
            <a:xfrm>
              <a:off x="15335250" y="12117388"/>
              <a:ext cx="25568275" cy="7102475"/>
            </a:xfrm>
            <a:custGeom>
              <a:avLst/>
              <a:gdLst>
                <a:gd name="T0" fmla="*/ 8162 w 16106"/>
                <a:gd name="T1" fmla="*/ 0 h 4474"/>
                <a:gd name="T2" fmla="*/ 16106 w 16106"/>
                <a:gd name="T3" fmla="*/ 1964 h 4474"/>
                <a:gd name="T4" fmla="*/ 8363 w 16106"/>
                <a:gd name="T5" fmla="*/ 4474 h 4474"/>
                <a:gd name="T6" fmla="*/ 0 w 16106"/>
                <a:gd name="T7" fmla="*/ 2094 h 4474"/>
                <a:gd name="T8" fmla="*/ 8162 w 16106"/>
                <a:gd name="T9" fmla="*/ 0 h 4474"/>
              </a:gdLst>
              <a:ahLst/>
              <a:cxnLst>
                <a:cxn ang="0">
                  <a:pos x="T0" y="T1"/>
                </a:cxn>
                <a:cxn ang="0">
                  <a:pos x="T2" y="T3"/>
                </a:cxn>
                <a:cxn ang="0">
                  <a:pos x="T4" y="T5"/>
                </a:cxn>
                <a:cxn ang="0">
                  <a:pos x="T6" y="T7"/>
                </a:cxn>
                <a:cxn ang="0">
                  <a:pos x="T8" y="T9"/>
                </a:cxn>
              </a:cxnLst>
              <a:rect l="0" t="0" r="r" b="b"/>
              <a:pathLst>
                <a:path w="16106" h="4474">
                  <a:moveTo>
                    <a:pt x="8162" y="0"/>
                  </a:moveTo>
                  <a:lnTo>
                    <a:pt x="16106" y="1964"/>
                  </a:lnTo>
                  <a:lnTo>
                    <a:pt x="8363" y="4474"/>
                  </a:lnTo>
                  <a:lnTo>
                    <a:pt x="0" y="2094"/>
                  </a:lnTo>
                  <a:lnTo>
                    <a:pt x="8162"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3" name="Freeform 23"/>
            <p:cNvSpPr>
              <a:spLocks/>
            </p:cNvSpPr>
            <p:nvPr/>
          </p:nvSpPr>
          <p:spPr bwMode="auto">
            <a:xfrm>
              <a:off x="15335250" y="15373350"/>
              <a:ext cx="13301662" cy="11849100"/>
            </a:xfrm>
            <a:custGeom>
              <a:avLst/>
              <a:gdLst>
                <a:gd name="T0" fmla="*/ 8363 w 8379"/>
                <a:gd name="T1" fmla="*/ 2423 h 7464"/>
                <a:gd name="T2" fmla="*/ 8379 w 8379"/>
                <a:gd name="T3" fmla="*/ 7464 h 7464"/>
                <a:gd name="T4" fmla="*/ 0 w 8379"/>
                <a:gd name="T5" fmla="*/ 4365 h 7464"/>
                <a:gd name="T6" fmla="*/ 45 w 8379"/>
                <a:gd name="T7" fmla="*/ 0 h 7464"/>
                <a:gd name="T8" fmla="*/ 8363 w 8379"/>
                <a:gd name="T9" fmla="*/ 2423 h 7464"/>
              </a:gdLst>
              <a:ahLst/>
              <a:cxnLst>
                <a:cxn ang="0">
                  <a:pos x="T0" y="T1"/>
                </a:cxn>
                <a:cxn ang="0">
                  <a:pos x="T2" y="T3"/>
                </a:cxn>
                <a:cxn ang="0">
                  <a:pos x="T4" y="T5"/>
                </a:cxn>
                <a:cxn ang="0">
                  <a:pos x="T6" y="T7"/>
                </a:cxn>
                <a:cxn ang="0">
                  <a:pos x="T8" y="T9"/>
                </a:cxn>
              </a:cxnLst>
              <a:rect l="0" t="0" r="r" b="b"/>
              <a:pathLst>
                <a:path w="8379" h="7464">
                  <a:moveTo>
                    <a:pt x="8363" y="2423"/>
                  </a:moveTo>
                  <a:lnTo>
                    <a:pt x="8379" y="7464"/>
                  </a:lnTo>
                  <a:lnTo>
                    <a:pt x="0" y="4365"/>
                  </a:lnTo>
                  <a:lnTo>
                    <a:pt x="45" y="0"/>
                  </a:lnTo>
                  <a:lnTo>
                    <a:pt x="8363" y="2423"/>
                  </a:ln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4" name="Freeform 24"/>
            <p:cNvSpPr>
              <a:spLocks/>
            </p:cNvSpPr>
            <p:nvPr/>
          </p:nvSpPr>
          <p:spPr bwMode="auto">
            <a:xfrm>
              <a:off x="28611513" y="15235238"/>
              <a:ext cx="12220575" cy="11987212"/>
            </a:xfrm>
            <a:custGeom>
              <a:avLst/>
              <a:gdLst>
                <a:gd name="T0" fmla="*/ 7698 w 7698"/>
                <a:gd name="T1" fmla="*/ 0 h 7551"/>
                <a:gd name="T2" fmla="*/ 7568 w 7698"/>
                <a:gd name="T3" fmla="*/ 5455 h 7551"/>
                <a:gd name="T4" fmla="*/ 16 w 7698"/>
                <a:gd name="T5" fmla="*/ 7551 h 7551"/>
                <a:gd name="T6" fmla="*/ 0 w 7698"/>
                <a:gd name="T7" fmla="*/ 2510 h 7551"/>
                <a:gd name="T8" fmla="*/ 7698 w 7698"/>
                <a:gd name="T9" fmla="*/ 0 h 7551"/>
              </a:gdLst>
              <a:ahLst/>
              <a:cxnLst>
                <a:cxn ang="0">
                  <a:pos x="T0" y="T1"/>
                </a:cxn>
                <a:cxn ang="0">
                  <a:pos x="T2" y="T3"/>
                </a:cxn>
                <a:cxn ang="0">
                  <a:pos x="T4" y="T5"/>
                </a:cxn>
                <a:cxn ang="0">
                  <a:pos x="T6" y="T7"/>
                </a:cxn>
                <a:cxn ang="0">
                  <a:pos x="T8" y="T9"/>
                </a:cxn>
              </a:cxnLst>
              <a:rect l="0" t="0" r="r" b="b"/>
              <a:pathLst>
                <a:path w="7698" h="7551">
                  <a:moveTo>
                    <a:pt x="7698" y="0"/>
                  </a:moveTo>
                  <a:lnTo>
                    <a:pt x="7568" y="5455"/>
                  </a:lnTo>
                  <a:lnTo>
                    <a:pt x="16" y="7551"/>
                  </a:lnTo>
                  <a:lnTo>
                    <a:pt x="0" y="2510"/>
                  </a:lnTo>
                  <a:lnTo>
                    <a:pt x="7698" y="0"/>
                  </a:lnTo>
                  <a:close/>
                </a:path>
              </a:pathLst>
            </a:custGeom>
            <a:solidFill>
              <a:srgbClr val="683C1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5" name="Freeform 25"/>
            <p:cNvSpPr>
              <a:spLocks/>
            </p:cNvSpPr>
            <p:nvPr/>
          </p:nvSpPr>
          <p:spPr bwMode="auto">
            <a:xfrm>
              <a:off x="29908500" y="16727488"/>
              <a:ext cx="10072687" cy="6570662"/>
            </a:xfrm>
            <a:custGeom>
              <a:avLst/>
              <a:gdLst>
                <a:gd name="T0" fmla="*/ 0 w 6345"/>
                <a:gd name="T1" fmla="*/ 2243 h 4139"/>
                <a:gd name="T2" fmla="*/ 71 w 6345"/>
                <a:gd name="T3" fmla="*/ 4139 h 4139"/>
                <a:gd name="T4" fmla="*/ 6312 w 6345"/>
                <a:gd name="T5" fmla="*/ 2071 h 4139"/>
                <a:gd name="T6" fmla="*/ 6345 w 6345"/>
                <a:gd name="T7" fmla="*/ 0 h 4139"/>
                <a:gd name="T8" fmla="*/ 0 w 6345"/>
                <a:gd name="T9" fmla="*/ 2243 h 4139"/>
              </a:gdLst>
              <a:ahLst/>
              <a:cxnLst>
                <a:cxn ang="0">
                  <a:pos x="T0" y="T1"/>
                </a:cxn>
                <a:cxn ang="0">
                  <a:pos x="T2" y="T3"/>
                </a:cxn>
                <a:cxn ang="0">
                  <a:pos x="T4" y="T5"/>
                </a:cxn>
                <a:cxn ang="0">
                  <a:pos x="T6" y="T7"/>
                </a:cxn>
                <a:cxn ang="0">
                  <a:pos x="T8" y="T9"/>
                </a:cxn>
              </a:cxnLst>
              <a:rect l="0" t="0" r="r" b="b"/>
              <a:pathLst>
                <a:path w="6345" h="4139">
                  <a:moveTo>
                    <a:pt x="0" y="2243"/>
                  </a:moveTo>
                  <a:lnTo>
                    <a:pt x="71" y="4139"/>
                  </a:lnTo>
                  <a:lnTo>
                    <a:pt x="6312" y="2071"/>
                  </a:lnTo>
                  <a:lnTo>
                    <a:pt x="6345" y="0"/>
                  </a:lnTo>
                  <a:lnTo>
                    <a:pt x="0" y="2243"/>
                  </a:lnTo>
                  <a:close/>
                </a:path>
              </a:pathLst>
            </a:custGeom>
            <a:solidFill>
              <a:srgbClr val="4E2D0D"/>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6" name="Freeform 26"/>
            <p:cNvSpPr>
              <a:spLocks/>
            </p:cNvSpPr>
            <p:nvPr/>
          </p:nvSpPr>
          <p:spPr bwMode="auto">
            <a:xfrm>
              <a:off x="20219988" y="19219863"/>
              <a:ext cx="8416925" cy="8002587"/>
            </a:xfrm>
            <a:custGeom>
              <a:avLst/>
              <a:gdLst>
                <a:gd name="T0" fmla="*/ 2237 w 2244"/>
                <a:gd name="T1" fmla="*/ 0 h 2133"/>
                <a:gd name="T2" fmla="*/ 2244 w 2244"/>
                <a:gd name="T3" fmla="*/ 2133 h 2133"/>
                <a:gd name="T4" fmla="*/ 0 w 2244"/>
                <a:gd name="T5" fmla="*/ 1306 h 2133"/>
                <a:gd name="T6" fmla="*/ 1562 w 2244"/>
                <a:gd name="T7" fmla="*/ 1335 h 2133"/>
                <a:gd name="T8" fmla="*/ 2237 w 2244"/>
                <a:gd name="T9" fmla="*/ 0 h 2133"/>
              </a:gdLst>
              <a:ahLst/>
              <a:cxnLst>
                <a:cxn ang="0">
                  <a:pos x="T0" y="T1"/>
                </a:cxn>
                <a:cxn ang="0">
                  <a:pos x="T2" y="T3"/>
                </a:cxn>
                <a:cxn ang="0">
                  <a:pos x="T4" y="T5"/>
                </a:cxn>
                <a:cxn ang="0">
                  <a:pos x="T6" y="T7"/>
                </a:cxn>
                <a:cxn ang="0">
                  <a:pos x="T8" y="T9"/>
                </a:cxn>
              </a:cxnLst>
              <a:rect l="0" t="0" r="r" b="b"/>
              <a:pathLst>
                <a:path w="2244" h="2133">
                  <a:moveTo>
                    <a:pt x="2237" y="0"/>
                  </a:moveTo>
                  <a:cubicBezTo>
                    <a:pt x="2244" y="2133"/>
                    <a:pt x="2244" y="2133"/>
                    <a:pt x="2244" y="2133"/>
                  </a:cubicBezTo>
                  <a:cubicBezTo>
                    <a:pt x="0" y="1306"/>
                    <a:pt x="0" y="1306"/>
                    <a:pt x="0" y="1306"/>
                  </a:cubicBezTo>
                  <a:cubicBezTo>
                    <a:pt x="0" y="1306"/>
                    <a:pt x="1139" y="1642"/>
                    <a:pt x="1562" y="1335"/>
                  </a:cubicBezTo>
                  <a:cubicBezTo>
                    <a:pt x="1985" y="1029"/>
                    <a:pt x="2237" y="0"/>
                    <a:pt x="2237" y="0"/>
                  </a:cubicBez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7" name="Freeform 27"/>
            <p:cNvSpPr>
              <a:spLocks/>
            </p:cNvSpPr>
            <p:nvPr/>
          </p:nvSpPr>
          <p:spPr bwMode="auto">
            <a:xfrm>
              <a:off x="11278916" y="17980022"/>
              <a:ext cx="10714036" cy="2105021"/>
            </a:xfrm>
            <a:custGeom>
              <a:avLst/>
              <a:gdLst>
                <a:gd name="T0" fmla="*/ 3341 w 6749"/>
                <a:gd name="T1" fmla="*/ 0 h 1326"/>
                <a:gd name="T2" fmla="*/ 6749 w 6749"/>
                <a:gd name="T3" fmla="*/ 643 h 1326"/>
                <a:gd name="T4" fmla="*/ 3542 w 6749"/>
                <a:gd name="T5" fmla="*/ 1326 h 1326"/>
                <a:gd name="T6" fmla="*/ 0 w 6749"/>
                <a:gd name="T7" fmla="*/ 775 h 1326"/>
                <a:gd name="T8" fmla="*/ 3341 w 6749"/>
                <a:gd name="T9" fmla="*/ 0 h 1326"/>
              </a:gdLst>
              <a:ahLst/>
              <a:cxnLst>
                <a:cxn ang="0">
                  <a:pos x="T0" y="T1"/>
                </a:cxn>
                <a:cxn ang="0">
                  <a:pos x="T2" y="T3"/>
                </a:cxn>
                <a:cxn ang="0">
                  <a:pos x="T4" y="T5"/>
                </a:cxn>
                <a:cxn ang="0">
                  <a:pos x="T6" y="T7"/>
                </a:cxn>
                <a:cxn ang="0">
                  <a:pos x="T8" y="T9"/>
                </a:cxn>
              </a:cxnLst>
              <a:rect l="0" t="0" r="r" b="b"/>
              <a:pathLst>
                <a:path w="6749" h="1326">
                  <a:moveTo>
                    <a:pt x="3341" y="0"/>
                  </a:moveTo>
                  <a:lnTo>
                    <a:pt x="6749" y="643"/>
                  </a:lnTo>
                  <a:lnTo>
                    <a:pt x="3542" y="1326"/>
                  </a:lnTo>
                  <a:lnTo>
                    <a:pt x="0" y="775"/>
                  </a:lnTo>
                  <a:lnTo>
                    <a:pt x="3341"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8" name="Freeform 28"/>
            <p:cNvSpPr>
              <a:spLocks/>
            </p:cNvSpPr>
            <p:nvPr/>
          </p:nvSpPr>
          <p:spPr bwMode="auto">
            <a:xfrm>
              <a:off x="11174142" y="19157949"/>
              <a:ext cx="5837235" cy="8129588"/>
            </a:xfrm>
            <a:custGeom>
              <a:avLst/>
              <a:gdLst>
                <a:gd name="T0" fmla="*/ 3592 w 3677"/>
                <a:gd name="T1" fmla="*/ 5121 h 5121"/>
                <a:gd name="T2" fmla="*/ 3677 w 3677"/>
                <a:gd name="T3" fmla="*/ 584 h 5121"/>
                <a:gd name="T4" fmla="*/ 102 w 3677"/>
                <a:gd name="T5" fmla="*/ 0 h 5121"/>
                <a:gd name="T6" fmla="*/ 0 w 3677"/>
                <a:gd name="T7" fmla="*/ 4415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4"/>
                  </a:lnTo>
                  <a:lnTo>
                    <a:pt x="102" y="0"/>
                  </a:lnTo>
                  <a:lnTo>
                    <a:pt x="0" y="4415"/>
                  </a:lnTo>
                  <a:lnTo>
                    <a:pt x="3592" y="5121"/>
                  </a:lnTo>
                  <a:close/>
                </a:path>
              </a:pathLst>
            </a:custGeom>
            <a:solidFill>
              <a:srgbClr val="824B15"/>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9" name="Freeform 29"/>
            <p:cNvSpPr>
              <a:spLocks/>
            </p:cNvSpPr>
            <p:nvPr/>
          </p:nvSpPr>
          <p:spPr bwMode="auto">
            <a:xfrm>
              <a:off x="16876440" y="19000781"/>
              <a:ext cx="5359399" cy="8286749"/>
            </a:xfrm>
            <a:custGeom>
              <a:avLst/>
              <a:gdLst>
                <a:gd name="T0" fmla="*/ 3192 w 3376"/>
                <a:gd name="T1" fmla="*/ 0 h 5220"/>
                <a:gd name="T2" fmla="*/ 16 w 3376"/>
                <a:gd name="T3" fmla="*/ 683 h 5220"/>
                <a:gd name="T4" fmla="*/ 0 w 3376"/>
                <a:gd name="T5" fmla="*/ 5220 h 5220"/>
                <a:gd name="T6" fmla="*/ 3376 w 3376"/>
                <a:gd name="T7" fmla="*/ 3868 h 5220"/>
                <a:gd name="T8" fmla="*/ 3192 w 3376"/>
                <a:gd name="T9" fmla="*/ 0 h 5220"/>
              </a:gdLst>
              <a:ahLst/>
              <a:cxnLst>
                <a:cxn ang="0">
                  <a:pos x="T0" y="T1"/>
                </a:cxn>
                <a:cxn ang="0">
                  <a:pos x="T2" y="T3"/>
                </a:cxn>
                <a:cxn ang="0">
                  <a:pos x="T4" y="T5"/>
                </a:cxn>
                <a:cxn ang="0">
                  <a:pos x="T6" y="T7"/>
                </a:cxn>
                <a:cxn ang="0">
                  <a:pos x="T8" y="T9"/>
                </a:cxn>
              </a:cxnLst>
              <a:rect l="0" t="0" r="r" b="b"/>
              <a:pathLst>
                <a:path w="3376" h="5220">
                  <a:moveTo>
                    <a:pt x="3192" y="0"/>
                  </a:moveTo>
                  <a:lnTo>
                    <a:pt x="16" y="683"/>
                  </a:lnTo>
                  <a:lnTo>
                    <a:pt x="0" y="5220"/>
                  </a:lnTo>
                  <a:lnTo>
                    <a:pt x="3376" y="3868"/>
                  </a:lnTo>
                  <a:lnTo>
                    <a:pt x="3192" y="0"/>
                  </a:ln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0" name="Freeform 30"/>
            <p:cNvSpPr>
              <a:spLocks/>
            </p:cNvSpPr>
            <p:nvPr/>
          </p:nvSpPr>
          <p:spPr bwMode="auto">
            <a:xfrm>
              <a:off x="11826601" y="20035833"/>
              <a:ext cx="4160840" cy="3173413"/>
            </a:xfrm>
            <a:custGeom>
              <a:avLst/>
              <a:gdLst>
                <a:gd name="T0" fmla="*/ 69 w 2621"/>
                <a:gd name="T1" fmla="*/ 0 h 1999"/>
                <a:gd name="T2" fmla="*/ 0 w 2621"/>
                <a:gd name="T3" fmla="*/ 1619 h 1999"/>
                <a:gd name="T4" fmla="*/ 2588 w 2621"/>
                <a:gd name="T5" fmla="*/ 1999 h 1999"/>
                <a:gd name="T6" fmla="*/ 2621 w 2621"/>
                <a:gd name="T7" fmla="*/ 378 h 1999"/>
                <a:gd name="T8" fmla="*/ 69 w 2621"/>
                <a:gd name="T9" fmla="*/ 0 h 1999"/>
              </a:gdLst>
              <a:ahLst/>
              <a:cxnLst>
                <a:cxn ang="0">
                  <a:pos x="T0" y="T1"/>
                </a:cxn>
                <a:cxn ang="0">
                  <a:pos x="T2" y="T3"/>
                </a:cxn>
                <a:cxn ang="0">
                  <a:pos x="T4" y="T5"/>
                </a:cxn>
                <a:cxn ang="0">
                  <a:pos x="T6" y="T7"/>
                </a:cxn>
                <a:cxn ang="0">
                  <a:pos x="T8" y="T9"/>
                </a:cxn>
              </a:cxnLst>
              <a:rect l="0" t="0" r="r" b="b"/>
              <a:pathLst>
                <a:path w="2621" h="1999">
                  <a:moveTo>
                    <a:pt x="69" y="0"/>
                  </a:moveTo>
                  <a:lnTo>
                    <a:pt x="0" y="1619"/>
                  </a:lnTo>
                  <a:lnTo>
                    <a:pt x="2588" y="1999"/>
                  </a:lnTo>
                  <a:lnTo>
                    <a:pt x="2621" y="378"/>
                  </a:lnTo>
                  <a:lnTo>
                    <a:pt x="69" y="0"/>
                  </a:ln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1" name="Freeform 31"/>
            <p:cNvSpPr>
              <a:spLocks/>
            </p:cNvSpPr>
            <p:nvPr/>
          </p:nvSpPr>
          <p:spPr bwMode="auto">
            <a:xfrm>
              <a:off x="13422313" y="4046538"/>
              <a:ext cx="16216312" cy="3189287"/>
            </a:xfrm>
            <a:custGeom>
              <a:avLst/>
              <a:gdLst>
                <a:gd name="T0" fmla="*/ 5057 w 10215"/>
                <a:gd name="T1" fmla="*/ 0 h 2009"/>
                <a:gd name="T2" fmla="*/ 10215 w 10215"/>
                <a:gd name="T3" fmla="*/ 976 h 2009"/>
                <a:gd name="T4" fmla="*/ 5359 w 10215"/>
                <a:gd name="T5" fmla="*/ 2009 h 2009"/>
                <a:gd name="T6" fmla="*/ 0 w 10215"/>
                <a:gd name="T7" fmla="*/ 1177 h 2009"/>
                <a:gd name="T8" fmla="*/ 5057 w 10215"/>
                <a:gd name="T9" fmla="*/ 0 h 2009"/>
              </a:gdLst>
              <a:ahLst/>
              <a:cxnLst>
                <a:cxn ang="0">
                  <a:pos x="T0" y="T1"/>
                </a:cxn>
                <a:cxn ang="0">
                  <a:pos x="T2" y="T3"/>
                </a:cxn>
                <a:cxn ang="0">
                  <a:pos x="T4" y="T5"/>
                </a:cxn>
                <a:cxn ang="0">
                  <a:pos x="T6" y="T7"/>
                </a:cxn>
                <a:cxn ang="0">
                  <a:pos x="T8" y="T9"/>
                </a:cxn>
              </a:cxnLst>
              <a:rect l="0" t="0" r="r" b="b"/>
              <a:pathLst>
                <a:path w="10215" h="2009">
                  <a:moveTo>
                    <a:pt x="5057" y="0"/>
                  </a:moveTo>
                  <a:lnTo>
                    <a:pt x="10215" y="976"/>
                  </a:lnTo>
                  <a:lnTo>
                    <a:pt x="5359" y="2009"/>
                  </a:lnTo>
                  <a:lnTo>
                    <a:pt x="0" y="1177"/>
                  </a:lnTo>
                  <a:lnTo>
                    <a:pt x="5057" y="0"/>
                  </a:lnTo>
                  <a:close/>
                </a:path>
              </a:pathLst>
            </a:custGeom>
            <a:solidFill>
              <a:srgbClr val="E1D8CF"/>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2" name="Freeform 32"/>
            <p:cNvSpPr>
              <a:spLocks/>
            </p:cNvSpPr>
            <p:nvPr/>
          </p:nvSpPr>
          <p:spPr bwMode="auto">
            <a:xfrm>
              <a:off x="13265150" y="5832475"/>
              <a:ext cx="8834437" cy="12306300"/>
            </a:xfrm>
            <a:custGeom>
              <a:avLst/>
              <a:gdLst>
                <a:gd name="T0" fmla="*/ 5435 w 5565"/>
                <a:gd name="T1" fmla="*/ 7752 h 7752"/>
                <a:gd name="T2" fmla="*/ 5565 w 5565"/>
                <a:gd name="T3" fmla="*/ 884 h 7752"/>
                <a:gd name="T4" fmla="*/ 151 w 5565"/>
                <a:gd name="T5" fmla="*/ 0 h 7752"/>
                <a:gd name="T6" fmla="*/ 0 w 5565"/>
                <a:gd name="T7" fmla="*/ 6684 h 7752"/>
                <a:gd name="T8" fmla="*/ 5435 w 5565"/>
                <a:gd name="T9" fmla="*/ 7752 h 7752"/>
              </a:gdLst>
              <a:ahLst/>
              <a:cxnLst>
                <a:cxn ang="0">
                  <a:pos x="T0" y="T1"/>
                </a:cxn>
                <a:cxn ang="0">
                  <a:pos x="T2" y="T3"/>
                </a:cxn>
                <a:cxn ang="0">
                  <a:pos x="T4" y="T5"/>
                </a:cxn>
                <a:cxn ang="0">
                  <a:pos x="T6" y="T7"/>
                </a:cxn>
                <a:cxn ang="0">
                  <a:pos x="T8" y="T9"/>
                </a:cxn>
              </a:cxnLst>
              <a:rect l="0" t="0" r="r" b="b"/>
              <a:pathLst>
                <a:path w="5565" h="7752">
                  <a:moveTo>
                    <a:pt x="5435" y="7752"/>
                  </a:moveTo>
                  <a:lnTo>
                    <a:pt x="5565" y="884"/>
                  </a:lnTo>
                  <a:lnTo>
                    <a:pt x="151" y="0"/>
                  </a:lnTo>
                  <a:lnTo>
                    <a:pt x="0" y="6684"/>
                  </a:lnTo>
                  <a:lnTo>
                    <a:pt x="5435" y="7752"/>
                  </a:lnTo>
                  <a:close/>
                </a:path>
              </a:pathLst>
            </a:custGeom>
            <a:solidFill>
              <a:srgbClr val="C3B1A0"/>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3" name="Freeform 33"/>
            <p:cNvSpPr>
              <a:spLocks/>
            </p:cNvSpPr>
            <p:nvPr/>
          </p:nvSpPr>
          <p:spPr bwMode="auto">
            <a:xfrm>
              <a:off x="21893213" y="5595938"/>
              <a:ext cx="8113712" cy="12542837"/>
            </a:xfrm>
            <a:custGeom>
              <a:avLst/>
              <a:gdLst>
                <a:gd name="T0" fmla="*/ 4832 w 5111"/>
                <a:gd name="T1" fmla="*/ 0 h 7901"/>
                <a:gd name="T2" fmla="*/ 23 w 5111"/>
                <a:gd name="T3" fmla="*/ 1033 h 7901"/>
                <a:gd name="T4" fmla="*/ 0 w 5111"/>
                <a:gd name="T5" fmla="*/ 7901 h 7901"/>
                <a:gd name="T6" fmla="*/ 5111 w 5111"/>
                <a:gd name="T7" fmla="*/ 5857 h 7901"/>
                <a:gd name="T8" fmla="*/ 4832 w 5111"/>
                <a:gd name="T9" fmla="*/ 0 h 7901"/>
              </a:gdLst>
              <a:ahLst/>
              <a:cxnLst>
                <a:cxn ang="0">
                  <a:pos x="T0" y="T1"/>
                </a:cxn>
                <a:cxn ang="0">
                  <a:pos x="T2" y="T3"/>
                </a:cxn>
                <a:cxn ang="0">
                  <a:pos x="T4" y="T5"/>
                </a:cxn>
                <a:cxn ang="0">
                  <a:pos x="T6" y="T7"/>
                </a:cxn>
                <a:cxn ang="0">
                  <a:pos x="T8" y="T9"/>
                </a:cxn>
              </a:cxnLst>
              <a:rect l="0" t="0" r="r" b="b"/>
              <a:pathLst>
                <a:path w="5111" h="7901">
                  <a:moveTo>
                    <a:pt x="4832" y="0"/>
                  </a:moveTo>
                  <a:lnTo>
                    <a:pt x="23" y="1033"/>
                  </a:lnTo>
                  <a:lnTo>
                    <a:pt x="0" y="7901"/>
                  </a:lnTo>
                  <a:lnTo>
                    <a:pt x="5111" y="5857"/>
                  </a:lnTo>
                  <a:lnTo>
                    <a:pt x="4832" y="0"/>
                  </a:lnTo>
                  <a:close/>
                </a:path>
              </a:pathLst>
            </a:custGeom>
            <a:solidFill>
              <a:srgbClr val="A48A70"/>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4" name="Freeform 34"/>
            <p:cNvSpPr>
              <a:spLocks/>
            </p:cNvSpPr>
            <p:nvPr/>
          </p:nvSpPr>
          <p:spPr bwMode="auto">
            <a:xfrm>
              <a:off x="14582775" y="8023225"/>
              <a:ext cx="5637212" cy="3940175"/>
            </a:xfrm>
            <a:custGeom>
              <a:avLst/>
              <a:gdLst>
                <a:gd name="T0" fmla="*/ 104 w 3551"/>
                <a:gd name="T1" fmla="*/ 0 h 2482"/>
                <a:gd name="T2" fmla="*/ 3551 w 3551"/>
                <a:gd name="T3" fmla="*/ 518 h 2482"/>
                <a:gd name="T4" fmla="*/ 3518 w 3551"/>
                <a:gd name="T5" fmla="*/ 2482 h 2482"/>
                <a:gd name="T6" fmla="*/ 0 w 3551"/>
                <a:gd name="T7" fmla="*/ 1896 h 2482"/>
                <a:gd name="T8" fmla="*/ 104 w 3551"/>
                <a:gd name="T9" fmla="*/ 0 h 2482"/>
              </a:gdLst>
              <a:ahLst/>
              <a:cxnLst>
                <a:cxn ang="0">
                  <a:pos x="T0" y="T1"/>
                </a:cxn>
                <a:cxn ang="0">
                  <a:pos x="T2" y="T3"/>
                </a:cxn>
                <a:cxn ang="0">
                  <a:pos x="T4" y="T5"/>
                </a:cxn>
                <a:cxn ang="0">
                  <a:pos x="T6" y="T7"/>
                </a:cxn>
                <a:cxn ang="0">
                  <a:pos x="T8" y="T9"/>
                </a:cxn>
              </a:cxnLst>
              <a:rect l="0" t="0" r="r" b="b"/>
              <a:pathLst>
                <a:path w="3551" h="2482">
                  <a:moveTo>
                    <a:pt x="104" y="0"/>
                  </a:moveTo>
                  <a:lnTo>
                    <a:pt x="3551" y="518"/>
                  </a:lnTo>
                  <a:lnTo>
                    <a:pt x="3518" y="2482"/>
                  </a:lnTo>
                  <a:lnTo>
                    <a:pt x="0" y="1896"/>
                  </a:lnTo>
                  <a:lnTo>
                    <a:pt x="104" y="0"/>
                  </a:lnTo>
                  <a:close/>
                </a:path>
              </a:pathLst>
            </a:custGeom>
            <a:solidFill>
              <a:srgbClr val="E1D8CF"/>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5" name="Freeform 35"/>
            <p:cNvSpPr>
              <a:spLocks/>
            </p:cNvSpPr>
            <p:nvPr/>
          </p:nvSpPr>
          <p:spPr bwMode="auto">
            <a:xfrm>
              <a:off x="28055888" y="8551863"/>
              <a:ext cx="10714037" cy="2109787"/>
            </a:xfrm>
            <a:custGeom>
              <a:avLst/>
              <a:gdLst>
                <a:gd name="T0" fmla="*/ 3341 w 6749"/>
                <a:gd name="T1" fmla="*/ 0 h 1329"/>
                <a:gd name="T2" fmla="*/ 6749 w 6749"/>
                <a:gd name="T3" fmla="*/ 646 h 1329"/>
                <a:gd name="T4" fmla="*/ 3542 w 6749"/>
                <a:gd name="T5" fmla="*/ 1329 h 1329"/>
                <a:gd name="T6" fmla="*/ 0 w 6749"/>
                <a:gd name="T7" fmla="*/ 778 h 1329"/>
                <a:gd name="T8" fmla="*/ 3341 w 6749"/>
                <a:gd name="T9" fmla="*/ 0 h 1329"/>
              </a:gdLst>
              <a:ahLst/>
              <a:cxnLst>
                <a:cxn ang="0">
                  <a:pos x="T0" y="T1"/>
                </a:cxn>
                <a:cxn ang="0">
                  <a:pos x="T2" y="T3"/>
                </a:cxn>
                <a:cxn ang="0">
                  <a:pos x="T4" y="T5"/>
                </a:cxn>
                <a:cxn ang="0">
                  <a:pos x="T6" y="T7"/>
                </a:cxn>
                <a:cxn ang="0">
                  <a:pos x="T8" y="T9"/>
                </a:cxn>
              </a:cxnLst>
              <a:rect l="0" t="0" r="r" b="b"/>
              <a:pathLst>
                <a:path w="6749" h="1329">
                  <a:moveTo>
                    <a:pt x="3341" y="0"/>
                  </a:moveTo>
                  <a:lnTo>
                    <a:pt x="6749" y="646"/>
                  </a:lnTo>
                  <a:lnTo>
                    <a:pt x="3542" y="1329"/>
                  </a:lnTo>
                  <a:lnTo>
                    <a:pt x="0" y="778"/>
                  </a:lnTo>
                  <a:lnTo>
                    <a:pt x="3341"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6" name="Freeform 36"/>
            <p:cNvSpPr>
              <a:spLocks/>
            </p:cNvSpPr>
            <p:nvPr/>
          </p:nvSpPr>
          <p:spPr bwMode="auto">
            <a:xfrm>
              <a:off x="27951113" y="9731375"/>
              <a:ext cx="5837237" cy="8129587"/>
            </a:xfrm>
            <a:custGeom>
              <a:avLst/>
              <a:gdLst>
                <a:gd name="T0" fmla="*/ 3592 w 3677"/>
                <a:gd name="T1" fmla="*/ 5121 h 5121"/>
                <a:gd name="T2" fmla="*/ 3677 w 3677"/>
                <a:gd name="T3" fmla="*/ 586 h 5121"/>
                <a:gd name="T4" fmla="*/ 102 w 3677"/>
                <a:gd name="T5" fmla="*/ 0 h 5121"/>
                <a:gd name="T6" fmla="*/ 0 w 3677"/>
                <a:gd name="T7" fmla="*/ 4414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6"/>
                  </a:lnTo>
                  <a:lnTo>
                    <a:pt x="102" y="0"/>
                  </a:lnTo>
                  <a:lnTo>
                    <a:pt x="0" y="4414"/>
                  </a:lnTo>
                  <a:lnTo>
                    <a:pt x="3592" y="5121"/>
                  </a:lnTo>
                  <a:close/>
                </a:path>
              </a:pathLst>
            </a:custGeom>
            <a:solidFill>
              <a:srgbClr val="683C1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7" name="Freeform 37"/>
            <p:cNvSpPr>
              <a:spLocks/>
            </p:cNvSpPr>
            <p:nvPr/>
          </p:nvSpPr>
          <p:spPr bwMode="auto">
            <a:xfrm>
              <a:off x="33653413" y="9577388"/>
              <a:ext cx="5359400" cy="8283575"/>
            </a:xfrm>
            <a:custGeom>
              <a:avLst/>
              <a:gdLst>
                <a:gd name="T0" fmla="*/ 3192 w 3376"/>
                <a:gd name="T1" fmla="*/ 0 h 5218"/>
                <a:gd name="T2" fmla="*/ 16 w 3376"/>
                <a:gd name="T3" fmla="*/ 683 h 5218"/>
                <a:gd name="T4" fmla="*/ 0 w 3376"/>
                <a:gd name="T5" fmla="*/ 5218 h 5218"/>
                <a:gd name="T6" fmla="*/ 3376 w 3376"/>
                <a:gd name="T7" fmla="*/ 3869 h 5218"/>
                <a:gd name="T8" fmla="*/ 3192 w 3376"/>
                <a:gd name="T9" fmla="*/ 0 h 5218"/>
              </a:gdLst>
              <a:ahLst/>
              <a:cxnLst>
                <a:cxn ang="0">
                  <a:pos x="T0" y="T1"/>
                </a:cxn>
                <a:cxn ang="0">
                  <a:pos x="T2" y="T3"/>
                </a:cxn>
                <a:cxn ang="0">
                  <a:pos x="T4" y="T5"/>
                </a:cxn>
                <a:cxn ang="0">
                  <a:pos x="T6" y="T7"/>
                </a:cxn>
                <a:cxn ang="0">
                  <a:pos x="T8" y="T9"/>
                </a:cxn>
              </a:cxnLst>
              <a:rect l="0" t="0" r="r" b="b"/>
              <a:pathLst>
                <a:path w="3376" h="5218">
                  <a:moveTo>
                    <a:pt x="3192" y="0"/>
                  </a:moveTo>
                  <a:lnTo>
                    <a:pt x="16" y="683"/>
                  </a:lnTo>
                  <a:lnTo>
                    <a:pt x="0" y="5218"/>
                  </a:lnTo>
                  <a:lnTo>
                    <a:pt x="3376" y="3869"/>
                  </a:lnTo>
                  <a:lnTo>
                    <a:pt x="3192" y="0"/>
                  </a:lnTo>
                  <a:close/>
                </a:path>
              </a:pathLst>
            </a:custGeom>
            <a:solidFill>
              <a:srgbClr val="824B15"/>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8" name="Freeform 38"/>
            <p:cNvSpPr>
              <a:spLocks/>
            </p:cNvSpPr>
            <p:nvPr/>
          </p:nvSpPr>
          <p:spPr bwMode="auto">
            <a:xfrm>
              <a:off x="34342388" y="11801475"/>
              <a:ext cx="3725862" cy="3665537"/>
            </a:xfrm>
            <a:custGeom>
              <a:avLst/>
              <a:gdLst>
                <a:gd name="T0" fmla="*/ 0 w 2347"/>
                <a:gd name="T1" fmla="*/ 518 h 2309"/>
                <a:gd name="T2" fmla="*/ 71 w 2347"/>
                <a:gd name="T3" fmla="*/ 2309 h 2309"/>
                <a:gd name="T4" fmla="*/ 2347 w 2347"/>
                <a:gd name="T5" fmla="*/ 1794 h 2309"/>
                <a:gd name="T6" fmla="*/ 2174 w 2347"/>
                <a:gd name="T7" fmla="*/ 0 h 2309"/>
                <a:gd name="T8" fmla="*/ 0 w 2347"/>
                <a:gd name="T9" fmla="*/ 518 h 2309"/>
              </a:gdLst>
              <a:ahLst/>
              <a:cxnLst>
                <a:cxn ang="0">
                  <a:pos x="T0" y="T1"/>
                </a:cxn>
                <a:cxn ang="0">
                  <a:pos x="T2" y="T3"/>
                </a:cxn>
                <a:cxn ang="0">
                  <a:pos x="T4" y="T5"/>
                </a:cxn>
                <a:cxn ang="0">
                  <a:pos x="T6" y="T7"/>
                </a:cxn>
                <a:cxn ang="0">
                  <a:pos x="T8" y="T9"/>
                </a:cxn>
              </a:cxnLst>
              <a:rect l="0" t="0" r="r" b="b"/>
              <a:pathLst>
                <a:path w="2347" h="2309">
                  <a:moveTo>
                    <a:pt x="0" y="518"/>
                  </a:moveTo>
                  <a:lnTo>
                    <a:pt x="71" y="2309"/>
                  </a:lnTo>
                  <a:lnTo>
                    <a:pt x="2347" y="1794"/>
                  </a:lnTo>
                  <a:lnTo>
                    <a:pt x="2174" y="0"/>
                  </a:lnTo>
                  <a:lnTo>
                    <a:pt x="0" y="518"/>
                  </a:ln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9" name="Freeform 39"/>
            <p:cNvSpPr>
              <a:spLocks/>
            </p:cNvSpPr>
            <p:nvPr/>
          </p:nvSpPr>
          <p:spPr bwMode="auto">
            <a:xfrm>
              <a:off x="27882850" y="9731375"/>
              <a:ext cx="5751512" cy="8148637"/>
            </a:xfrm>
            <a:custGeom>
              <a:avLst/>
              <a:gdLst>
                <a:gd name="T0" fmla="*/ 1533 w 1533"/>
                <a:gd name="T1" fmla="*/ 2172 h 2172"/>
                <a:gd name="T2" fmla="*/ 0 w 1533"/>
                <a:gd name="T3" fmla="*/ 1865 h 2172"/>
                <a:gd name="T4" fmla="*/ 61 w 1533"/>
                <a:gd name="T5" fmla="*/ 0 h 2172"/>
                <a:gd name="T6" fmla="*/ 453 w 1533"/>
                <a:gd name="T7" fmla="*/ 1471 h 2172"/>
                <a:gd name="T8" fmla="*/ 1533 w 1533"/>
                <a:gd name="T9" fmla="*/ 2172 h 2172"/>
              </a:gdLst>
              <a:ahLst/>
              <a:cxnLst>
                <a:cxn ang="0">
                  <a:pos x="T0" y="T1"/>
                </a:cxn>
                <a:cxn ang="0">
                  <a:pos x="T2" y="T3"/>
                </a:cxn>
                <a:cxn ang="0">
                  <a:pos x="T4" y="T5"/>
                </a:cxn>
                <a:cxn ang="0">
                  <a:pos x="T6" y="T7"/>
                </a:cxn>
                <a:cxn ang="0">
                  <a:pos x="T8" y="T9"/>
                </a:cxn>
              </a:cxnLst>
              <a:rect l="0" t="0" r="r" b="b"/>
              <a:pathLst>
                <a:path w="1533" h="2172">
                  <a:moveTo>
                    <a:pt x="1533" y="2172"/>
                  </a:moveTo>
                  <a:cubicBezTo>
                    <a:pt x="0" y="1865"/>
                    <a:pt x="0" y="1865"/>
                    <a:pt x="0" y="1865"/>
                  </a:cubicBezTo>
                  <a:cubicBezTo>
                    <a:pt x="61" y="0"/>
                    <a:pt x="61" y="0"/>
                    <a:pt x="61" y="0"/>
                  </a:cubicBezTo>
                  <a:cubicBezTo>
                    <a:pt x="61" y="0"/>
                    <a:pt x="117" y="946"/>
                    <a:pt x="453" y="1471"/>
                  </a:cubicBezTo>
                  <a:cubicBezTo>
                    <a:pt x="788" y="1996"/>
                    <a:pt x="1533" y="2172"/>
                    <a:pt x="1533" y="2172"/>
                  </a:cubicBez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grpSp>
      <p:sp>
        <p:nvSpPr>
          <p:cNvPr id="40" name="Oval 163"/>
          <p:cNvSpPr/>
          <p:nvPr userDrawn="1"/>
        </p:nvSpPr>
        <p:spPr>
          <a:xfrm>
            <a:off x="2864649" y="2165350"/>
            <a:ext cx="282179" cy="376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1" name="Oval 166"/>
          <p:cNvSpPr/>
          <p:nvPr userDrawn="1"/>
        </p:nvSpPr>
        <p:spPr>
          <a:xfrm>
            <a:off x="2864649" y="3486150"/>
            <a:ext cx="282179" cy="3762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2" name="Oval 171"/>
          <p:cNvSpPr/>
          <p:nvPr userDrawn="1"/>
        </p:nvSpPr>
        <p:spPr>
          <a:xfrm>
            <a:off x="6013848" y="2165350"/>
            <a:ext cx="282178" cy="3762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9" name="Metin Yer Tutucusu 8"/>
          <p:cNvSpPr>
            <a:spLocks noGrp="1"/>
          </p:cNvSpPr>
          <p:nvPr>
            <p:ph type="body" sz="quarter" idx="12"/>
          </p:nvPr>
        </p:nvSpPr>
        <p:spPr>
          <a:xfrm>
            <a:off x="3192071" y="21129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3" name="Metin Yer Tutucusu 8"/>
          <p:cNvSpPr>
            <a:spLocks noGrp="1"/>
          </p:cNvSpPr>
          <p:nvPr>
            <p:ph type="body" sz="quarter" idx="13"/>
          </p:nvPr>
        </p:nvSpPr>
        <p:spPr>
          <a:xfrm>
            <a:off x="6392471" y="21129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4" name="Metin Yer Tutucusu 8"/>
          <p:cNvSpPr>
            <a:spLocks noGrp="1"/>
          </p:cNvSpPr>
          <p:nvPr>
            <p:ph type="body" sz="quarter" idx="14"/>
          </p:nvPr>
        </p:nvSpPr>
        <p:spPr>
          <a:xfrm>
            <a:off x="3192071" y="34900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7" name="Metin Yer Tutucusu 8"/>
          <p:cNvSpPr>
            <a:spLocks noGrp="1"/>
          </p:cNvSpPr>
          <p:nvPr>
            <p:ph type="body" sz="quarter" idx="17"/>
          </p:nvPr>
        </p:nvSpPr>
        <p:spPr>
          <a:xfrm>
            <a:off x="4931771" y="4856977"/>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Tree>
    <p:extLst>
      <p:ext uri="{BB962C8B-B14F-4D97-AF65-F5344CB8AC3E}">
        <p14:creationId xmlns:p14="http://schemas.microsoft.com/office/powerpoint/2010/main" val="407784326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6"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00">
              <a:solidFill>
                <a:srgbClr val="16A085"/>
              </a:solidFill>
            </a:endParaRPr>
          </a:p>
        </p:txBody>
      </p:sp>
      <p:sp>
        <p:nvSpPr>
          <p:cNvPr id="27"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00">
              <a:solidFill>
                <a:srgbClr val="16A085"/>
              </a:solidFill>
            </a:endParaRPr>
          </a:p>
        </p:txBody>
      </p:sp>
      <p:sp>
        <p:nvSpPr>
          <p:cNvPr id="28" name="TextBox 6">
            <a:extLst>
              <a:ext uri="{FF2B5EF4-FFF2-40B4-BE49-F238E27FC236}"/>
            </a:extLst>
          </p:cNvPr>
          <p:cNvSpPr txBox="1"/>
          <p:nvPr userDrawn="1"/>
        </p:nvSpPr>
        <p:spPr>
          <a:xfrm>
            <a:off x="8650874" y="304800"/>
            <a:ext cx="338554" cy="246221"/>
          </a:xfrm>
          <a:prstGeom prst="rect">
            <a:avLst/>
          </a:prstGeom>
          <a:noFill/>
        </p:spPr>
        <p:txBody>
          <a:bodyPr wrap="none">
            <a:spAutoFit/>
          </a:bodyPr>
          <a:lstStyle/>
          <a:p>
            <a:pPr algn="ctr" fontAlgn="base">
              <a:spcBef>
                <a:spcPct val="0"/>
              </a:spcBef>
              <a:spcAft>
                <a:spcPct val="0"/>
              </a:spcAft>
              <a:defRPr/>
            </a:pPr>
            <a:fld id="{667E5B4A-111F-4BB5-9499-69A808F360A4}" type="slidenum">
              <a:rPr lang="id-ID" altLang="tr-TR" sz="1000" b="1">
                <a:solidFill>
                  <a:srgbClr val="16A085"/>
                </a:solidFill>
                <a:cs typeface="Arial" pitchFamily="34" charset="0"/>
              </a:rPr>
              <a:pPr algn="ctr" fontAlgn="base">
                <a:spcBef>
                  <a:spcPct val="0"/>
                </a:spcBef>
                <a:spcAft>
                  <a:spcPct val="0"/>
                </a:spcAft>
                <a:defRPr/>
              </a:pPr>
              <a:t>‹#›</a:t>
            </a:fld>
            <a:endParaRPr lang="id-ID" altLang="tr-TR" sz="1000">
              <a:solidFill>
                <a:srgbClr val="16A085"/>
              </a:solidFill>
              <a:cs typeface="Arial" pitchFamily="34" charset="0"/>
            </a:endParaRPr>
          </a:p>
        </p:txBody>
      </p:sp>
      <p:sp>
        <p:nvSpPr>
          <p:cNvPr id="6" name="Picture Placeholder 3"/>
          <p:cNvSpPr>
            <a:spLocks noGrp="1"/>
          </p:cNvSpPr>
          <p:nvPr>
            <p:ph type="pic" sz="quarter" idx="10"/>
          </p:nvPr>
        </p:nvSpPr>
        <p:spPr>
          <a:xfrm>
            <a:off x="0" y="0"/>
            <a:ext cx="1525500" cy="2286000"/>
          </a:xfrm>
        </p:spPr>
        <p:txBody>
          <a:bodyPr rtlCol="0">
            <a:normAutofit/>
          </a:bodyPr>
          <a:lstStyle>
            <a:lvl1pPr>
              <a:defRPr sz="1800">
                <a:solidFill>
                  <a:schemeClr val="accent2"/>
                </a:solidFill>
              </a:defRPr>
            </a:lvl1pPr>
          </a:lstStyle>
          <a:p>
            <a:pPr lvl="0"/>
            <a:endParaRPr lang="id-ID" noProof="0"/>
          </a:p>
        </p:txBody>
      </p:sp>
      <p:sp>
        <p:nvSpPr>
          <p:cNvPr id="8" name="Picture Placeholder 3"/>
          <p:cNvSpPr>
            <a:spLocks noGrp="1"/>
          </p:cNvSpPr>
          <p:nvPr>
            <p:ph type="pic" sz="quarter" idx="11"/>
          </p:nvPr>
        </p:nvSpPr>
        <p:spPr>
          <a:xfrm>
            <a:off x="0" y="2286000"/>
            <a:ext cx="1525500" cy="2286000"/>
          </a:xfrm>
        </p:spPr>
        <p:txBody>
          <a:bodyPr rtlCol="0">
            <a:normAutofit/>
          </a:bodyPr>
          <a:lstStyle>
            <a:lvl1pPr>
              <a:defRPr sz="1800">
                <a:solidFill>
                  <a:schemeClr val="accent2"/>
                </a:solidFill>
              </a:defRPr>
            </a:lvl1pPr>
          </a:lstStyle>
          <a:p>
            <a:pPr lvl="0"/>
            <a:endParaRPr lang="id-ID" noProof="0"/>
          </a:p>
        </p:txBody>
      </p:sp>
      <p:sp>
        <p:nvSpPr>
          <p:cNvPr id="9" name="Picture Placeholder 3"/>
          <p:cNvSpPr>
            <a:spLocks noGrp="1"/>
          </p:cNvSpPr>
          <p:nvPr>
            <p:ph type="pic" sz="quarter" idx="12"/>
          </p:nvPr>
        </p:nvSpPr>
        <p:spPr>
          <a:xfrm>
            <a:off x="0" y="4572000"/>
            <a:ext cx="1525500" cy="2286000"/>
          </a:xfrm>
        </p:spPr>
        <p:txBody>
          <a:bodyPr rtlCol="0">
            <a:normAutofit/>
          </a:bodyPr>
          <a:lstStyle>
            <a:lvl1pPr>
              <a:defRPr sz="1800">
                <a:solidFill>
                  <a:schemeClr val="accent2"/>
                </a:solidFill>
              </a:defRPr>
            </a:lvl1pPr>
          </a:lstStyle>
          <a:p>
            <a:pPr lvl="0"/>
            <a:endParaRPr lang="id-ID" noProof="0"/>
          </a:p>
        </p:txBody>
      </p:sp>
      <p:sp>
        <p:nvSpPr>
          <p:cNvPr id="10" name="Picture Placeholder 3"/>
          <p:cNvSpPr>
            <a:spLocks noGrp="1"/>
          </p:cNvSpPr>
          <p:nvPr>
            <p:ph type="pic" sz="quarter" idx="13"/>
          </p:nvPr>
        </p:nvSpPr>
        <p:spPr>
          <a:xfrm>
            <a:off x="1527989" y="0"/>
            <a:ext cx="1525500" cy="2286000"/>
          </a:xfrm>
        </p:spPr>
        <p:txBody>
          <a:bodyPr rtlCol="0">
            <a:normAutofit/>
          </a:bodyPr>
          <a:lstStyle>
            <a:lvl1pPr>
              <a:defRPr sz="1800">
                <a:solidFill>
                  <a:schemeClr val="accent2"/>
                </a:solidFill>
              </a:defRPr>
            </a:lvl1pPr>
          </a:lstStyle>
          <a:p>
            <a:pPr lvl="0"/>
            <a:endParaRPr lang="id-ID" noProof="0"/>
          </a:p>
        </p:txBody>
      </p:sp>
      <p:sp>
        <p:nvSpPr>
          <p:cNvPr id="12" name="Picture Placeholder 3"/>
          <p:cNvSpPr>
            <a:spLocks noGrp="1"/>
          </p:cNvSpPr>
          <p:nvPr>
            <p:ph type="pic" sz="quarter" idx="14"/>
          </p:nvPr>
        </p:nvSpPr>
        <p:spPr>
          <a:xfrm>
            <a:off x="1527989" y="2286000"/>
            <a:ext cx="1525500" cy="2286000"/>
          </a:xfrm>
        </p:spPr>
        <p:txBody>
          <a:bodyPr rtlCol="0">
            <a:normAutofit/>
          </a:bodyPr>
          <a:lstStyle>
            <a:lvl1pPr>
              <a:defRPr sz="1800">
                <a:solidFill>
                  <a:schemeClr val="accent2"/>
                </a:solidFill>
              </a:defRPr>
            </a:lvl1pPr>
          </a:lstStyle>
          <a:p>
            <a:pPr lvl="0"/>
            <a:endParaRPr lang="id-ID" noProof="0"/>
          </a:p>
        </p:txBody>
      </p:sp>
      <p:sp>
        <p:nvSpPr>
          <p:cNvPr id="13" name="Picture Placeholder 3"/>
          <p:cNvSpPr>
            <a:spLocks noGrp="1"/>
          </p:cNvSpPr>
          <p:nvPr>
            <p:ph type="pic" sz="quarter" idx="15"/>
          </p:nvPr>
        </p:nvSpPr>
        <p:spPr>
          <a:xfrm>
            <a:off x="1527989" y="4572000"/>
            <a:ext cx="1525500" cy="2286000"/>
          </a:xfrm>
        </p:spPr>
        <p:txBody>
          <a:bodyPr rtlCol="0">
            <a:normAutofit/>
          </a:bodyPr>
          <a:lstStyle>
            <a:lvl1pPr>
              <a:defRPr sz="1800">
                <a:solidFill>
                  <a:schemeClr val="accent2"/>
                </a:solidFill>
              </a:defRPr>
            </a:lvl1pPr>
          </a:lstStyle>
          <a:p>
            <a:pPr lvl="0"/>
            <a:endParaRPr lang="id-ID" noProof="0"/>
          </a:p>
        </p:txBody>
      </p:sp>
      <p:sp>
        <p:nvSpPr>
          <p:cNvPr id="14" name="Picture Placeholder 3"/>
          <p:cNvSpPr>
            <a:spLocks noGrp="1"/>
          </p:cNvSpPr>
          <p:nvPr>
            <p:ph type="pic" sz="quarter" idx="16"/>
          </p:nvPr>
        </p:nvSpPr>
        <p:spPr>
          <a:xfrm>
            <a:off x="3053489" y="0"/>
            <a:ext cx="1525500" cy="2286000"/>
          </a:xfrm>
        </p:spPr>
        <p:txBody>
          <a:bodyPr rtlCol="0">
            <a:normAutofit/>
          </a:bodyPr>
          <a:lstStyle>
            <a:lvl1pPr>
              <a:defRPr sz="1800">
                <a:solidFill>
                  <a:schemeClr val="accent2"/>
                </a:solidFill>
              </a:defRPr>
            </a:lvl1pPr>
          </a:lstStyle>
          <a:p>
            <a:pPr lvl="0"/>
            <a:endParaRPr lang="id-ID" noProof="0"/>
          </a:p>
        </p:txBody>
      </p:sp>
      <p:sp>
        <p:nvSpPr>
          <p:cNvPr id="15" name="Picture Placeholder 3"/>
          <p:cNvSpPr>
            <a:spLocks noGrp="1"/>
          </p:cNvSpPr>
          <p:nvPr>
            <p:ph type="pic" sz="quarter" idx="17"/>
          </p:nvPr>
        </p:nvSpPr>
        <p:spPr>
          <a:xfrm>
            <a:off x="3053489" y="2286000"/>
            <a:ext cx="1525500" cy="2286000"/>
          </a:xfrm>
        </p:spPr>
        <p:txBody>
          <a:bodyPr rtlCol="0">
            <a:normAutofit/>
          </a:bodyPr>
          <a:lstStyle>
            <a:lvl1pPr>
              <a:defRPr sz="1800">
                <a:solidFill>
                  <a:schemeClr val="accent2"/>
                </a:solidFill>
              </a:defRPr>
            </a:lvl1pPr>
          </a:lstStyle>
          <a:p>
            <a:pPr lvl="0"/>
            <a:endParaRPr lang="id-ID" noProof="0"/>
          </a:p>
        </p:txBody>
      </p:sp>
      <p:sp>
        <p:nvSpPr>
          <p:cNvPr id="16" name="Picture Placeholder 3"/>
          <p:cNvSpPr>
            <a:spLocks noGrp="1"/>
          </p:cNvSpPr>
          <p:nvPr>
            <p:ph type="pic" sz="quarter" idx="18"/>
          </p:nvPr>
        </p:nvSpPr>
        <p:spPr>
          <a:xfrm>
            <a:off x="3053489" y="4572000"/>
            <a:ext cx="1525500" cy="2286000"/>
          </a:xfrm>
        </p:spPr>
        <p:txBody>
          <a:bodyPr rtlCol="0">
            <a:normAutofit/>
          </a:bodyPr>
          <a:lstStyle>
            <a:lvl1pPr>
              <a:defRPr sz="1800">
                <a:solidFill>
                  <a:schemeClr val="accent2"/>
                </a:solidFill>
              </a:defRPr>
            </a:lvl1pPr>
          </a:lstStyle>
          <a:p>
            <a:pPr lvl="0"/>
            <a:endParaRPr lang="id-ID" noProof="0"/>
          </a:p>
        </p:txBody>
      </p:sp>
      <p:sp>
        <p:nvSpPr>
          <p:cNvPr id="17" name="Picture Placeholder 3"/>
          <p:cNvSpPr>
            <a:spLocks noGrp="1"/>
          </p:cNvSpPr>
          <p:nvPr>
            <p:ph type="pic" sz="quarter" idx="19"/>
          </p:nvPr>
        </p:nvSpPr>
        <p:spPr>
          <a:xfrm>
            <a:off x="4581479" y="0"/>
            <a:ext cx="1525500" cy="2286000"/>
          </a:xfrm>
        </p:spPr>
        <p:txBody>
          <a:bodyPr rtlCol="0">
            <a:normAutofit/>
          </a:bodyPr>
          <a:lstStyle>
            <a:lvl1pPr>
              <a:defRPr sz="1800">
                <a:solidFill>
                  <a:schemeClr val="accent2"/>
                </a:solidFill>
              </a:defRPr>
            </a:lvl1pPr>
          </a:lstStyle>
          <a:p>
            <a:pPr lvl="0"/>
            <a:endParaRPr lang="id-ID" noProof="0"/>
          </a:p>
        </p:txBody>
      </p:sp>
      <p:sp>
        <p:nvSpPr>
          <p:cNvPr id="18" name="Picture Placeholder 3"/>
          <p:cNvSpPr>
            <a:spLocks noGrp="1"/>
          </p:cNvSpPr>
          <p:nvPr>
            <p:ph type="pic" sz="quarter" idx="20"/>
          </p:nvPr>
        </p:nvSpPr>
        <p:spPr>
          <a:xfrm>
            <a:off x="4581479" y="2286000"/>
            <a:ext cx="1525500" cy="2286000"/>
          </a:xfrm>
        </p:spPr>
        <p:txBody>
          <a:bodyPr rtlCol="0">
            <a:normAutofit/>
          </a:bodyPr>
          <a:lstStyle>
            <a:lvl1pPr>
              <a:defRPr sz="1800">
                <a:solidFill>
                  <a:schemeClr val="accent2"/>
                </a:solidFill>
              </a:defRPr>
            </a:lvl1pPr>
          </a:lstStyle>
          <a:p>
            <a:pPr lvl="0"/>
            <a:endParaRPr lang="id-ID" noProof="0"/>
          </a:p>
        </p:txBody>
      </p:sp>
      <p:sp>
        <p:nvSpPr>
          <p:cNvPr id="19" name="Picture Placeholder 3"/>
          <p:cNvSpPr>
            <a:spLocks noGrp="1"/>
          </p:cNvSpPr>
          <p:nvPr>
            <p:ph type="pic" sz="quarter" idx="21"/>
          </p:nvPr>
        </p:nvSpPr>
        <p:spPr>
          <a:xfrm>
            <a:off x="4581479" y="4572000"/>
            <a:ext cx="1525500" cy="2286000"/>
          </a:xfrm>
        </p:spPr>
        <p:txBody>
          <a:bodyPr rtlCol="0">
            <a:normAutofit/>
          </a:bodyPr>
          <a:lstStyle>
            <a:lvl1pPr>
              <a:defRPr sz="1800">
                <a:solidFill>
                  <a:schemeClr val="accent2"/>
                </a:solidFill>
              </a:defRPr>
            </a:lvl1pPr>
          </a:lstStyle>
          <a:p>
            <a:pPr lvl="0"/>
            <a:endParaRPr lang="id-ID" noProof="0"/>
          </a:p>
        </p:txBody>
      </p:sp>
      <p:sp>
        <p:nvSpPr>
          <p:cNvPr id="20" name="Picture Placeholder 3"/>
          <p:cNvSpPr>
            <a:spLocks noGrp="1"/>
          </p:cNvSpPr>
          <p:nvPr>
            <p:ph type="pic" sz="quarter" idx="22"/>
          </p:nvPr>
        </p:nvSpPr>
        <p:spPr>
          <a:xfrm>
            <a:off x="6104489" y="0"/>
            <a:ext cx="1525500" cy="2286000"/>
          </a:xfrm>
        </p:spPr>
        <p:txBody>
          <a:bodyPr rtlCol="0">
            <a:normAutofit/>
          </a:bodyPr>
          <a:lstStyle>
            <a:lvl1pPr>
              <a:defRPr sz="1800">
                <a:solidFill>
                  <a:schemeClr val="accent2"/>
                </a:solidFill>
              </a:defRPr>
            </a:lvl1pPr>
          </a:lstStyle>
          <a:p>
            <a:pPr lvl="0"/>
            <a:endParaRPr lang="id-ID" noProof="0"/>
          </a:p>
        </p:txBody>
      </p:sp>
      <p:sp>
        <p:nvSpPr>
          <p:cNvPr id="21" name="Picture Placeholder 3"/>
          <p:cNvSpPr>
            <a:spLocks noGrp="1"/>
          </p:cNvSpPr>
          <p:nvPr>
            <p:ph type="pic" sz="quarter" idx="23"/>
          </p:nvPr>
        </p:nvSpPr>
        <p:spPr>
          <a:xfrm>
            <a:off x="6104489" y="2286000"/>
            <a:ext cx="1525500" cy="2286000"/>
          </a:xfrm>
        </p:spPr>
        <p:txBody>
          <a:bodyPr rtlCol="0">
            <a:normAutofit/>
          </a:bodyPr>
          <a:lstStyle>
            <a:lvl1pPr>
              <a:defRPr sz="1800">
                <a:solidFill>
                  <a:schemeClr val="accent2"/>
                </a:solidFill>
              </a:defRPr>
            </a:lvl1pPr>
          </a:lstStyle>
          <a:p>
            <a:pPr lvl="0"/>
            <a:endParaRPr lang="id-ID" noProof="0"/>
          </a:p>
        </p:txBody>
      </p:sp>
      <p:sp>
        <p:nvSpPr>
          <p:cNvPr id="22" name="Picture Placeholder 3"/>
          <p:cNvSpPr>
            <a:spLocks noGrp="1"/>
          </p:cNvSpPr>
          <p:nvPr>
            <p:ph type="pic" sz="quarter" idx="24"/>
          </p:nvPr>
        </p:nvSpPr>
        <p:spPr>
          <a:xfrm>
            <a:off x="6104489" y="4572000"/>
            <a:ext cx="1525500" cy="2286000"/>
          </a:xfrm>
        </p:spPr>
        <p:txBody>
          <a:bodyPr rtlCol="0">
            <a:normAutofit/>
          </a:bodyPr>
          <a:lstStyle>
            <a:lvl1pPr>
              <a:defRPr sz="1800">
                <a:solidFill>
                  <a:schemeClr val="accent2"/>
                </a:solidFill>
              </a:defRPr>
            </a:lvl1pPr>
          </a:lstStyle>
          <a:p>
            <a:pPr lvl="0"/>
            <a:endParaRPr lang="id-ID" noProof="0"/>
          </a:p>
        </p:txBody>
      </p:sp>
      <p:sp>
        <p:nvSpPr>
          <p:cNvPr id="23" name="Picture Placeholder 3"/>
          <p:cNvSpPr>
            <a:spLocks noGrp="1"/>
          </p:cNvSpPr>
          <p:nvPr>
            <p:ph type="pic" sz="quarter" idx="25"/>
          </p:nvPr>
        </p:nvSpPr>
        <p:spPr>
          <a:xfrm>
            <a:off x="7632479" y="0"/>
            <a:ext cx="1525500" cy="2286000"/>
          </a:xfrm>
        </p:spPr>
        <p:txBody>
          <a:bodyPr rtlCol="0">
            <a:normAutofit/>
          </a:bodyPr>
          <a:lstStyle>
            <a:lvl1pPr>
              <a:defRPr sz="1800">
                <a:solidFill>
                  <a:schemeClr val="accent2"/>
                </a:solidFill>
              </a:defRPr>
            </a:lvl1pPr>
          </a:lstStyle>
          <a:p>
            <a:pPr lvl="0"/>
            <a:endParaRPr lang="id-ID" noProof="0"/>
          </a:p>
        </p:txBody>
      </p:sp>
      <p:sp>
        <p:nvSpPr>
          <p:cNvPr id="24" name="Picture Placeholder 3"/>
          <p:cNvSpPr>
            <a:spLocks noGrp="1"/>
          </p:cNvSpPr>
          <p:nvPr>
            <p:ph type="pic" sz="quarter" idx="26"/>
          </p:nvPr>
        </p:nvSpPr>
        <p:spPr>
          <a:xfrm>
            <a:off x="7632479" y="2286000"/>
            <a:ext cx="1525500" cy="2286000"/>
          </a:xfrm>
        </p:spPr>
        <p:txBody>
          <a:bodyPr rtlCol="0">
            <a:normAutofit/>
          </a:bodyPr>
          <a:lstStyle>
            <a:lvl1pPr>
              <a:defRPr sz="1800">
                <a:solidFill>
                  <a:schemeClr val="accent2"/>
                </a:solidFill>
              </a:defRPr>
            </a:lvl1pPr>
          </a:lstStyle>
          <a:p>
            <a:pPr lvl="0"/>
            <a:endParaRPr lang="id-ID" noProof="0"/>
          </a:p>
        </p:txBody>
      </p:sp>
      <p:sp>
        <p:nvSpPr>
          <p:cNvPr id="25" name="Picture Placeholder 3"/>
          <p:cNvSpPr>
            <a:spLocks noGrp="1"/>
          </p:cNvSpPr>
          <p:nvPr>
            <p:ph type="pic" sz="quarter" idx="27"/>
          </p:nvPr>
        </p:nvSpPr>
        <p:spPr>
          <a:xfrm>
            <a:off x="7632479" y="4572000"/>
            <a:ext cx="1525500" cy="2286000"/>
          </a:xfrm>
        </p:spPr>
        <p:txBody>
          <a:bodyPr rtlCol="0">
            <a:normAutofit/>
          </a:bodyPr>
          <a:lstStyle>
            <a:lvl1pPr>
              <a:defRPr sz="1800">
                <a:solidFill>
                  <a:schemeClr val="accent2"/>
                </a:solidFill>
              </a:defRPr>
            </a:lvl1pPr>
          </a:lstStyle>
          <a:p>
            <a:pPr lvl="0"/>
            <a:endParaRPr lang="id-ID" noProof="0"/>
          </a:p>
        </p:txBody>
      </p:sp>
    </p:spTree>
    <p:extLst>
      <p:ext uri="{BB962C8B-B14F-4D97-AF65-F5344CB8AC3E}">
        <p14:creationId xmlns:p14="http://schemas.microsoft.com/office/powerpoint/2010/main" val="272461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8"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67E152CA-5B0E-4CF3-A4C6-CD98F52E3110}"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9" name="Group 15"/>
          <p:cNvGrpSpPr>
            <a:grpSpLocks/>
          </p:cNvGrpSpPr>
          <p:nvPr userDrawn="1"/>
        </p:nvGrpSpPr>
        <p:grpSpPr bwMode="auto">
          <a:xfrm>
            <a:off x="260748" y="6408738"/>
            <a:ext cx="167878" cy="222250"/>
            <a:chOff x="4328868" y="5502988"/>
            <a:chExt cx="500307" cy="493774"/>
          </a:xfrm>
        </p:grpSpPr>
        <p:sp>
          <p:nvSpPr>
            <p:cNvPr id="10" name="Freeform 16">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17">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18"/>
          <p:cNvGrpSpPr>
            <a:grpSpLocks/>
          </p:cNvGrpSpPr>
          <p:nvPr userDrawn="1"/>
        </p:nvGrpSpPr>
        <p:grpSpPr bwMode="auto">
          <a:xfrm flipH="1">
            <a:off x="700087" y="6408738"/>
            <a:ext cx="167879" cy="222250"/>
            <a:chOff x="4328868" y="5502988"/>
            <a:chExt cx="500307" cy="493774"/>
          </a:xfrm>
        </p:grpSpPr>
        <p:sp>
          <p:nvSpPr>
            <p:cNvPr id="13" name="Freeform 19">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0">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1">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Picture Placeholder 3"/>
          <p:cNvSpPr>
            <a:spLocks noGrp="1"/>
          </p:cNvSpPr>
          <p:nvPr>
            <p:ph type="pic" sz="quarter" idx="10"/>
          </p:nvPr>
        </p:nvSpPr>
        <p:spPr>
          <a:xfrm>
            <a:off x="1087630" y="2284945"/>
            <a:ext cx="1273385" cy="1697847"/>
          </a:xfrm>
          <a:prstGeom prst="ellipse">
            <a:avLst/>
          </a:prstGeom>
        </p:spPr>
        <p:txBody>
          <a:bodyPr rtlCol="0">
            <a:normAutofit/>
          </a:bodyPr>
          <a:lstStyle>
            <a:lvl1pPr>
              <a:defRPr sz="1600">
                <a:solidFill>
                  <a:schemeClr val="accent2"/>
                </a:solidFill>
              </a:defRPr>
            </a:lvl1pPr>
          </a:lstStyle>
          <a:p>
            <a:pPr lvl="0"/>
            <a:endParaRPr lang="id-ID" noProof="0" dirty="0"/>
          </a:p>
        </p:txBody>
      </p:sp>
      <p:sp>
        <p:nvSpPr>
          <p:cNvPr id="27" name="Picture Placeholder 3"/>
          <p:cNvSpPr>
            <a:spLocks noGrp="1"/>
          </p:cNvSpPr>
          <p:nvPr>
            <p:ph type="pic" sz="quarter" idx="11"/>
          </p:nvPr>
        </p:nvSpPr>
        <p:spPr>
          <a:xfrm>
            <a:off x="2978898" y="2284945"/>
            <a:ext cx="1273385" cy="1697847"/>
          </a:xfrm>
          <a:prstGeom prst="ellipse">
            <a:avLst/>
          </a:prstGeom>
        </p:spPr>
        <p:txBody>
          <a:bodyPr rtlCol="0">
            <a:normAutofit/>
          </a:bodyPr>
          <a:lstStyle>
            <a:lvl1pPr>
              <a:defRPr sz="1600">
                <a:solidFill>
                  <a:schemeClr val="accent2"/>
                </a:solidFill>
              </a:defRPr>
            </a:lvl1pPr>
          </a:lstStyle>
          <a:p>
            <a:pPr lvl="0"/>
            <a:endParaRPr lang="id-ID" noProof="0" dirty="0"/>
          </a:p>
        </p:txBody>
      </p:sp>
      <p:sp>
        <p:nvSpPr>
          <p:cNvPr id="28" name="Picture Placeholder 3"/>
          <p:cNvSpPr>
            <a:spLocks noGrp="1"/>
          </p:cNvSpPr>
          <p:nvPr>
            <p:ph type="pic" sz="quarter" idx="12"/>
          </p:nvPr>
        </p:nvSpPr>
        <p:spPr>
          <a:xfrm>
            <a:off x="4881589" y="2284945"/>
            <a:ext cx="1273385" cy="1697847"/>
          </a:xfrm>
          <a:prstGeom prst="ellipse">
            <a:avLst/>
          </a:prstGeom>
        </p:spPr>
        <p:txBody>
          <a:bodyPr rtlCol="0">
            <a:normAutofit/>
          </a:bodyPr>
          <a:lstStyle>
            <a:lvl1pPr>
              <a:defRPr sz="1600">
                <a:solidFill>
                  <a:schemeClr val="accent2"/>
                </a:solidFill>
              </a:defRPr>
            </a:lvl1pPr>
          </a:lstStyle>
          <a:p>
            <a:pPr lvl="0"/>
            <a:endParaRPr lang="id-ID" noProof="0" dirty="0"/>
          </a:p>
        </p:txBody>
      </p:sp>
      <p:sp>
        <p:nvSpPr>
          <p:cNvPr id="29" name="Picture Placeholder 3"/>
          <p:cNvSpPr>
            <a:spLocks noGrp="1"/>
          </p:cNvSpPr>
          <p:nvPr>
            <p:ph type="pic" sz="quarter" idx="13"/>
          </p:nvPr>
        </p:nvSpPr>
        <p:spPr>
          <a:xfrm>
            <a:off x="6772856" y="2284945"/>
            <a:ext cx="1273385" cy="1697847"/>
          </a:xfrm>
          <a:prstGeom prst="ellipse">
            <a:avLst/>
          </a:prstGeo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295751669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4"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3DD4E84C-3F17-49A5-972D-139B9E653486}"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6" name="Group 13"/>
          <p:cNvGrpSpPr>
            <a:grpSpLocks/>
          </p:cNvGrpSpPr>
          <p:nvPr userDrawn="1"/>
        </p:nvGrpSpPr>
        <p:grpSpPr bwMode="auto">
          <a:xfrm>
            <a:off x="260748" y="6408738"/>
            <a:ext cx="167878" cy="222250"/>
            <a:chOff x="4328868" y="5502988"/>
            <a:chExt cx="500307" cy="493774"/>
          </a:xfrm>
        </p:grpSpPr>
        <p:sp>
          <p:nvSpPr>
            <p:cNvPr id="7" name="Freeform 14">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8" name="Freeform 15">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9" name="Group 16"/>
          <p:cNvGrpSpPr>
            <a:grpSpLocks/>
          </p:cNvGrpSpPr>
          <p:nvPr userDrawn="1"/>
        </p:nvGrpSpPr>
        <p:grpSpPr bwMode="auto">
          <a:xfrm flipH="1">
            <a:off x="700087" y="6408738"/>
            <a:ext cx="167879" cy="222250"/>
            <a:chOff x="4328868" y="5502988"/>
            <a:chExt cx="500307" cy="493774"/>
          </a:xfrm>
        </p:grpSpPr>
        <p:sp>
          <p:nvSpPr>
            <p:cNvPr id="10" name="Freeform 17">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18">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2" name="Straight Connector 19">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2" name="Picture Placeholder 3"/>
          <p:cNvSpPr>
            <a:spLocks noGrp="1"/>
          </p:cNvSpPr>
          <p:nvPr>
            <p:ph type="pic" sz="quarter" idx="10"/>
          </p:nvPr>
        </p:nvSpPr>
        <p:spPr>
          <a:xfrm>
            <a:off x="933370" y="2113495"/>
            <a:ext cx="1273385" cy="1697847"/>
          </a:xfrm>
          <a:prstGeom prst="ellipse">
            <a:avLst/>
          </a:prstGeom>
        </p:spPr>
        <p:txBody>
          <a:bodyPr rtlCol="0">
            <a:normAutofit/>
          </a:bodyPr>
          <a:lstStyle>
            <a:lvl1pPr>
              <a:defRPr sz="1600">
                <a:solidFill>
                  <a:schemeClr val="accent2"/>
                </a:solidFill>
              </a:defRPr>
            </a:lvl1pPr>
          </a:lstStyle>
          <a:p>
            <a:pPr lvl="0"/>
            <a:endParaRPr lang="id-ID" noProof="0" dirty="0"/>
          </a:p>
        </p:txBody>
      </p:sp>
    </p:spTree>
    <p:extLst>
      <p:ext uri="{BB962C8B-B14F-4D97-AF65-F5344CB8AC3E}">
        <p14:creationId xmlns:p14="http://schemas.microsoft.com/office/powerpoint/2010/main" val="305714705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Rectangle 15">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11" name="Rectangle 16">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12" name="TextBox 24">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371C9138-B62E-4F98-8B90-0718CA0F2737}"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13" name="Group 25"/>
          <p:cNvGrpSpPr>
            <a:grpSpLocks/>
          </p:cNvGrpSpPr>
          <p:nvPr userDrawn="1"/>
        </p:nvGrpSpPr>
        <p:grpSpPr bwMode="auto">
          <a:xfrm>
            <a:off x="260748" y="6408738"/>
            <a:ext cx="167878" cy="222250"/>
            <a:chOff x="4328868" y="5502988"/>
            <a:chExt cx="500307" cy="493774"/>
          </a:xfrm>
        </p:grpSpPr>
        <p:sp>
          <p:nvSpPr>
            <p:cNvPr id="14" name="Freeform 26">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5" name="Freeform 27">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6" name="Group 28"/>
          <p:cNvGrpSpPr>
            <a:grpSpLocks/>
          </p:cNvGrpSpPr>
          <p:nvPr userDrawn="1"/>
        </p:nvGrpSpPr>
        <p:grpSpPr bwMode="auto">
          <a:xfrm flipH="1">
            <a:off x="700087" y="6408738"/>
            <a:ext cx="167879" cy="222250"/>
            <a:chOff x="4328868" y="5502988"/>
            <a:chExt cx="500307" cy="493774"/>
          </a:xfrm>
        </p:grpSpPr>
        <p:sp>
          <p:nvSpPr>
            <p:cNvPr id="17" name="Freeform 29">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8" name="Freeform 30">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9" name="Straight Connector 31">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Picture Placeholder 3"/>
          <p:cNvSpPr>
            <a:spLocks noGrp="1"/>
          </p:cNvSpPr>
          <p:nvPr>
            <p:ph type="pic" sz="quarter" idx="10"/>
          </p:nvPr>
        </p:nvSpPr>
        <p:spPr>
          <a:xfrm>
            <a:off x="1087630" y="2284945"/>
            <a:ext cx="1273385" cy="1697847"/>
          </a:xfrm>
          <a:prstGeom prst="rect">
            <a:avLst/>
          </a:prstGeom>
        </p:spPr>
        <p:txBody>
          <a:bodyPr rtlCol="0">
            <a:normAutofit/>
          </a:bodyPr>
          <a:lstStyle>
            <a:lvl1pPr>
              <a:defRPr sz="1600">
                <a:solidFill>
                  <a:schemeClr val="accent2"/>
                </a:solidFill>
              </a:defRPr>
            </a:lvl1pPr>
          </a:lstStyle>
          <a:p>
            <a:pPr lvl="0"/>
            <a:endParaRPr lang="id-ID" noProof="0" dirty="0"/>
          </a:p>
        </p:txBody>
      </p:sp>
      <p:sp>
        <p:nvSpPr>
          <p:cNvPr id="8" name="Picture Placeholder 3"/>
          <p:cNvSpPr>
            <a:spLocks noGrp="1"/>
          </p:cNvSpPr>
          <p:nvPr>
            <p:ph type="pic" sz="quarter" idx="11"/>
          </p:nvPr>
        </p:nvSpPr>
        <p:spPr>
          <a:xfrm>
            <a:off x="2978898" y="2284945"/>
            <a:ext cx="1273385" cy="1697847"/>
          </a:xfrm>
          <a:prstGeom prst="rect">
            <a:avLst/>
          </a:prstGeom>
        </p:spPr>
        <p:txBody>
          <a:bodyPr rtlCol="0">
            <a:normAutofit/>
          </a:bodyPr>
          <a:lstStyle>
            <a:lvl1pPr>
              <a:defRPr sz="1600">
                <a:solidFill>
                  <a:schemeClr val="accent2"/>
                </a:solidFill>
              </a:defRPr>
            </a:lvl1pPr>
          </a:lstStyle>
          <a:p>
            <a:pPr lvl="0"/>
            <a:endParaRPr lang="id-ID" noProof="0" dirty="0"/>
          </a:p>
        </p:txBody>
      </p:sp>
      <p:sp>
        <p:nvSpPr>
          <p:cNvPr id="9" name="Picture Placeholder 3"/>
          <p:cNvSpPr>
            <a:spLocks noGrp="1"/>
          </p:cNvSpPr>
          <p:nvPr>
            <p:ph type="pic" sz="quarter" idx="12"/>
          </p:nvPr>
        </p:nvSpPr>
        <p:spPr>
          <a:xfrm>
            <a:off x="4881589" y="2284945"/>
            <a:ext cx="1273385" cy="1697847"/>
          </a:xfrm>
          <a:prstGeom prst="rect">
            <a:avLst/>
          </a:prstGeom>
        </p:spPr>
        <p:txBody>
          <a:bodyPr rtlCol="0">
            <a:normAutofit/>
          </a:bodyPr>
          <a:lstStyle>
            <a:lvl1pPr>
              <a:defRPr sz="1600">
                <a:solidFill>
                  <a:schemeClr val="accent2"/>
                </a:solidFill>
              </a:defRPr>
            </a:lvl1pPr>
          </a:lstStyle>
          <a:p>
            <a:pPr lvl="0"/>
            <a:endParaRPr lang="id-ID" noProof="0" dirty="0"/>
          </a:p>
        </p:txBody>
      </p:sp>
      <p:sp>
        <p:nvSpPr>
          <p:cNvPr id="10" name="Picture Placeholder 3"/>
          <p:cNvSpPr>
            <a:spLocks noGrp="1"/>
          </p:cNvSpPr>
          <p:nvPr>
            <p:ph type="pic" sz="quarter" idx="13"/>
          </p:nvPr>
        </p:nvSpPr>
        <p:spPr>
          <a:xfrm>
            <a:off x="6772856" y="2284945"/>
            <a:ext cx="1273385" cy="1697847"/>
          </a:xfrm>
          <a:prstGeom prst="rect">
            <a:avLst/>
          </a:prstGeo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16249741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Rectangle 12">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20">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21">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65B900AD-E581-4F49-AC7B-332AA284792C}"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7" name="Group 22"/>
          <p:cNvGrpSpPr>
            <a:grpSpLocks/>
          </p:cNvGrpSpPr>
          <p:nvPr userDrawn="1"/>
        </p:nvGrpSpPr>
        <p:grpSpPr bwMode="auto">
          <a:xfrm>
            <a:off x="260748" y="6408738"/>
            <a:ext cx="167878" cy="222250"/>
            <a:chOff x="4328868" y="5502988"/>
            <a:chExt cx="500307" cy="493774"/>
          </a:xfrm>
        </p:grpSpPr>
        <p:sp>
          <p:nvSpPr>
            <p:cNvPr id="8" name="Freeform 23">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4">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0" name="Group 25"/>
          <p:cNvGrpSpPr>
            <a:grpSpLocks/>
          </p:cNvGrpSpPr>
          <p:nvPr userDrawn="1"/>
        </p:nvGrpSpPr>
        <p:grpSpPr bwMode="auto">
          <a:xfrm flipH="1">
            <a:off x="700087" y="6408738"/>
            <a:ext cx="167879" cy="222250"/>
            <a:chOff x="4328868" y="5502988"/>
            <a:chExt cx="500307" cy="493774"/>
          </a:xfrm>
        </p:grpSpPr>
        <p:sp>
          <p:nvSpPr>
            <p:cNvPr id="11" name="Freeform 26">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7">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8">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3707606" y="1228726"/>
            <a:ext cx="1771650" cy="3260725"/>
          </a:xfrm>
        </p:spPr>
        <p:txBody>
          <a:bodyPr rtlCol="0">
            <a:normAutofit/>
          </a:bodyPr>
          <a:lstStyle>
            <a:lvl1pPr>
              <a:defRPr sz="1600">
                <a:solidFill>
                  <a:schemeClr val="accent2"/>
                </a:solidFill>
              </a:defRPr>
            </a:lvl1pPr>
          </a:lstStyle>
          <a:p>
            <a:pPr lvl="0"/>
            <a:endParaRPr lang="id-ID" noProof="0" dirty="0"/>
          </a:p>
        </p:txBody>
      </p:sp>
    </p:spTree>
    <p:extLst>
      <p:ext uri="{BB962C8B-B14F-4D97-AF65-F5344CB8AC3E}">
        <p14:creationId xmlns:p14="http://schemas.microsoft.com/office/powerpoint/2010/main" val="177795105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4" name="Freeform 5">
            <a:extLst>
              <a:ext uri="{FF2B5EF4-FFF2-40B4-BE49-F238E27FC236}"/>
            </a:extLst>
          </p:cNvPr>
          <p:cNvSpPr>
            <a:spLocks/>
          </p:cNvSpPr>
          <p:nvPr userDrawn="1"/>
        </p:nvSpPr>
        <p:spPr bwMode="auto">
          <a:xfrm flipH="1">
            <a:off x="6979444" y="2655889"/>
            <a:ext cx="1002506" cy="1336675"/>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a:lstStyle/>
          <a:p>
            <a:pPr>
              <a:defRPr/>
            </a:pPr>
            <a:endParaRPr lang="id-ID" sz="1400">
              <a:solidFill>
                <a:srgbClr val="16A085"/>
              </a:solidFill>
              <a:cs typeface="Arial" pitchFamily="34" charset="0"/>
            </a:endParaRPr>
          </a:p>
        </p:txBody>
      </p:sp>
      <p:sp>
        <p:nvSpPr>
          <p:cNvPr id="15" name="Freeform 5">
            <a:extLst>
              <a:ext uri="{FF2B5EF4-FFF2-40B4-BE49-F238E27FC236}"/>
            </a:extLst>
          </p:cNvPr>
          <p:cNvSpPr>
            <a:spLocks/>
          </p:cNvSpPr>
          <p:nvPr userDrawn="1"/>
        </p:nvSpPr>
        <p:spPr bwMode="auto">
          <a:xfrm flipH="1">
            <a:off x="8152210" y="3856038"/>
            <a:ext cx="391715" cy="52070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a:lstStyle/>
          <a:p>
            <a:pPr>
              <a:defRPr/>
            </a:pPr>
            <a:endParaRPr lang="id-ID" sz="1400">
              <a:solidFill>
                <a:srgbClr val="16A085"/>
              </a:solidFill>
              <a:cs typeface="Arial" pitchFamily="34" charset="0"/>
            </a:endParaRPr>
          </a:p>
        </p:txBody>
      </p:sp>
      <p:sp>
        <p:nvSpPr>
          <p:cNvPr id="16" name="Freeform 5">
            <a:extLst>
              <a:ext uri="{FF2B5EF4-FFF2-40B4-BE49-F238E27FC236}"/>
            </a:extLst>
          </p:cNvPr>
          <p:cNvSpPr>
            <a:spLocks/>
          </p:cNvSpPr>
          <p:nvPr userDrawn="1"/>
        </p:nvSpPr>
        <p:spPr bwMode="auto">
          <a:xfrm flipH="1">
            <a:off x="6265069" y="2454275"/>
            <a:ext cx="390525" cy="52070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a:lstStyle/>
          <a:p>
            <a:pPr>
              <a:defRPr/>
            </a:pPr>
            <a:endParaRPr lang="id-ID" sz="1400">
              <a:solidFill>
                <a:srgbClr val="16A085"/>
              </a:solidFill>
              <a:cs typeface="Arial" pitchFamily="34" charset="0"/>
            </a:endParaRPr>
          </a:p>
        </p:txBody>
      </p:sp>
      <p:sp>
        <p:nvSpPr>
          <p:cNvPr id="17" name="Rectangle 20">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18" name="Rectangle 21">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19" name="TextBox 22">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F6F661BD-AE53-4854-9B87-B4262BD6657C}"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20" name="Group 30"/>
          <p:cNvGrpSpPr>
            <a:grpSpLocks/>
          </p:cNvGrpSpPr>
          <p:nvPr userDrawn="1"/>
        </p:nvGrpSpPr>
        <p:grpSpPr bwMode="auto">
          <a:xfrm>
            <a:off x="260748" y="6408738"/>
            <a:ext cx="167878" cy="222250"/>
            <a:chOff x="4328868" y="5502988"/>
            <a:chExt cx="500307" cy="493774"/>
          </a:xfrm>
        </p:grpSpPr>
        <p:sp>
          <p:nvSpPr>
            <p:cNvPr id="21" name="Freeform 31">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22" name="Freeform 32">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23" name="Group 33"/>
          <p:cNvGrpSpPr>
            <a:grpSpLocks/>
          </p:cNvGrpSpPr>
          <p:nvPr userDrawn="1"/>
        </p:nvGrpSpPr>
        <p:grpSpPr bwMode="auto">
          <a:xfrm flipH="1">
            <a:off x="700087" y="6408738"/>
            <a:ext cx="167879" cy="222250"/>
            <a:chOff x="4328868" y="5502988"/>
            <a:chExt cx="500307" cy="493774"/>
          </a:xfrm>
        </p:grpSpPr>
        <p:sp>
          <p:nvSpPr>
            <p:cNvPr id="24" name="Freeform 34">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25" name="Freeform 35">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26" name="Straight Connector 36">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sz="quarter" idx="10"/>
          </p:nvPr>
        </p:nvSpPr>
        <p:spPr>
          <a:xfrm>
            <a:off x="916781" y="1945432"/>
            <a:ext cx="2330054" cy="2016211"/>
          </a:xfrm>
        </p:spPr>
        <p:txBody>
          <a:bodyPr rtlCol="0">
            <a:normAutofit/>
          </a:bodyPr>
          <a:lstStyle>
            <a:lvl1pPr>
              <a:defRPr sz="2000">
                <a:solidFill>
                  <a:schemeClr val="accent2"/>
                </a:solidFill>
              </a:defRPr>
            </a:lvl1pPr>
          </a:lstStyle>
          <a:p>
            <a:pPr lvl="0"/>
            <a:endParaRPr lang="id-ID" noProof="0"/>
          </a:p>
        </p:txBody>
      </p:sp>
      <p:sp>
        <p:nvSpPr>
          <p:cNvPr id="9" name="Picture Placeholder 2"/>
          <p:cNvSpPr>
            <a:spLocks noGrp="1"/>
          </p:cNvSpPr>
          <p:nvPr>
            <p:ph type="pic" sz="quarter" idx="11"/>
          </p:nvPr>
        </p:nvSpPr>
        <p:spPr>
          <a:xfrm>
            <a:off x="3400339" y="1945432"/>
            <a:ext cx="2330054" cy="2016211"/>
          </a:xfrm>
        </p:spPr>
        <p:txBody>
          <a:bodyPr rtlCol="0">
            <a:normAutofit/>
          </a:bodyPr>
          <a:lstStyle>
            <a:lvl1pPr>
              <a:defRPr sz="2000">
                <a:solidFill>
                  <a:schemeClr val="accent2"/>
                </a:solidFill>
              </a:defRPr>
            </a:lvl1pPr>
          </a:lstStyle>
          <a:p>
            <a:pPr lvl="0"/>
            <a:endParaRPr lang="id-ID" noProof="0"/>
          </a:p>
        </p:txBody>
      </p:sp>
      <p:sp>
        <p:nvSpPr>
          <p:cNvPr id="10" name="Picture Placeholder 2"/>
          <p:cNvSpPr>
            <a:spLocks noGrp="1"/>
          </p:cNvSpPr>
          <p:nvPr>
            <p:ph type="pic" sz="quarter" idx="12"/>
          </p:nvPr>
        </p:nvSpPr>
        <p:spPr>
          <a:xfrm>
            <a:off x="5893536" y="1945432"/>
            <a:ext cx="2330054" cy="2016211"/>
          </a:xfrm>
        </p:spPr>
        <p:txBody>
          <a:bodyPr rtlCol="0">
            <a:normAutofit/>
          </a:bodyPr>
          <a:lstStyle>
            <a:lvl1pPr>
              <a:defRPr sz="2000">
                <a:solidFill>
                  <a:schemeClr val="accent2"/>
                </a:solidFill>
              </a:defRPr>
            </a:lvl1pPr>
          </a:lstStyle>
          <a:p>
            <a:pPr lvl="0"/>
            <a:endParaRPr lang="id-ID" noProof="0"/>
          </a:p>
        </p:txBody>
      </p:sp>
      <p:sp>
        <p:nvSpPr>
          <p:cNvPr id="11" name="Picture Placeholder 2"/>
          <p:cNvSpPr>
            <a:spLocks noGrp="1"/>
          </p:cNvSpPr>
          <p:nvPr>
            <p:ph type="pic" sz="quarter" idx="13"/>
          </p:nvPr>
        </p:nvSpPr>
        <p:spPr>
          <a:xfrm>
            <a:off x="916781" y="4177346"/>
            <a:ext cx="2330054" cy="2016211"/>
          </a:xfrm>
        </p:spPr>
        <p:txBody>
          <a:bodyPr rtlCol="0">
            <a:normAutofit/>
          </a:bodyPr>
          <a:lstStyle>
            <a:lvl1pPr>
              <a:defRPr sz="2000">
                <a:solidFill>
                  <a:schemeClr val="accent2"/>
                </a:solidFill>
              </a:defRPr>
            </a:lvl1pPr>
          </a:lstStyle>
          <a:p>
            <a:pPr lvl="0"/>
            <a:endParaRPr lang="id-ID" noProof="0"/>
          </a:p>
        </p:txBody>
      </p:sp>
      <p:sp>
        <p:nvSpPr>
          <p:cNvPr id="12" name="Picture Placeholder 2"/>
          <p:cNvSpPr>
            <a:spLocks noGrp="1"/>
          </p:cNvSpPr>
          <p:nvPr>
            <p:ph type="pic" sz="quarter" idx="14"/>
          </p:nvPr>
        </p:nvSpPr>
        <p:spPr>
          <a:xfrm>
            <a:off x="3400339" y="4177346"/>
            <a:ext cx="2330054" cy="2016211"/>
          </a:xfrm>
        </p:spPr>
        <p:txBody>
          <a:bodyPr rtlCol="0">
            <a:normAutofit/>
          </a:bodyPr>
          <a:lstStyle>
            <a:lvl1pPr>
              <a:defRPr sz="2000">
                <a:solidFill>
                  <a:schemeClr val="accent2"/>
                </a:solidFill>
              </a:defRPr>
            </a:lvl1pPr>
          </a:lstStyle>
          <a:p>
            <a:pPr lvl="0"/>
            <a:endParaRPr lang="id-ID" noProof="0"/>
          </a:p>
        </p:txBody>
      </p:sp>
      <p:sp>
        <p:nvSpPr>
          <p:cNvPr id="13" name="Picture Placeholder 2"/>
          <p:cNvSpPr>
            <a:spLocks noGrp="1"/>
          </p:cNvSpPr>
          <p:nvPr>
            <p:ph type="pic" sz="quarter" idx="15"/>
          </p:nvPr>
        </p:nvSpPr>
        <p:spPr>
          <a:xfrm>
            <a:off x="5893536" y="4177346"/>
            <a:ext cx="2330054" cy="2016211"/>
          </a:xfrm>
        </p:spPr>
        <p:txBody>
          <a:bodyPr rtlCol="0">
            <a:normAutofit/>
          </a:bodyPr>
          <a:lstStyle>
            <a:lvl1pPr>
              <a:defRPr sz="2000">
                <a:solidFill>
                  <a:schemeClr val="accent2"/>
                </a:solidFill>
              </a:defRPr>
            </a:lvl1pPr>
          </a:lstStyle>
          <a:p>
            <a:pPr lvl="0"/>
            <a:endParaRPr lang="id-ID" noProof="0"/>
          </a:p>
        </p:txBody>
      </p:sp>
    </p:spTree>
    <p:extLst>
      <p:ext uri="{BB962C8B-B14F-4D97-AF65-F5344CB8AC3E}">
        <p14:creationId xmlns:p14="http://schemas.microsoft.com/office/powerpoint/2010/main" val="146259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Rectangle 24">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Rectangle 25">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TextBox 26">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94B0C9D0-5C36-40A8-8B6A-C93A2A2309D1}"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8" name="Group 27"/>
          <p:cNvGrpSpPr>
            <a:grpSpLocks/>
          </p:cNvGrpSpPr>
          <p:nvPr userDrawn="1"/>
        </p:nvGrpSpPr>
        <p:grpSpPr bwMode="auto">
          <a:xfrm>
            <a:off x="260748" y="6408738"/>
            <a:ext cx="167878" cy="222250"/>
            <a:chOff x="4328868" y="5502988"/>
            <a:chExt cx="500307" cy="493774"/>
          </a:xfrm>
        </p:grpSpPr>
        <p:sp>
          <p:nvSpPr>
            <p:cNvPr id="9" name="Freeform 28">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0" name="Freeform 29">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1" name="Group 30"/>
          <p:cNvGrpSpPr>
            <a:grpSpLocks/>
          </p:cNvGrpSpPr>
          <p:nvPr userDrawn="1"/>
        </p:nvGrpSpPr>
        <p:grpSpPr bwMode="auto">
          <a:xfrm flipH="1">
            <a:off x="700087" y="6408738"/>
            <a:ext cx="167879" cy="222250"/>
            <a:chOff x="4328868" y="5502988"/>
            <a:chExt cx="500307" cy="493774"/>
          </a:xfrm>
        </p:grpSpPr>
        <p:sp>
          <p:nvSpPr>
            <p:cNvPr id="12" name="Freeform 31">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3" name="Freeform 32">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4" name="Straight Connector 33">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Picture Placeholder 14"/>
          <p:cNvSpPr>
            <a:spLocks noGrp="1"/>
          </p:cNvSpPr>
          <p:nvPr>
            <p:ph type="pic" sz="quarter" idx="10"/>
          </p:nvPr>
        </p:nvSpPr>
        <p:spPr>
          <a:xfrm>
            <a:off x="894159" y="2152650"/>
            <a:ext cx="2405063" cy="3138488"/>
          </a:xfrm>
        </p:spPr>
        <p:txBody>
          <a:bodyPr rtlCol="0">
            <a:normAutofit/>
          </a:bodyPr>
          <a:lstStyle>
            <a:lvl1pPr>
              <a:defRPr sz="1600">
                <a:solidFill>
                  <a:schemeClr val="accent2"/>
                </a:solidFill>
              </a:defRPr>
            </a:lvl1pPr>
          </a:lstStyle>
          <a:p>
            <a:pPr lvl="0"/>
            <a:endParaRPr lang="id-ID" noProof="0"/>
          </a:p>
        </p:txBody>
      </p:sp>
      <p:sp>
        <p:nvSpPr>
          <p:cNvPr id="16" name="Picture Placeholder 14"/>
          <p:cNvSpPr>
            <a:spLocks noGrp="1"/>
          </p:cNvSpPr>
          <p:nvPr>
            <p:ph type="pic" sz="quarter" idx="11"/>
          </p:nvPr>
        </p:nvSpPr>
        <p:spPr>
          <a:xfrm>
            <a:off x="3365866" y="2152650"/>
            <a:ext cx="2405063" cy="3138488"/>
          </a:xfrm>
        </p:spPr>
        <p:txBody>
          <a:bodyPr rtlCol="0">
            <a:normAutofit/>
          </a:bodyPr>
          <a:lstStyle>
            <a:lvl1pPr>
              <a:defRPr sz="1600">
                <a:solidFill>
                  <a:schemeClr val="accent2"/>
                </a:solidFill>
              </a:defRPr>
            </a:lvl1pPr>
          </a:lstStyle>
          <a:p>
            <a:pPr lvl="0"/>
            <a:endParaRPr lang="id-ID" noProof="0"/>
          </a:p>
        </p:txBody>
      </p:sp>
      <p:sp>
        <p:nvSpPr>
          <p:cNvPr id="17" name="Picture Placeholder 14"/>
          <p:cNvSpPr>
            <a:spLocks noGrp="1"/>
          </p:cNvSpPr>
          <p:nvPr>
            <p:ph type="pic" sz="quarter" idx="12"/>
          </p:nvPr>
        </p:nvSpPr>
        <p:spPr>
          <a:xfrm>
            <a:off x="5857443" y="2152650"/>
            <a:ext cx="2405063" cy="3138488"/>
          </a:xfr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382595689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1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1D32CC08-D4A1-4ACE-88FA-880FE72FEF65}"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10" name="Freeform 24">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25">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26"/>
          <p:cNvGrpSpPr>
            <a:grpSpLocks/>
          </p:cNvGrpSpPr>
          <p:nvPr userDrawn="1"/>
        </p:nvGrpSpPr>
        <p:grpSpPr bwMode="auto">
          <a:xfrm flipH="1">
            <a:off x="700087" y="6408738"/>
            <a:ext cx="167879" cy="222250"/>
            <a:chOff x="4328868" y="5502988"/>
            <a:chExt cx="500307" cy="493774"/>
          </a:xfrm>
        </p:grpSpPr>
        <p:sp>
          <p:nvSpPr>
            <p:cNvPr id="13" name="Freeform 27">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8">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9">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Picture Placeholder 3"/>
          <p:cNvSpPr>
            <a:spLocks noGrp="1"/>
          </p:cNvSpPr>
          <p:nvPr>
            <p:ph type="pic" sz="quarter" idx="10"/>
          </p:nvPr>
        </p:nvSpPr>
        <p:spPr>
          <a:xfrm>
            <a:off x="784100" y="2283008"/>
            <a:ext cx="3727308" cy="3753338"/>
          </a:xfrm>
        </p:spPr>
        <p:txBody>
          <a:bodyPr rtlCol="0">
            <a:normAutofit/>
          </a:bodyPr>
          <a:lstStyle>
            <a:lvl1pPr>
              <a:defRPr sz="1800">
                <a:solidFill>
                  <a:schemeClr val="accent2"/>
                </a:solidFill>
              </a:defRPr>
            </a:lvl1pPr>
          </a:lstStyle>
          <a:p>
            <a:pPr lvl="0"/>
            <a:endParaRPr lang="id-ID" noProof="0"/>
          </a:p>
        </p:txBody>
      </p:sp>
      <p:sp>
        <p:nvSpPr>
          <p:cNvPr id="9" name="Picture Placeholder 3"/>
          <p:cNvSpPr>
            <a:spLocks noGrp="1"/>
          </p:cNvSpPr>
          <p:nvPr>
            <p:ph type="pic" sz="quarter" idx="11"/>
          </p:nvPr>
        </p:nvSpPr>
        <p:spPr>
          <a:xfrm>
            <a:off x="4887572" y="2283008"/>
            <a:ext cx="3727308" cy="3753338"/>
          </a:xfrm>
        </p:spPr>
        <p:txBody>
          <a:bodyPr rtlCol="0">
            <a:normAutofit/>
          </a:bodyPr>
          <a:lstStyle>
            <a:lvl1pPr>
              <a:defRPr sz="1800">
                <a:solidFill>
                  <a:schemeClr val="accent2"/>
                </a:solidFill>
              </a:defRPr>
            </a:lvl1pPr>
          </a:lstStyle>
          <a:p>
            <a:pPr lvl="0"/>
            <a:endParaRPr lang="id-ID" noProof="0"/>
          </a:p>
        </p:txBody>
      </p:sp>
    </p:spTree>
    <p:extLst>
      <p:ext uri="{BB962C8B-B14F-4D97-AF65-F5344CB8AC3E}">
        <p14:creationId xmlns:p14="http://schemas.microsoft.com/office/powerpoint/2010/main" val="7682972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 name="Rectangle 12">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4" name="Rectangle 13">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21">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43350707-A26D-40FF-96C4-FCF0849EC7DD}"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6" name="Group 22"/>
          <p:cNvGrpSpPr>
            <a:grpSpLocks/>
          </p:cNvGrpSpPr>
          <p:nvPr userDrawn="1"/>
        </p:nvGrpSpPr>
        <p:grpSpPr bwMode="auto">
          <a:xfrm>
            <a:off x="260748" y="6408738"/>
            <a:ext cx="167878" cy="222250"/>
            <a:chOff x="4328868" y="5502988"/>
            <a:chExt cx="500307" cy="493774"/>
          </a:xfrm>
        </p:grpSpPr>
        <p:sp>
          <p:nvSpPr>
            <p:cNvPr id="7" name="Freeform 23">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8" name="Freeform 24">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9" name="Group 25"/>
          <p:cNvGrpSpPr>
            <a:grpSpLocks/>
          </p:cNvGrpSpPr>
          <p:nvPr userDrawn="1"/>
        </p:nvGrpSpPr>
        <p:grpSpPr bwMode="auto">
          <a:xfrm flipH="1">
            <a:off x="700087" y="6408738"/>
            <a:ext cx="167879" cy="222250"/>
            <a:chOff x="4328868" y="5502988"/>
            <a:chExt cx="500307" cy="493774"/>
          </a:xfrm>
        </p:grpSpPr>
        <p:sp>
          <p:nvSpPr>
            <p:cNvPr id="11" name="Freeform 26">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7">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8">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Picture Placeholder 3"/>
          <p:cNvSpPr>
            <a:spLocks noGrp="1"/>
          </p:cNvSpPr>
          <p:nvPr>
            <p:ph type="pic" sz="quarter" idx="10"/>
          </p:nvPr>
        </p:nvSpPr>
        <p:spPr>
          <a:xfrm>
            <a:off x="784100" y="2283008"/>
            <a:ext cx="3727308" cy="3753338"/>
          </a:xfrm>
        </p:spPr>
        <p:txBody>
          <a:bodyPr rtlCol="0">
            <a:normAutofit/>
          </a:bodyPr>
          <a:lstStyle>
            <a:lvl1pPr>
              <a:defRPr sz="2000">
                <a:solidFill>
                  <a:schemeClr val="accent2"/>
                </a:solidFill>
              </a:defRPr>
            </a:lvl1pPr>
          </a:lstStyle>
          <a:p>
            <a:pPr lvl="0"/>
            <a:endParaRPr lang="id-ID" noProof="0"/>
          </a:p>
        </p:txBody>
      </p:sp>
    </p:spTree>
    <p:extLst>
      <p:ext uri="{BB962C8B-B14F-4D97-AF65-F5344CB8AC3E}">
        <p14:creationId xmlns:p14="http://schemas.microsoft.com/office/powerpoint/2010/main" val="1215266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Rectangle 14">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Rectangle 15">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TextBox 23">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9C9F8FFF-5B06-4B25-B387-644F31A94D57}"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10" name="Group 24"/>
          <p:cNvGrpSpPr>
            <a:grpSpLocks/>
          </p:cNvGrpSpPr>
          <p:nvPr userDrawn="1"/>
        </p:nvGrpSpPr>
        <p:grpSpPr bwMode="auto">
          <a:xfrm>
            <a:off x="260748" y="6408738"/>
            <a:ext cx="167878" cy="222250"/>
            <a:chOff x="4328868" y="5502988"/>
            <a:chExt cx="500307" cy="493774"/>
          </a:xfrm>
        </p:grpSpPr>
        <p:sp>
          <p:nvSpPr>
            <p:cNvPr id="11" name="Freeform 25">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6">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3" name="Group 27"/>
          <p:cNvGrpSpPr>
            <a:grpSpLocks/>
          </p:cNvGrpSpPr>
          <p:nvPr userDrawn="1"/>
        </p:nvGrpSpPr>
        <p:grpSpPr bwMode="auto">
          <a:xfrm flipH="1">
            <a:off x="700087" y="6408738"/>
            <a:ext cx="167879" cy="222250"/>
            <a:chOff x="4328868" y="5502988"/>
            <a:chExt cx="500307" cy="493774"/>
          </a:xfrm>
        </p:grpSpPr>
        <p:sp>
          <p:nvSpPr>
            <p:cNvPr id="14" name="Freeform 28">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5" name="Freeform 29">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6" name="Straight Connector 30">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2"/>
          </p:nvPr>
        </p:nvSpPr>
        <p:spPr>
          <a:xfrm>
            <a:off x="0" y="0"/>
            <a:ext cx="9144000" cy="3143250"/>
          </a:xfrm>
        </p:spPr>
        <p:txBody>
          <a:bodyPr rtlCol="0">
            <a:normAutofit/>
          </a:bodyPr>
          <a:lstStyle>
            <a:lvl1pPr>
              <a:defRPr sz="2000">
                <a:solidFill>
                  <a:schemeClr val="accent2"/>
                </a:solidFill>
              </a:defRPr>
            </a:lvl1pPr>
          </a:lstStyle>
          <a:p>
            <a:pPr lvl="0"/>
            <a:endParaRPr lang="id-ID" noProof="0"/>
          </a:p>
        </p:txBody>
      </p:sp>
      <p:sp>
        <p:nvSpPr>
          <p:cNvPr id="8" name="Picture Placeholder 3"/>
          <p:cNvSpPr>
            <a:spLocks noGrp="1"/>
          </p:cNvSpPr>
          <p:nvPr>
            <p:ph type="pic" sz="quarter" idx="11"/>
          </p:nvPr>
        </p:nvSpPr>
        <p:spPr>
          <a:xfrm>
            <a:off x="1092442" y="1280868"/>
            <a:ext cx="1162755" cy="2598991"/>
          </a:xfrm>
        </p:spPr>
        <p:txBody>
          <a:bodyPr rtlCol="0">
            <a:normAutofit/>
          </a:bodyPr>
          <a:lstStyle>
            <a:lvl1pPr>
              <a:defRPr sz="1800">
                <a:solidFill>
                  <a:schemeClr val="accent2"/>
                </a:solidFill>
              </a:defRPr>
            </a:lvl1pPr>
          </a:lstStyle>
          <a:p>
            <a:pPr lvl="0"/>
            <a:endParaRPr lang="id-ID" noProof="0" dirty="0"/>
          </a:p>
        </p:txBody>
      </p:sp>
      <p:sp>
        <p:nvSpPr>
          <p:cNvPr id="9" name="Picture Placeholder 3"/>
          <p:cNvSpPr>
            <a:spLocks noGrp="1"/>
          </p:cNvSpPr>
          <p:nvPr>
            <p:ph type="pic" sz="quarter" idx="10"/>
          </p:nvPr>
        </p:nvSpPr>
        <p:spPr>
          <a:xfrm>
            <a:off x="2141805" y="839412"/>
            <a:ext cx="1332310" cy="2977979"/>
          </a:xfrm>
        </p:spPr>
        <p:txBody>
          <a:bodyPr rtlCol="0">
            <a:normAutofit/>
          </a:bodyPr>
          <a:lstStyle>
            <a:lvl1pPr>
              <a:defRPr sz="1800">
                <a:solidFill>
                  <a:schemeClr val="accent2"/>
                </a:solidFill>
              </a:defRPr>
            </a:lvl1pPr>
          </a:lstStyle>
          <a:p>
            <a:pPr lvl="0"/>
            <a:endParaRPr lang="id-ID" noProof="0" dirty="0"/>
          </a:p>
        </p:txBody>
      </p:sp>
    </p:spTree>
    <p:extLst>
      <p:ext uri="{BB962C8B-B14F-4D97-AF65-F5344CB8AC3E}">
        <p14:creationId xmlns:p14="http://schemas.microsoft.com/office/powerpoint/2010/main" val="977125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maddeli - 7">
    <p:spTree>
      <p:nvGrpSpPr>
        <p:cNvPr id="1" name=""/>
        <p:cNvGrpSpPr/>
        <p:nvPr/>
      </p:nvGrpSpPr>
      <p:grpSpPr>
        <a:xfrm>
          <a:off x="0" y="0"/>
          <a:ext cx="0" cy="0"/>
          <a:chOff x="0" y="0"/>
          <a:chExt cx="0" cy="0"/>
        </a:xfrm>
      </p:grpSpPr>
      <p:sp>
        <p:nvSpPr>
          <p:cNvPr id="11"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8687EA9D-06B8-430E-8E5D-8CFE7B137B3E}"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14" name="Freeform 13"/>
          <p:cNvSpPr>
            <a:spLocks/>
          </p:cNvSpPr>
          <p:nvPr userDrawn="1"/>
        </p:nvSpPr>
        <p:spPr bwMode="auto">
          <a:xfrm>
            <a:off x="7623573" y="4497399"/>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5" name="Freeform 14"/>
          <p:cNvSpPr>
            <a:spLocks noEditPoints="1"/>
          </p:cNvSpPr>
          <p:nvPr userDrawn="1"/>
        </p:nvSpPr>
        <p:spPr bwMode="auto">
          <a:xfrm>
            <a:off x="6097197" y="3475049"/>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6" name="Freeform 15"/>
          <p:cNvSpPr>
            <a:spLocks/>
          </p:cNvSpPr>
          <p:nvPr userDrawn="1"/>
        </p:nvSpPr>
        <p:spPr bwMode="auto">
          <a:xfrm>
            <a:off x="4574382" y="4083061"/>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7" name="Freeform 16"/>
          <p:cNvSpPr>
            <a:spLocks/>
          </p:cNvSpPr>
          <p:nvPr userDrawn="1"/>
        </p:nvSpPr>
        <p:spPr bwMode="auto">
          <a:xfrm>
            <a:off x="3052767"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8" name="Freeform 17"/>
          <p:cNvSpPr>
            <a:spLocks/>
          </p:cNvSpPr>
          <p:nvPr userDrawn="1"/>
        </p:nvSpPr>
        <p:spPr bwMode="auto">
          <a:xfrm>
            <a:off x="1526387"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9" name="Freeform 18"/>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20" name="Rectangle 89"/>
          <p:cNvSpPr/>
          <p:nvPr userDrawn="1"/>
        </p:nvSpPr>
        <p:spPr>
          <a:xfrm>
            <a:off x="0" y="5929324"/>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grpSp>
        <p:nvGrpSpPr>
          <p:cNvPr id="21" name="Group 10"/>
          <p:cNvGrpSpPr/>
          <p:nvPr userDrawn="1"/>
        </p:nvGrpSpPr>
        <p:grpSpPr>
          <a:xfrm>
            <a:off x="-1330423" y="2170301"/>
            <a:ext cx="3853352" cy="4016486"/>
            <a:chOff x="11174142" y="4046538"/>
            <a:chExt cx="29729383" cy="23240999"/>
          </a:xfrm>
          <a:effectLst>
            <a:outerShdw blurRad="228600" dir="18900000" sy="23000" kx="-1200000" algn="bl" rotWithShape="0">
              <a:prstClr val="black">
                <a:alpha val="15000"/>
              </a:prstClr>
            </a:outerShdw>
          </a:effectLst>
        </p:grpSpPr>
        <p:sp>
          <p:nvSpPr>
            <p:cNvPr id="22" name="Freeform 22"/>
            <p:cNvSpPr>
              <a:spLocks/>
            </p:cNvSpPr>
            <p:nvPr/>
          </p:nvSpPr>
          <p:spPr bwMode="auto">
            <a:xfrm>
              <a:off x="15335250" y="12117388"/>
              <a:ext cx="25568275" cy="7102475"/>
            </a:xfrm>
            <a:custGeom>
              <a:avLst/>
              <a:gdLst>
                <a:gd name="T0" fmla="*/ 8162 w 16106"/>
                <a:gd name="T1" fmla="*/ 0 h 4474"/>
                <a:gd name="T2" fmla="*/ 16106 w 16106"/>
                <a:gd name="T3" fmla="*/ 1964 h 4474"/>
                <a:gd name="T4" fmla="*/ 8363 w 16106"/>
                <a:gd name="T5" fmla="*/ 4474 h 4474"/>
                <a:gd name="T6" fmla="*/ 0 w 16106"/>
                <a:gd name="T7" fmla="*/ 2094 h 4474"/>
                <a:gd name="T8" fmla="*/ 8162 w 16106"/>
                <a:gd name="T9" fmla="*/ 0 h 4474"/>
              </a:gdLst>
              <a:ahLst/>
              <a:cxnLst>
                <a:cxn ang="0">
                  <a:pos x="T0" y="T1"/>
                </a:cxn>
                <a:cxn ang="0">
                  <a:pos x="T2" y="T3"/>
                </a:cxn>
                <a:cxn ang="0">
                  <a:pos x="T4" y="T5"/>
                </a:cxn>
                <a:cxn ang="0">
                  <a:pos x="T6" y="T7"/>
                </a:cxn>
                <a:cxn ang="0">
                  <a:pos x="T8" y="T9"/>
                </a:cxn>
              </a:cxnLst>
              <a:rect l="0" t="0" r="r" b="b"/>
              <a:pathLst>
                <a:path w="16106" h="4474">
                  <a:moveTo>
                    <a:pt x="8162" y="0"/>
                  </a:moveTo>
                  <a:lnTo>
                    <a:pt x="16106" y="1964"/>
                  </a:lnTo>
                  <a:lnTo>
                    <a:pt x="8363" y="4474"/>
                  </a:lnTo>
                  <a:lnTo>
                    <a:pt x="0" y="2094"/>
                  </a:lnTo>
                  <a:lnTo>
                    <a:pt x="8162"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3" name="Freeform 23"/>
            <p:cNvSpPr>
              <a:spLocks/>
            </p:cNvSpPr>
            <p:nvPr/>
          </p:nvSpPr>
          <p:spPr bwMode="auto">
            <a:xfrm>
              <a:off x="15335250" y="15373350"/>
              <a:ext cx="13301662" cy="11849100"/>
            </a:xfrm>
            <a:custGeom>
              <a:avLst/>
              <a:gdLst>
                <a:gd name="T0" fmla="*/ 8363 w 8379"/>
                <a:gd name="T1" fmla="*/ 2423 h 7464"/>
                <a:gd name="T2" fmla="*/ 8379 w 8379"/>
                <a:gd name="T3" fmla="*/ 7464 h 7464"/>
                <a:gd name="T4" fmla="*/ 0 w 8379"/>
                <a:gd name="T5" fmla="*/ 4365 h 7464"/>
                <a:gd name="T6" fmla="*/ 45 w 8379"/>
                <a:gd name="T7" fmla="*/ 0 h 7464"/>
                <a:gd name="T8" fmla="*/ 8363 w 8379"/>
                <a:gd name="T9" fmla="*/ 2423 h 7464"/>
              </a:gdLst>
              <a:ahLst/>
              <a:cxnLst>
                <a:cxn ang="0">
                  <a:pos x="T0" y="T1"/>
                </a:cxn>
                <a:cxn ang="0">
                  <a:pos x="T2" y="T3"/>
                </a:cxn>
                <a:cxn ang="0">
                  <a:pos x="T4" y="T5"/>
                </a:cxn>
                <a:cxn ang="0">
                  <a:pos x="T6" y="T7"/>
                </a:cxn>
                <a:cxn ang="0">
                  <a:pos x="T8" y="T9"/>
                </a:cxn>
              </a:cxnLst>
              <a:rect l="0" t="0" r="r" b="b"/>
              <a:pathLst>
                <a:path w="8379" h="7464">
                  <a:moveTo>
                    <a:pt x="8363" y="2423"/>
                  </a:moveTo>
                  <a:lnTo>
                    <a:pt x="8379" y="7464"/>
                  </a:lnTo>
                  <a:lnTo>
                    <a:pt x="0" y="4365"/>
                  </a:lnTo>
                  <a:lnTo>
                    <a:pt x="45" y="0"/>
                  </a:lnTo>
                  <a:lnTo>
                    <a:pt x="8363" y="2423"/>
                  </a:ln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4" name="Freeform 24"/>
            <p:cNvSpPr>
              <a:spLocks/>
            </p:cNvSpPr>
            <p:nvPr/>
          </p:nvSpPr>
          <p:spPr bwMode="auto">
            <a:xfrm>
              <a:off x="28611513" y="15235238"/>
              <a:ext cx="12220575" cy="11987212"/>
            </a:xfrm>
            <a:custGeom>
              <a:avLst/>
              <a:gdLst>
                <a:gd name="T0" fmla="*/ 7698 w 7698"/>
                <a:gd name="T1" fmla="*/ 0 h 7551"/>
                <a:gd name="T2" fmla="*/ 7568 w 7698"/>
                <a:gd name="T3" fmla="*/ 5455 h 7551"/>
                <a:gd name="T4" fmla="*/ 16 w 7698"/>
                <a:gd name="T5" fmla="*/ 7551 h 7551"/>
                <a:gd name="T6" fmla="*/ 0 w 7698"/>
                <a:gd name="T7" fmla="*/ 2510 h 7551"/>
                <a:gd name="T8" fmla="*/ 7698 w 7698"/>
                <a:gd name="T9" fmla="*/ 0 h 7551"/>
              </a:gdLst>
              <a:ahLst/>
              <a:cxnLst>
                <a:cxn ang="0">
                  <a:pos x="T0" y="T1"/>
                </a:cxn>
                <a:cxn ang="0">
                  <a:pos x="T2" y="T3"/>
                </a:cxn>
                <a:cxn ang="0">
                  <a:pos x="T4" y="T5"/>
                </a:cxn>
                <a:cxn ang="0">
                  <a:pos x="T6" y="T7"/>
                </a:cxn>
                <a:cxn ang="0">
                  <a:pos x="T8" y="T9"/>
                </a:cxn>
              </a:cxnLst>
              <a:rect l="0" t="0" r="r" b="b"/>
              <a:pathLst>
                <a:path w="7698" h="7551">
                  <a:moveTo>
                    <a:pt x="7698" y="0"/>
                  </a:moveTo>
                  <a:lnTo>
                    <a:pt x="7568" y="5455"/>
                  </a:lnTo>
                  <a:lnTo>
                    <a:pt x="16" y="7551"/>
                  </a:lnTo>
                  <a:lnTo>
                    <a:pt x="0" y="2510"/>
                  </a:lnTo>
                  <a:lnTo>
                    <a:pt x="7698" y="0"/>
                  </a:lnTo>
                  <a:close/>
                </a:path>
              </a:pathLst>
            </a:custGeom>
            <a:solidFill>
              <a:srgbClr val="683C1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5" name="Freeform 25"/>
            <p:cNvSpPr>
              <a:spLocks/>
            </p:cNvSpPr>
            <p:nvPr/>
          </p:nvSpPr>
          <p:spPr bwMode="auto">
            <a:xfrm>
              <a:off x="29908500" y="16727488"/>
              <a:ext cx="10072687" cy="6570662"/>
            </a:xfrm>
            <a:custGeom>
              <a:avLst/>
              <a:gdLst>
                <a:gd name="T0" fmla="*/ 0 w 6345"/>
                <a:gd name="T1" fmla="*/ 2243 h 4139"/>
                <a:gd name="T2" fmla="*/ 71 w 6345"/>
                <a:gd name="T3" fmla="*/ 4139 h 4139"/>
                <a:gd name="T4" fmla="*/ 6312 w 6345"/>
                <a:gd name="T5" fmla="*/ 2071 h 4139"/>
                <a:gd name="T6" fmla="*/ 6345 w 6345"/>
                <a:gd name="T7" fmla="*/ 0 h 4139"/>
                <a:gd name="T8" fmla="*/ 0 w 6345"/>
                <a:gd name="T9" fmla="*/ 2243 h 4139"/>
              </a:gdLst>
              <a:ahLst/>
              <a:cxnLst>
                <a:cxn ang="0">
                  <a:pos x="T0" y="T1"/>
                </a:cxn>
                <a:cxn ang="0">
                  <a:pos x="T2" y="T3"/>
                </a:cxn>
                <a:cxn ang="0">
                  <a:pos x="T4" y="T5"/>
                </a:cxn>
                <a:cxn ang="0">
                  <a:pos x="T6" y="T7"/>
                </a:cxn>
                <a:cxn ang="0">
                  <a:pos x="T8" y="T9"/>
                </a:cxn>
              </a:cxnLst>
              <a:rect l="0" t="0" r="r" b="b"/>
              <a:pathLst>
                <a:path w="6345" h="4139">
                  <a:moveTo>
                    <a:pt x="0" y="2243"/>
                  </a:moveTo>
                  <a:lnTo>
                    <a:pt x="71" y="4139"/>
                  </a:lnTo>
                  <a:lnTo>
                    <a:pt x="6312" y="2071"/>
                  </a:lnTo>
                  <a:lnTo>
                    <a:pt x="6345" y="0"/>
                  </a:lnTo>
                  <a:lnTo>
                    <a:pt x="0" y="2243"/>
                  </a:lnTo>
                  <a:close/>
                </a:path>
              </a:pathLst>
            </a:custGeom>
            <a:solidFill>
              <a:srgbClr val="4E2D0D"/>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6" name="Freeform 26"/>
            <p:cNvSpPr>
              <a:spLocks/>
            </p:cNvSpPr>
            <p:nvPr/>
          </p:nvSpPr>
          <p:spPr bwMode="auto">
            <a:xfrm>
              <a:off x="20219988" y="19219863"/>
              <a:ext cx="8416925" cy="8002587"/>
            </a:xfrm>
            <a:custGeom>
              <a:avLst/>
              <a:gdLst>
                <a:gd name="T0" fmla="*/ 2237 w 2244"/>
                <a:gd name="T1" fmla="*/ 0 h 2133"/>
                <a:gd name="T2" fmla="*/ 2244 w 2244"/>
                <a:gd name="T3" fmla="*/ 2133 h 2133"/>
                <a:gd name="T4" fmla="*/ 0 w 2244"/>
                <a:gd name="T5" fmla="*/ 1306 h 2133"/>
                <a:gd name="T6" fmla="*/ 1562 w 2244"/>
                <a:gd name="T7" fmla="*/ 1335 h 2133"/>
                <a:gd name="T8" fmla="*/ 2237 w 2244"/>
                <a:gd name="T9" fmla="*/ 0 h 2133"/>
              </a:gdLst>
              <a:ahLst/>
              <a:cxnLst>
                <a:cxn ang="0">
                  <a:pos x="T0" y="T1"/>
                </a:cxn>
                <a:cxn ang="0">
                  <a:pos x="T2" y="T3"/>
                </a:cxn>
                <a:cxn ang="0">
                  <a:pos x="T4" y="T5"/>
                </a:cxn>
                <a:cxn ang="0">
                  <a:pos x="T6" y="T7"/>
                </a:cxn>
                <a:cxn ang="0">
                  <a:pos x="T8" y="T9"/>
                </a:cxn>
              </a:cxnLst>
              <a:rect l="0" t="0" r="r" b="b"/>
              <a:pathLst>
                <a:path w="2244" h="2133">
                  <a:moveTo>
                    <a:pt x="2237" y="0"/>
                  </a:moveTo>
                  <a:cubicBezTo>
                    <a:pt x="2244" y="2133"/>
                    <a:pt x="2244" y="2133"/>
                    <a:pt x="2244" y="2133"/>
                  </a:cubicBezTo>
                  <a:cubicBezTo>
                    <a:pt x="0" y="1306"/>
                    <a:pt x="0" y="1306"/>
                    <a:pt x="0" y="1306"/>
                  </a:cubicBezTo>
                  <a:cubicBezTo>
                    <a:pt x="0" y="1306"/>
                    <a:pt x="1139" y="1642"/>
                    <a:pt x="1562" y="1335"/>
                  </a:cubicBezTo>
                  <a:cubicBezTo>
                    <a:pt x="1985" y="1029"/>
                    <a:pt x="2237" y="0"/>
                    <a:pt x="2237" y="0"/>
                  </a:cubicBez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7" name="Freeform 27"/>
            <p:cNvSpPr>
              <a:spLocks/>
            </p:cNvSpPr>
            <p:nvPr/>
          </p:nvSpPr>
          <p:spPr bwMode="auto">
            <a:xfrm>
              <a:off x="11278916" y="17980022"/>
              <a:ext cx="10714036" cy="2105021"/>
            </a:xfrm>
            <a:custGeom>
              <a:avLst/>
              <a:gdLst>
                <a:gd name="T0" fmla="*/ 3341 w 6749"/>
                <a:gd name="T1" fmla="*/ 0 h 1326"/>
                <a:gd name="T2" fmla="*/ 6749 w 6749"/>
                <a:gd name="T3" fmla="*/ 643 h 1326"/>
                <a:gd name="T4" fmla="*/ 3542 w 6749"/>
                <a:gd name="T5" fmla="*/ 1326 h 1326"/>
                <a:gd name="T6" fmla="*/ 0 w 6749"/>
                <a:gd name="T7" fmla="*/ 775 h 1326"/>
                <a:gd name="T8" fmla="*/ 3341 w 6749"/>
                <a:gd name="T9" fmla="*/ 0 h 1326"/>
              </a:gdLst>
              <a:ahLst/>
              <a:cxnLst>
                <a:cxn ang="0">
                  <a:pos x="T0" y="T1"/>
                </a:cxn>
                <a:cxn ang="0">
                  <a:pos x="T2" y="T3"/>
                </a:cxn>
                <a:cxn ang="0">
                  <a:pos x="T4" y="T5"/>
                </a:cxn>
                <a:cxn ang="0">
                  <a:pos x="T6" y="T7"/>
                </a:cxn>
                <a:cxn ang="0">
                  <a:pos x="T8" y="T9"/>
                </a:cxn>
              </a:cxnLst>
              <a:rect l="0" t="0" r="r" b="b"/>
              <a:pathLst>
                <a:path w="6749" h="1326">
                  <a:moveTo>
                    <a:pt x="3341" y="0"/>
                  </a:moveTo>
                  <a:lnTo>
                    <a:pt x="6749" y="643"/>
                  </a:lnTo>
                  <a:lnTo>
                    <a:pt x="3542" y="1326"/>
                  </a:lnTo>
                  <a:lnTo>
                    <a:pt x="0" y="775"/>
                  </a:lnTo>
                  <a:lnTo>
                    <a:pt x="3341"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8" name="Freeform 28"/>
            <p:cNvSpPr>
              <a:spLocks/>
            </p:cNvSpPr>
            <p:nvPr/>
          </p:nvSpPr>
          <p:spPr bwMode="auto">
            <a:xfrm>
              <a:off x="11174142" y="19157949"/>
              <a:ext cx="5837235" cy="8129588"/>
            </a:xfrm>
            <a:custGeom>
              <a:avLst/>
              <a:gdLst>
                <a:gd name="T0" fmla="*/ 3592 w 3677"/>
                <a:gd name="T1" fmla="*/ 5121 h 5121"/>
                <a:gd name="T2" fmla="*/ 3677 w 3677"/>
                <a:gd name="T3" fmla="*/ 584 h 5121"/>
                <a:gd name="T4" fmla="*/ 102 w 3677"/>
                <a:gd name="T5" fmla="*/ 0 h 5121"/>
                <a:gd name="T6" fmla="*/ 0 w 3677"/>
                <a:gd name="T7" fmla="*/ 4415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4"/>
                  </a:lnTo>
                  <a:lnTo>
                    <a:pt x="102" y="0"/>
                  </a:lnTo>
                  <a:lnTo>
                    <a:pt x="0" y="4415"/>
                  </a:lnTo>
                  <a:lnTo>
                    <a:pt x="3592" y="5121"/>
                  </a:lnTo>
                  <a:close/>
                </a:path>
              </a:pathLst>
            </a:custGeom>
            <a:solidFill>
              <a:srgbClr val="824B15"/>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9" name="Freeform 29"/>
            <p:cNvSpPr>
              <a:spLocks/>
            </p:cNvSpPr>
            <p:nvPr/>
          </p:nvSpPr>
          <p:spPr bwMode="auto">
            <a:xfrm>
              <a:off x="16876440" y="19000781"/>
              <a:ext cx="5359399" cy="8286749"/>
            </a:xfrm>
            <a:custGeom>
              <a:avLst/>
              <a:gdLst>
                <a:gd name="T0" fmla="*/ 3192 w 3376"/>
                <a:gd name="T1" fmla="*/ 0 h 5220"/>
                <a:gd name="T2" fmla="*/ 16 w 3376"/>
                <a:gd name="T3" fmla="*/ 683 h 5220"/>
                <a:gd name="T4" fmla="*/ 0 w 3376"/>
                <a:gd name="T5" fmla="*/ 5220 h 5220"/>
                <a:gd name="T6" fmla="*/ 3376 w 3376"/>
                <a:gd name="T7" fmla="*/ 3868 h 5220"/>
                <a:gd name="T8" fmla="*/ 3192 w 3376"/>
                <a:gd name="T9" fmla="*/ 0 h 5220"/>
              </a:gdLst>
              <a:ahLst/>
              <a:cxnLst>
                <a:cxn ang="0">
                  <a:pos x="T0" y="T1"/>
                </a:cxn>
                <a:cxn ang="0">
                  <a:pos x="T2" y="T3"/>
                </a:cxn>
                <a:cxn ang="0">
                  <a:pos x="T4" y="T5"/>
                </a:cxn>
                <a:cxn ang="0">
                  <a:pos x="T6" y="T7"/>
                </a:cxn>
                <a:cxn ang="0">
                  <a:pos x="T8" y="T9"/>
                </a:cxn>
              </a:cxnLst>
              <a:rect l="0" t="0" r="r" b="b"/>
              <a:pathLst>
                <a:path w="3376" h="5220">
                  <a:moveTo>
                    <a:pt x="3192" y="0"/>
                  </a:moveTo>
                  <a:lnTo>
                    <a:pt x="16" y="683"/>
                  </a:lnTo>
                  <a:lnTo>
                    <a:pt x="0" y="5220"/>
                  </a:lnTo>
                  <a:lnTo>
                    <a:pt x="3376" y="3868"/>
                  </a:lnTo>
                  <a:lnTo>
                    <a:pt x="3192" y="0"/>
                  </a:ln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0" name="Freeform 30"/>
            <p:cNvSpPr>
              <a:spLocks/>
            </p:cNvSpPr>
            <p:nvPr/>
          </p:nvSpPr>
          <p:spPr bwMode="auto">
            <a:xfrm>
              <a:off x="11826601" y="20035833"/>
              <a:ext cx="4160840" cy="3173413"/>
            </a:xfrm>
            <a:custGeom>
              <a:avLst/>
              <a:gdLst>
                <a:gd name="T0" fmla="*/ 69 w 2621"/>
                <a:gd name="T1" fmla="*/ 0 h 1999"/>
                <a:gd name="T2" fmla="*/ 0 w 2621"/>
                <a:gd name="T3" fmla="*/ 1619 h 1999"/>
                <a:gd name="T4" fmla="*/ 2588 w 2621"/>
                <a:gd name="T5" fmla="*/ 1999 h 1999"/>
                <a:gd name="T6" fmla="*/ 2621 w 2621"/>
                <a:gd name="T7" fmla="*/ 378 h 1999"/>
                <a:gd name="T8" fmla="*/ 69 w 2621"/>
                <a:gd name="T9" fmla="*/ 0 h 1999"/>
              </a:gdLst>
              <a:ahLst/>
              <a:cxnLst>
                <a:cxn ang="0">
                  <a:pos x="T0" y="T1"/>
                </a:cxn>
                <a:cxn ang="0">
                  <a:pos x="T2" y="T3"/>
                </a:cxn>
                <a:cxn ang="0">
                  <a:pos x="T4" y="T5"/>
                </a:cxn>
                <a:cxn ang="0">
                  <a:pos x="T6" y="T7"/>
                </a:cxn>
                <a:cxn ang="0">
                  <a:pos x="T8" y="T9"/>
                </a:cxn>
              </a:cxnLst>
              <a:rect l="0" t="0" r="r" b="b"/>
              <a:pathLst>
                <a:path w="2621" h="1999">
                  <a:moveTo>
                    <a:pt x="69" y="0"/>
                  </a:moveTo>
                  <a:lnTo>
                    <a:pt x="0" y="1619"/>
                  </a:lnTo>
                  <a:lnTo>
                    <a:pt x="2588" y="1999"/>
                  </a:lnTo>
                  <a:lnTo>
                    <a:pt x="2621" y="378"/>
                  </a:lnTo>
                  <a:lnTo>
                    <a:pt x="69" y="0"/>
                  </a:ln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1" name="Freeform 31"/>
            <p:cNvSpPr>
              <a:spLocks/>
            </p:cNvSpPr>
            <p:nvPr/>
          </p:nvSpPr>
          <p:spPr bwMode="auto">
            <a:xfrm>
              <a:off x="13422313" y="4046538"/>
              <a:ext cx="16216312" cy="3189287"/>
            </a:xfrm>
            <a:custGeom>
              <a:avLst/>
              <a:gdLst>
                <a:gd name="T0" fmla="*/ 5057 w 10215"/>
                <a:gd name="T1" fmla="*/ 0 h 2009"/>
                <a:gd name="T2" fmla="*/ 10215 w 10215"/>
                <a:gd name="T3" fmla="*/ 976 h 2009"/>
                <a:gd name="T4" fmla="*/ 5359 w 10215"/>
                <a:gd name="T5" fmla="*/ 2009 h 2009"/>
                <a:gd name="T6" fmla="*/ 0 w 10215"/>
                <a:gd name="T7" fmla="*/ 1177 h 2009"/>
                <a:gd name="T8" fmla="*/ 5057 w 10215"/>
                <a:gd name="T9" fmla="*/ 0 h 2009"/>
              </a:gdLst>
              <a:ahLst/>
              <a:cxnLst>
                <a:cxn ang="0">
                  <a:pos x="T0" y="T1"/>
                </a:cxn>
                <a:cxn ang="0">
                  <a:pos x="T2" y="T3"/>
                </a:cxn>
                <a:cxn ang="0">
                  <a:pos x="T4" y="T5"/>
                </a:cxn>
                <a:cxn ang="0">
                  <a:pos x="T6" y="T7"/>
                </a:cxn>
                <a:cxn ang="0">
                  <a:pos x="T8" y="T9"/>
                </a:cxn>
              </a:cxnLst>
              <a:rect l="0" t="0" r="r" b="b"/>
              <a:pathLst>
                <a:path w="10215" h="2009">
                  <a:moveTo>
                    <a:pt x="5057" y="0"/>
                  </a:moveTo>
                  <a:lnTo>
                    <a:pt x="10215" y="976"/>
                  </a:lnTo>
                  <a:lnTo>
                    <a:pt x="5359" y="2009"/>
                  </a:lnTo>
                  <a:lnTo>
                    <a:pt x="0" y="1177"/>
                  </a:lnTo>
                  <a:lnTo>
                    <a:pt x="5057" y="0"/>
                  </a:lnTo>
                  <a:close/>
                </a:path>
              </a:pathLst>
            </a:custGeom>
            <a:solidFill>
              <a:srgbClr val="E1D8CF"/>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2" name="Freeform 32"/>
            <p:cNvSpPr>
              <a:spLocks/>
            </p:cNvSpPr>
            <p:nvPr/>
          </p:nvSpPr>
          <p:spPr bwMode="auto">
            <a:xfrm>
              <a:off x="13265150" y="5832475"/>
              <a:ext cx="8834437" cy="12306300"/>
            </a:xfrm>
            <a:custGeom>
              <a:avLst/>
              <a:gdLst>
                <a:gd name="T0" fmla="*/ 5435 w 5565"/>
                <a:gd name="T1" fmla="*/ 7752 h 7752"/>
                <a:gd name="T2" fmla="*/ 5565 w 5565"/>
                <a:gd name="T3" fmla="*/ 884 h 7752"/>
                <a:gd name="T4" fmla="*/ 151 w 5565"/>
                <a:gd name="T5" fmla="*/ 0 h 7752"/>
                <a:gd name="T6" fmla="*/ 0 w 5565"/>
                <a:gd name="T7" fmla="*/ 6684 h 7752"/>
                <a:gd name="T8" fmla="*/ 5435 w 5565"/>
                <a:gd name="T9" fmla="*/ 7752 h 7752"/>
              </a:gdLst>
              <a:ahLst/>
              <a:cxnLst>
                <a:cxn ang="0">
                  <a:pos x="T0" y="T1"/>
                </a:cxn>
                <a:cxn ang="0">
                  <a:pos x="T2" y="T3"/>
                </a:cxn>
                <a:cxn ang="0">
                  <a:pos x="T4" y="T5"/>
                </a:cxn>
                <a:cxn ang="0">
                  <a:pos x="T6" y="T7"/>
                </a:cxn>
                <a:cxn ang="0">
                  <a:pos x="T8" y="T9"/>
                </a:cxn>
              </a:cxnLst>
              <a:rect l="0" t="0" r="r" b="b"/>
              <a:pathLst>
                <a:path w="5565" h="7752">
                  <a:moveTo>
                    <a:pt x="5435" y="7752"/>
                  </a:moveTo>
                  <a:lnTo>
                    <a:pt x="5565" y="884"/>
                  </a:lnTo>
                  <a:lnTo>
                    <a:pt x="151" y="0"/>
                  </a:lnTo>
                  <a:lnTo>
                    <a:pt x="0" y="6684"/>
                  </a:lnTo>
                  <a:lnTo>
                    <a:pt x="5435" y="7752"/>
                  </a:lnTo>
                  <a:close/>
                </a:path>
              </a:pathLst>
            </a:custGeom>
            <a:solidFill>
              <a:srgbClr val="C3B1A0"/>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3" name="Freeform 33"/>
            <p:cNvSpPr>
              <a:spLocks/>
            </p:cNvSpPr>
            <p:nvPr/>
          </p:nvSpPr>
          <p:spPr bwMode="auto">
            <a:xfrm>
              <a:off x="21893213" y="5595938"/>
              <a:ext cx="8113712" cy="12542837"/>
            </a:xfrm>
            <a:custGeom>
              <a:avLst/>
              <a:gdLst>
                <a:gd name="T0" fmla="*/ 4832 w 5111"/>
                <a:gd name="T1" fmla="*/ 0 h 7901"/>
                <a:gd name="T2" fmla="*/ 23 w 5111"/>
                <a:gd name="T3" fmla="*/ 1033 h 7901"/>
                <a:gd name="T4" fmla="*/ 0 w 5111"/>
                <a:gd name="T5" fmla="*/ 7901 h 7901"/>
                <a:gd name="T6" fmla="*/ 5111 w 5111"/>
                <a:gd name="T7" fmla="*/ 5857 h 7901"/>
                <a:gd name="T8" fmla="*/ 4832 w 5111"/>
                <a:gd name="T9" fmla="*/ 0 h 7901"/>
              </a:gdLst>
              <a:ahLst/>
              <a:cxnLst>
                <a:cxn ang="0">
                  <a:pos x="T0" y="T1"/>
                </a:cxn>
                <a:cxn ang="0">
                  <a:pos x="T2" y="T3"/>
                </a:cxn>
                <a:cxn ang="0">
                  <a:pos x="T4" y="T5"/>
                </a:cxn>
                <a:cxn ang="0">
                  <a:pos x="T6" y="T7"/>
                </a:cxn>
                <a:cxn ang="0">
                  <a:pos x="T8" y="T9"/>
                </a:cxn>
              </a:cxnLst>
              <a:rect l="0" t="0" r="r" b="b"/>
              <a:pathLst>
                <a:path w="5111" h="7901">
                  <a:moveTo>
                    <a:pt x="4832" y="0"/>
                  </a:moveTo>
                  <a:lnTo>
                    <a:pt x="23" y="1033"/>
                  </a:lnTo>
                  <a:lnTo>
                    <a:pt x="0" y="7901"/>
                  </a:lnTo>
                  <a:lnTo>
                    <a:pt x="5111" y="5857"/>
                  </a:lnTo>
                  <a:lnTo>
                    <a:pt x="4832" y="0"/>
                  </a:lnTo>
                  <a:close/>
                </a:path>
              </a:pathLst>
            </a:custGeom>
            <a:solidFill>
              <a:srgbClr val="A48A70"/>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4" name="Freeform 34"/>
            <p:cNvSpPr>
              <a:spLocks/>
            </p:cNvSpPr>
            <p:nvPr/>
          </p:nvSpPr>
          <p:spPr bwMode="auto">
            <a:xfrm>
              <a:off x="14582775" y="8023225"/>
              <a:ext cx="5637212" cy="3940175"/>
            </a:xfrm>
            <a:custGeom>
              <a:avLst/>
              <a:gdLst>
                <a:gd name="T0" fmla="*/ 104 w 3551"/>
                <a:gd name="T1" fmla="*/ 0 h 2482"/>
                <a:gd name="T2" fmla="*/ 3551 w 3551"/>
                <a:gd name="T3" fmla="*/ 518 h 2482"/>
                <a:gd name="T4" fmla="*/ 3518 w 3551"/>
                <a:gd name="T5" fmla="*/ 2482 h 2482"/>
                <a:gd name="T6" fmla="*/ 0 w 3551"/>
                <a:gd name="T7" fmla="*/ 1896 h 2482"/>
                <a:gd name="T8" fmla="*/ 104 w 3551"/>
                <a:gd name="T9" fmla="*/ 0 h 2482"/>
              </a:gdLst>
              <a:ahLst/>
              <a:cxnLst>
                <a:cxn ang="0">
                  <a:pos x="T0" y="T1"/>
                </a:cxn>
                <a:cxn ang="0">
                  <a:pos x="T2" y="T3"/>
                </a:cxn>
                <a:cxn ang="0">
                  <a:pos x="T4" y="T5"/>
                </a:cxn>
                <a:cxn ang="0">
                  <a:pos x="T6" y="T7"/>
                </a:cxn>
                <a:cxn ang="0">
                  <a:pos x="T8" y="T9"/>
                </a:cxn>
              </a:cxnLst>
              <a:rect l="0" t="0" r="r" b="b"/>
              <a:pathLst>
                <a:path w="3551" h="2482">
                  <a:moveTo>
                    <a:pt x="104" y="0"/>
                  </a:moveTo>
                  <a:lnTo>
                    <a:pt x="3551" y="518"/>
                  </a:lnTo>
                  <a:lnTo>
                    <a:pt x="3518" y="2482"/>
                  </a:lnTo>
                  <a:lnTo>
                    <a:pt x="0" y="1896"/>
                  </a:lnTo>
                  <a:lnTo>
                    <a:pt x="104" y="0"/>
                  </a:lnTo>
                  <a:close/>
                </a:path>
              </a:pathLst>
            </a:custGeom>
            <a:solidFill>
              <a:srgbClr val="E1D8CF"/>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5" name="Freeform 35"/>
            <p:cNvSpPr>
              <a:spLocks/>
            </p:cNvSpPr>
            <p:nvPr/>
          </p:nvSpPr>
          <p:spPr bwMode="auto">
            <a:xfrm>
              <a:off x="28055888" y="8551863"/>
              <a:ext cx="10714037" cy="2109787"/>
            </a:xfrm>
            <a:custGeom>
              <a:avLst/>
              <a:gdLst>
                <a:gd name="T0" fmla="*/ 3341 w 6749"/>
                <a:gd name="T1" fmla="*/ 0 h 1329"/>
                <a:gd name="T2" fmla="*/ 6749 w 6749"/>
                <a:gd name="T3" fmla="*/ 646 h 1329"/>
                <a:gd name="T4" fmla="*/ 3542 w 6749"/>
                <a:gd name="T5" fmla="*/ 1329 h 1329"/>
                <a:gd name="T6" fmla="*/ 0 w 6749"/>
                <a:gd name="T7" fmla="*/ 778 h 1329"/>
                <a:gd name="T8" fmla="*/ 3341 w 6749"/>
                <a:gd name="T9" fmla="*/ 0 h 1329"/>
              </a:gdLst>
              <a:ahLst/>
              <a:cxnLst>
                <a:cxn ang="0">
                  <a:pos x="T0" y="T1"/>
                </a:cxn>
                <a:cxn ang="0">
                  <a:pos x="T2" y="T3"/>
                </a:cxn>
                <a:cxn ang="0">
                  <a:pos x="T4" y="T5"/>
                </a:cxn>
                <a:cxn ang="0">
                  <a:pos x="T6" y="T7"/>
                </a:cxn>
                <a:cxn ang="0">
                  <a:pos x="T8" y="T9"/>
                </a:cxn>
              </a:cxnLst>
              <a:rect l="0" t="0" r="r" b="b"/>
              <a:pathLst>
                <a:path w="6749" h="1329">
                  <a:moveTo>
                    <a:pt x="3341" y="0"/>
                  </a:moveTo>
                  <a:lnTo>
                    <a:pt x="6749" y="646"/>
                  </a:lnTo>
                  <a:lnTo>
                    <a:pt x="3542" y="1329"/>
                  </a:lnTo>
                  <a:lnTo>
                    <a:pt x="0" y="778"/>
                  </a:lnTo>
                  <a:lnTo>
                    <a:pt x="3341"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6" name="Freeform 36"/>
            <p:cNvSpPr>
              <a:spLocks/>
            </p:cNvSpPr>
            <p:nvPr/>
          </p:nvSpPr>
          <p:spPr bwMode="auto">
            <a:xfrm>
              <a:off x="27951113" y="9731375"/>
              <a:ext cx="5837237" cy="8129587"/>
            </a:xfrm>
            <a:custGeom>
              <a:avLst/>
              <a:gdLst>
                <a:gd name="T0" fmla="*/ 3592 w 3677"/>
                <a:gd name="T1" fmla="*/ 5121 h 5121"/>
                <a:gd name="T2" fmla="*/ 3677 w 3677"/>
                <a:gd name="T3" fmla="*/ 586 h 5121"/>
                <a:gd name="T4" fmla="*/ 102 w 3677"/>
                <a:gd name="T5" fmla="*/ 0 h 5121"/>
                <a:gd name="T6" fmla="*/ 0 w 3677"/>
                <a:gd name="T7" fmla="*/ 4414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6"/>
                  </a:lnTo>
                  <a:lnTo>
                    <a:pt x="102" y="0"/>
                  </a:lnTo>
                  <a:lnTo>
                    <a:pt x="0" y="4414"/>
                  </a:lnTo>
                  <a:lnTo>
                    <a:pt x="3592" y="5121"/>
                  </a:lnTo>
                  <a:close/>
                </a:path>
              </a:pathLst>
            </a:custGeom>
            <a:solidFill>
              <a:srgbClr val="683C1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7" name="Freeform 37"/>
            <p:cNvSpPr>
              <a:spLocks/>
            </p:cNvSpPr>
            <p:nvPr/>
          </p:nvSpPr>
          <p:spPr bwMode="auto">
            <a:xfrm>
              <a:off x="33653413" y="9577388"/>
              <a:ext cx="5359400" cy="8283575"/>
            </a:xfrm>
            <a:custGeom>
              <a:avLst/>
              <a:gdLst>
                <a:gd name="T0" fmla="*/ 3192 w 3376"/>
                <a:gd name="T1" fmla="*/ 0 h 5218"/>
                <a:gd name="T2" fmla="*/ 16 w 3376"/>
                <a:gd name="T3" fmla="*/ 683 h 5218"/>
                <a:gd name="T4" fmla="*/ 0 w 3376"/>
                <a:gd name="T5" fmla="*/ 5218 h 5218"/>
                <a:gd name="T6" fmla="*/ 3376 w 3376"/>
                <a:gd name="T7" fmla="*/ 3869 h 5218"/>
                <a:gd name="T8" fmla="*/ 3192 w 3376"/>
                <a:gd name="T9" fmla="*/ 0 h 5218"/>
              </a:gdLst>
              <a:ahLst/>
              <a:cxnLst>
                <a:cxn ang="0">
                  <a:pos x="T0" y="T1"/>
                </a:cxn>
                <a:cxn ang="0">
                  <a:pos x="T2" y="T3"/>
                </a:cxn>
                <a:cxn ang="0">
                  <a:pos x="T4" y="T5"/>
                </a:cxn>
                <a:cxn ang="0">
                  <a:pos x="T6" y="T7"/>
                </a:cxn>
                <a:cxn ang="0">
                  <a:pos x="T8" y="T9"/>
                </a:cxn>
              </a:cxnLst>
              <a:rect l="0" t="0" r="r" b="b"/>
              <a:pathLst>
                <a:path w="3376" h="5218">
                  <a:moveTo>
                    <a:pt x="3192" y="0"/>
                  </a:moveTo>
                  <a:lnTo>
                    <a:pt x="16" y="683"/>
                  </a:lnTo>
                  <a:lnTo>
                    <a:pt x="0" y="5218"/>
                  </a:lnTo>
                  <a:lnTo>
                    <a:pt x="3376" y="3869"/>
                  </a:lnTo>
                  <a:lnTo>
                    <a:pt x="3192" y="0"/>
                  </a:lnTo>
                  <a:close/>
                </a:path>
              </a:pathLst>
            </a:custGeom>
            <a:solidFill>
              <a:srgbClr val="824B15"/>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8" name="Freeform 38"/>
            <p:cNvSpPr>
              <a:spLocks/>
            </p:cNvSpPr>
            <p:nvPr/>
          </p:nvSpPr>
          <p:spPr bwMode="auto">
            <a:xfrm>
              <a:off x="34342388" y="11801475"/>
              <a:ext cx="3725862" cy="3665537"/>
            </a:xfrm>
            <a:custGeom>
              <a:avLst/>
              <a:gdLst>
                <a:gd name="T0" fmla="*/ 0 w 2347"/>
                <a:gd name="T1" fmla="*/ 518 h 2309"/>
                <a:gd name="T2" fmla="*/ 71 w 2347"/>
                <a:gd name="T3" fmla="*/ 2309 h 2309"/>
                <a:gd name="T4" fmla="*/ 2347 w 2347"/>
                <a:gd name="T5" fmla="*/ 1794 h 2309"/>
                <a:gd name="T6" fmla="*/ 2174 w 2347"/>
                <a:gd name="T7" fmla="*/ 0 h 2309"/>
                <a:gd name="T8" fmla="*/ 0 w 2347"/>
                <a:gd name="T9" fmla="*/ 518 h 2309"/>
              </a:gdLst>
              <a:ahLst/>
              <a:cxnLst>
                <a:cxn ang="0">
                  <a:pos x="T0" y="T1"/>
                </a:cxn>
                <a:cxn ang="0">
                  <a:pos x="T2" y="T3"/>
                </a:cxn>
                <a:cxn ang="0">
                  <a:pos x="T4" y="T5"/>
                </a:cxn>
                <a:cxn ang="0">
                  <a:pos x="T6" y="T7"/>
                </a:cxn>
                <a:cxn ang="0">
                  <a:pos x="T8" y="T9"/>
                </a:cxn>
              </a:cxnLst>
              <a:rect l="0" t="0" r="r" b="b"/>
              <a:pathLst>
                <a:path w="2347" h="2309">
                  <a:moveTo>
                    <a:pt x="0" y="518"/>
                  </a:moveTo>
                  <a:lnTo>
                    <a:pt x="71" y="2309"/>
                  </a:lnTo>
                  <a:lnTo>
                    <a:pt x="2347" y="1794"/>
                  </a:lnTo>
                  <a:lnTo>
                    <a:pt x="2174" y="0"/>
                  </a:lnTo>
                  <a:lnTo>
                    <a:pt x="0" y="518"/>
                  </a:ln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9" name="Freeform 39"/>
            <p:cNvSpPr>
              <a:spLocks/>
            </p:cNvSpPr>
            <p:nvPr/>
          </p:nvSpPr>
          <p:spPr bwMode="auto">
            <a:xfrm>
              <a:off x="27882850" y="9731375"/>
              <a:ext cx="5751512" cy="8148637"/>
            </a:xfrm>
            <a:custGeom>
              <a:avLst/>
              <a:gdLst>
                <a:gd name="T0" fmla="*/ 1533 w 1533"/>
                <a:gd name="T1" fmla="*/ 2172 h 2172"/>
                <a:gd name="T2" fmla="*/ 0 w 1533"/>
                <a:gd name="T3" fmla="*/ 1865 h 2172"/>
                <a:gd name="T4" fmla="*/ 61 w 1533"/>
                <a:gd name="T5" fmla="*/ 0 h 2172"/>
                <a:gd name="T6" fmla="*/ 453 w 1533"/>
                <a:gd name="T7" fmla="*/ 1471 h 2172"/>
                <a:gd name="T8" fmla="*/ 1533 w 1533"/>
                <a:gd name="T9" fmla="*/ 2172 h 2172"/>
              </a:gdLst>
              <a:ahLst/>
              <a:cxnLst>
                <a:cxn ang="0">
                  <a:pos x="T0" y="T1"/>
                </a:cxn>
                <a:cxn ang="0">
                  <a:pos x="T2" y="T3"/>
                </a:cxn>
                <a:cxn ang="0">
                  <a:pos x="T4" y="T5"/>
                </a:cxn>
                <a:cxn ang="0">
                  <a:pos x="T6" y="T7"/>
                </a:cxn>
                <a:cxn ang="0">
                  <a:pos x="T8" y="T9"/>
                </a:cxn>
              </a:cxnLst>
              <a:rect l="0" t="0" r="r" b="b"/>
              <a:pathLst>
                <a:path w="1533" h="2172">
                  <a:moveTo>
                    <a:pt x="1533" y="2172"/>
                  </a:moveTo>
                  <a:cubicBezTo>
                    <a:pt x="0" y="1865"/>
                    <a:pt x="0" y="1865"/>
                    <a:pt x="0" y="1865"/>
                  </a:cubicBezTo>
                  <a:cubicBezTo>
                    <a:pt x="61" y="0"/>
                    <a:pt x="61" y="0"/>
                    <a:pt x="61" y="0"/>
                  </a:cubicBezTo>
                  <a:cubicBezTo>
                    <a:pt x="61" y="0"/>
                    <a:pt x="117" y="946"/>
                    <a:pt x="453" y="1471"/>
                  </a:cubicBezTo>
                  <a:cubicBezTo>
                    <a:pt x="788" y="1996"/>
                    <a:pt x="1533" y="2172"/>
                    <a:pt x="1533" y="2172"/>
                  </a:cubicBez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grpSp>
      <p:sp>
        <p:nvSpPr>
          <p:cNvPr id="40" name="Oval 163"/>
          <p:cNvSpPr/>
          <p:nvPr userDrawn="1"/>
        </p:nvSpPr>
        <p:spPr>
          <a:xfrm>
            <a:off x="2864649" y="1746250"/>
            <a:ext cx="282179" cy="376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1" name="Oval 166"/>
          <p:cNvSpPr/>
          <p:nvPr userDrawn="1"/>
        </p:nvSpPr>
        <p:spPr>
          <a:xfrm>
            <a:off x="2864649" y="3067050"/>
            <a:ext cx="282179" cy="3762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2" name="Oval 167"/>
          <p:cNvSpPr/>
          <p:nvPr userDrawn="1"/>
        </p:nvSpPr>
        <p:spPr>
          <a:xfrm>
            <a:off x="2864649" y="4468824"/>
            <a:ext cx="282179" cy="3762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3" name="Oval 168"/>
          <p:cNvSpPr/>
          <p:nvPr userDrawn="1"/>
        </p:nvSpPr>
        <p:spPr>
          <a:xfrm>
            <a:off x="6013848" y="3067050"/>
            <a:ext cx="282178" cy="3762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4" name="Oval 169"/>
          <p:cNvSpPr/>
          <p:nvPr userDrawn="1"/>
        </p:nvSpPr>
        <p:spPr>
          <a:xfrm>
            <a:off x="6013848" y="4468824"/>
            <a:ext cx="282178" cy="3762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5" name="Oval 171"/>
          <p:cNvSpPr/>
          <p:nvPr userDrawn="1"/>
        </p:nvSpPr>
        <p:spPr>
          <a:xfrm>
            <a:off x="6013848" y="1746250"/>
            <a:ext cx="282178" cy="3762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9" name="Metin Yer Tutucusu 8"/>
          <p:cNvSpPr>
            <a:spLocks noGrp="1"/>
          </p:cNvSpPr>
          <p:nvPr>
            <p:ph type="body" sz="quarter" idx="12"/>
          </p:nvPr>
        </p:nvSpPr>
        <p:spPr>
          <a:xfrm>
            <a:off x="3192071" y="16938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3" name="Metin Yer Tutucusu 8"/>
          <p:cNvSpPr>
            <a:spLocks noGrp="1"/>
          </p:cNvSpPr>
          <p:nvPr>
            <p:ph type="body" sz="quarter" idx="13"/>
          </p:nvPr>
        </p:nvSpPr>
        <p:spPr>
          <a:xfrm>
            <a:off x="6392471" y="16938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4" name="Metin Yer Tutucusu 8"/>
          <p:cNvSpPr>
            <a:spLocks noGrp="1"/>
          </p:cNvSpPr>
          <p:nvPr>
            <p:ph type="body" sz="quarter" idx="14"/>
          </p:nvPr>
        </p:nvSpPr>
        <p:spPr>
          <a:xfrm>
            <a:off x="3192071" y="30709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5" name="Metin Yer Tutucusu 8"/>
          <p:cNvSpPr>
            <a:spLocks noGrp="1"/>
          </p:cNvSpPr>
          <p:nvPr>
            <p:ph type="body" sz="quarter" idx="15"/>
          </p:nvPr>
        </p:nvSpPr>
        <p:spPr>
          <a:xfrm>
            <a:off x="6392471" y="30709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6" name="Metin Yer Tutucusu 8"/>
          <p:cNvSpPr>
            <a:spLocks noGrp="1"/>
          </p:cNvSpPr>
          <p:nvPr>
            <p:ph type="body" sz="quarter" idx="16"/>
          </p:nvPr>
        </p:nvSpPr>
        <p:spPr>
          <a:xfrm>
            <a:off x="3192071" y="4468389"/>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77" name="Metin Yer Tutucusu 8"/>
          <p:cNvSpPr>
            <a:spLocks noGrp="1"/>
          </p:cNvSpPr>
          <p:nvPr>
            <p:ph type="body" sz="quarter" idx="17"/>
          </p:nvPr>
        </p:nvSpPr>
        <p:spPr>
          <a:xfrm>
            <a:off x="6392471" y="4468389"/>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Tree>
    <p:extLst>
      <p:ext uri="{BB962C8B-B14F-4D97-AF65-F5344CB8AC3E}">
        <p14:creationId xmlns:p14="http://schemas.microsoft.com/office/powerpoint/2010/main" val="426376407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3" name="Rectangle 12">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4" name="Rectangle 13">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21">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CC5FAEDF-7144-4A56-8DD5-04EBB472C0EC}"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6" name="Group 22"/>
          <p:cNvGrpSpPr>
            <a:grpSpLocks/>
          </p:cNvGrpSpPr>
          <p:nvPr userDrawn="1"/>
        </p:nvGrpSpPr>
        <p:grpSpPr bwMode="auto">
          <a:xfrm>
            <a:off x="260748" y="6408738"/>
            <a:ext cx="167878" cy="222250"/>
            <a:chOff x="4328868" y="5502988"/>
            <a:chExt cx="500307" cy="493774"/>
          </a:xfrm>
        </p:grpSpPr>
        <p:sp>
          <p:nvSpPr>
            <p:cNvPr id="7" name="Freeform 23">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8" name="Freeform 24">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9" name="Group 25"/>
          <p:cNvGrpSpPr>
            <a:grpSpLocks/>
          </p:cNvGrpSpPr>
          <p:nvPr userDrawn="1"/>
        </p:nvGrpSpPr>
        <p:grpSpPr bwMode="auto">
          <a:xfrm flipH="1">
            <a:off x="700087" y="6408738"/>
            <a:ext cx="167879" cy="222250"/>
            <a:chOff x="4328868" y="5502988"/>
            <a:chExt cx="500307" cy="493774"/>
          </a:xfrm>
        </p:grpSpPr>
        <p:sp>
          <p:nvSpPr>
            <p:cNvPr id="11" name="Freeform 26">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7">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8">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Picture Placeholder 3"/>
          <p:cNvSpPr>
            <a:spLocks noGrp="1"/>
          </p:cNvSpPr>
          <p:nvPr>
            <p:ph type="pic" sz="quarter" idx="11"/>
          </p:nvPr>
        </p:nvSpPr>
        <p:spPr>
          <a:xfrm>
            <a:off x="3949724" y="3164618"/>
            <a:ext cx="5114993" cy="4020519"/>
          </a:xfrm>
        </p:spPr>
        <p:txBody>
          <a:bodyPr rtlCol="0">
            <a:normAutofit/>
          </a:bodyPr>
          <a:lstStyle>
            <a:lvl1pPr>
              <a:defRPr sz="1800">
                <a:solidFill>
                  <a:schemeClr val="accent2"/>
                </a:solidFill>
              </a:defRPr>
            </a:lvl1pPr>
          </a:lstStyle>
          <a:p>
            <a:pPr lvl="0"/>
            <a:endParaRPr lang="id-ID" noProof="0" dirty="0"/>
          </a:p>
        </p:txBody>
      </p:sp>
    </p:spTree>
    <p:extLst>
      <p:ext uri="{BB962C8B-B14F-4D97-AF65-F5344CB8AC3E}">
        <p14:creationId xmlns:p14="http://schemas.microsoft.com/office/powerpoint/2010/main" val="21419114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5" name="Rectangle 1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Rectangle 1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TextBox 22">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22B458DE-259A-4290-A509-FE618BBBEED5}"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9" name="Group 23"/>
          <p:cNvGrpSpPr>
            <a:grpSpLocks/>
          </p:cNvGrpSpPr>
          <p:nvPr userDrawn="1"/>
        </p:nvGrpSpPr>
        <p:grpSpPr bwMode="auto">
          <a:xfrm>
            <a:off x="260748" y="6408738"/>
            <a:ext cx="167878" cy="222250"/>
            <a:chOff x="4328868" y="5502988"/>
            <a:chExt cx="500307" cy="493774"/>
          </a:xfrm>
        </p:grpSpPr>
        <p:sp>
          <p:nvSpPr>
            <p:cNvPr id="10" name="Freeform 24">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25">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26"/>
          <p:cNvGrpSpPr>
            <a:grpSpLocks/>
          </p:cNvGrpSpPr>
          <p:nvPr userDrawn="1"/>
        </p:nvGrpSpPr>
        <p:grpSpPr bwMode="auto">
          <a:xfrm flipH="1">
            <a:off x="700087" y="6408738"/>
            <a:ext cx="167879" cy="222250"/>
            <a:chOff x="4328868" y="5502988"/>
            <a:chExt cx="500307" cy="493774"/>
          </a:xfrm>
        </p:grpSpPr>
        <p:sp>
          <p:nvSpPr>
            <p:cNvPr id="13" name="Freeform 27">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8">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9">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1"/>
          </p:nvPr>
        </p:nvSpPr>
        <p:spPr>
          <a:xfrm>
            <a:off x="0" y="-23813"/>
            <a:ext cx="9144000" cy="4117976"/>
          </a:xfrm>
        </p:spPr>
        <p:txBody>
          <a:bodyPr rtlCol="0">
            <a:normAutofit/>
          </a:bodyPr>
          <a:lstStyle>
            <a:lvl1pPr>
              <a:defRPr>
                <a:solidFill>
                  <a:schemeClr val="accent2"/>
                </a:solidFill>
              </a:defRPr>
            </a:lvl1pPr>
          </a:lstStyle>
          <a:p>
            <a:pPr lvl="0"/>
            <a:endParaRPr lang="id-ID" noProof="0"/>
          </a:p>
        </p:txBody>
      </p:sp>
      <p:sp>
        <p:nvSpPr>
          <p:cNvPr id="8" name="Picture Placeholder 3"/>
          <p:cNvSpPr>
            <a:spLocks noGrp="1"/>
          </p:cNvSpPr>
          <p:nvPr>
            <p:ph type="pic" sz="quarter" idx="10"/>
          </p:nvPr>
        </p:nvSpPr>
        <p:spPr>
          <a:xfrm>
            <a:off x="4876743" y="662473"/>
            <a:ext cx="2051237" cy="2969860"/>
          </a:xfrm>
          <a:custGeom>
            <a:avLst/>
            <a:gdLst>
              <a:gd name="connsiteX0" fmla="*/ 0 w 2091170"/>
              <a:gd name="connsiteY0" fmla="*/ 0 h 3109819"/>
              <a:gd name="connsiteX1" fmla="*/ 2091170 w 2091170"/>
              <a:gd name="connsiteY1" fmla="*/ 0 h 3109819"/>
              <a:gd name="connsiteX2" fmla="*/ 2091170 w 2091170"/>
              <a:gd name="connsiteY2" fmla="*/ 3109819 h 3109819"/>
              <a:gd name="connsiteX3" fmla="*/ 0 w 2091170"/>
              <a:gd name="connsiteY3" fmla="*/ 3109819 h 3109819"/>
              <a:gd name="connsiteX4" fmla="*/ 0 w 2091170"/>
              <a:gd name="connsiteY4" fmla="*/ 0 h 3109819"/>
              <a:gd name="connsiteX0" fmla="*/ 0 w 2091170"/>
              <a:gd name="connsiteY0" fmla="*/ 317241 h 3427060"/>
              <a:gd name="connsiteX1" fmla="*/ 1363383 w 2091170"/>
              <a:gd name="connsiteY1" fmla="*/ 0 h 3427060"/>
              <a:gd name="connsiteX2" fmla="*/ 2091170 w 2091170"/>
              <a:gd name="connsiteY2" fmla="*/ 3427060 h 3427060"/>
              <a:gd name="connsiteX3" fmla="*/ 0 w 2091170"/>
              <a:gd name="connsiteY3" fmla="*/ 3427060 h 3427060"/>
              <a:gd name="connsiteX4" fmla="*/ 0 w 2091170"/>
              <a:gd name="connsiteY4" fmla="*/ 317241 h 3427060"/>
              <a:gd name="connsiteX0" fmla="*/ 0 w 2734983"/>
              <a:gd name="connsiteY0" fmla="*/ 317241 h 3427060"/>
              <a:gd name="connsiteX1" fmla="*/ 1363383 w 2734983"/>
              <a:gd name="connsiteY1" fmla="*/ 0 h 3427060"/>
              <a:gd name="connsiteX2" fmla="*/ 2734983 w 2734983"/>
              <a:gd name="connsiteY2" fmla="*/ 2521990 h 3427060"/>
              <a:gd name="connsiteX3" fmla="*/ 0 w 2734983"/>
              <a:gd name="connsiteY3" fmla="*/ 3427060 h 3427060"/>
              <a:gd name="connsiteX4" fmla="*/ 0 w 2734983"/>
              <a:gd name="connsiteY4" fmla="*/ 317241 h 3427060"/>
              <a:gd name="connsiteX0" fmla="*/ 0 w 2734983"/>
              <a:gd name="connsiteY0" fmla="*/ 317241 h 2969860"/>
              <a:gd name="connsiteX1" fmla="*/ 1363383 w 2734983"/>
              <a:gd name="connsiteY1" fmla="*/ 0 h 2969860"/>
              <a:gd name="connsiteX2" fmla="*/ 2734983 w 2734983"/>
              <a:gd name="connsiteY2" fmla="*/ 2521990 h 2969860"/>
              <a:gd name="connsiteX3" fmla="*/ 1408923 w 2734983"/>
              <a:gd name="connsiteY3" fmla="*/ 2969860 h 2969860"/>
              <a:gd name="connsiteX4" fmla="*/ 0 w 2734983"/>
              <a:gd name="connsiteY4" fmla="*/ 317241 h 296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983" h="2969860">
                <a:moveTo>
                  <a:pt x="0" y="317241"/>
                </a:moveTo>
                <a:lnTo>
                  <a:pt x="1363383" y="0"/>
                </a:lnTo>
                <a:lnTo>
                  <a:pt x="2734983" y="2521990"/>
                </a:lnTo>
                <a:lnTo>
                  <a:pt x="1408923" y="2969860"/>
                </a:lnTo>
                <a:lnTo>
                  <a:pt x="0" y="317241"/>
                </a:lnTo>
                <a:close/>
              </a:path>
            </a:pathLst>
          </a:custGeom>
        </p:spPr>
        <p:txBody>
          <a:bodyPr rtlCol="0">
            <a:normAutofit/>
          </a:bodyPr>
          <a:lstStyle>
            <a:lvl1pPr>
              <a:defRPr sz="1600">
                <a:solidFill>
                  <a:schemeClr val="bg1"/>
                </a:solidFill>
              </a:defRPr>
            </a:lvl1pPr>
          </a:lstStyle>
          <a:p>
            <a:pPr lvl="0"/>
            <a:endParaRPr lang="id-ID" noProof="0" dirty="0"/>
          </a:p>
        </p:txBody>
      </p:sp>
    </p:spTree>
    <p:extLst>
      <p:ext uri="{BB962C8B-B14F-4D97-AF65-F5344CB8AC3E}">
        <p14:creationId xmlns:p14="http://schemas.microsoft.com/office/powerpoint/2010/main" val="425594724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8">
            <a:extLst>
              <a:ext uri="{FF2B5EF4-FFF2-40B4-BE49-F238E27FC236}"/>
            </a:extLst>
          </p:cNvPr>
          <p:cNvSpPr/>
          <p:nvPr userDrawn="1"/>
        </p:nvSpPr>
        <p:spPr>
          <a:xfrm>
            <a:off x="0" y="0"/>
            <a:ext cx="9140429" cy="4000500"/>
          </a:xfrm>
          <a:prstGeom prst="rect">
            <a:avLst/>
          </a:prstGeom>
          <a:pattFill prst="pct90">
            <a:fgClr>
              <a:schemeClr val="tx2">
                <a:lumMod val="7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1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F83B6043-A973-4CEA-B13F-18D3C15339FB}"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8" name="Freeform 24">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5">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1" name="Group 26"/>
          <p:cNvGrpSpPr>
            <a:grpSpLocks/>
          </p:cNvGrpSpPr>
          <p:nvPr userDrawn="1"/>
        </p:nvGrpSpPr>
        <p:grpSpPr bwMode="auto">
          <a:xfrm flipH="1">
            <a:off x="700087" y="6408738"/>
            <a:ext cx="167879" cy="222250"/>
            <a:chOff x="4328868" y="5502988"/>
            <a:chExt cx="500307" cy="493774"/>
          </a:xfrm>
        </p:grpSpPr>
        <p:sp>
          <p:nvSpPr>
            <p:cNvPr id="12" name="Freeform 27">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3" name="Freeform 28">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4" name="Straight Connector 29">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0"/>
          </p:nvPr>
        </p:nvSpPr>
        <p:spPr>
          <a:xfrm>
            <a:off x="3198824" y="1704099"/>
            <a:ext cx="2724859" cy="2288465"/>
          </a:xfrm>
        </p:spPr>
        <p:txBody>
          <a:bodyPr rtlCol="0">
            <a:normAutofit/>
          </a:bodyPr>
          <a:lstStyle>
            <a:lvl1pPr>
              <a:defRPr sz="2000">
                <a:solidFill>
                  <a:schemeClr val="accent2"/>
                </a:solidFill>
              </a:defRPr>
            </a:lvl1pPr>
          </a:lstStyle>
          <a:p>
            <a:pPr lvl="0"/>
            <a:endParaRPr lang="id-ID" noProof="0"/>
          </a:p>
        </p:txBody>
      </p:sp>
    </p:spTree>
    <p:extLst>
      <p:ext uri="{BB962C8B-B14F-4D97-AF65-F5344CB8AC3E}">
        <p14:creationId xmlns:p14="http://schemas.microsoft.com/office/powerpoint/2010/main" val="278171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3" name="Rectangle 12">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4" name="Rectangle 13">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21">
            <a:extLst>
              <a:ext uri="{FF2B5EF4-FFF2-40B4-BE49-F238E27FC236}"/>
            </a:extLst>
          </p:cNvPr>
          <p:cNvSpPr txBox="1">
            <a:spLocks noChangeArrowheads="1"/>
          </p:cNvSpPr>
          <p:nvPr userDrawn="1"/>
        </p:nvSpPr>
        <p:spPr bwMode="auto">
          <a:xfrm>
            <a:off x="8596604" y="379414"/>
            <a:ext cx="399468" cy="307777"/>
          </a:xfrm>
          <a:prstGeom prst="rect">
            <a:avLst/>
          </a:prstGeom>
          <a:noFill/>
          <a:ln>
            <a:noFill/>
          </a:ln>
          <a:extLst/>
        </p:spPr>
        <p:txBody>
          <a:bodyPr wrap="none">
            <a:spAutoFit/>
          </a:bodyPr>
          <a:lstStyle/>
          <a:p>
            <a:pPr algn="ctr" fontAlgn="base">
              <a:spcBef>
                <a:spcPct val="0"/>
              </a:spcBef>
              <a:spcAft>
                <a:spcPct val="0"/>
              </a:spcAft>
              <a:defRPr/>
            </a:pPr>
            <a:fld id="{95B29C23-C02B-44EB-B9A2-BEA67D6C90A5}"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6" name="Group 22"/>
          <p:cNvGrpSpPr>
            <a:grpSpLocks/>
          </p:cNvGrpSpPr>
          <p:nvPr userDrawn="1"/>
        </p:nvGrpSpPr>
        <p:grpSpPr bwMode="auto">
          <a:xfrm>
            <a:off x="260748" y="6408738"/>
            <a:ext cx="167878" cy="222250"/>
            <a:chOff x="4328868" y="5502988"/>
            <a:chExt cx="500307" cy="493774"/>
          </a:xfrm>
        </p:grpSpPr>
        <p:sp>
          <p:nvSpPr>
            <p:cNvPr id="7" name="Freeform 23">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4">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0" name="Group 25"/>
          <p:cNvGrpSpPr>
            <a:grpSpLocks/>
          </p:cNvGrpSpPr>
          <p:nvPr userDrawn="1"/>
        </p:nvGrpSpPr>
        <p:grpSpPr bwMode="auto">
          <a:xfrm flipH="1">
            <a:off x="700087" y="6408738"/>
            <a:ext cx="167879" cy="222250"/>
            <a:chOff x="4328868" y="5502988"/>
            <a:chExt cx="500307" cy="493774"/>
          </a:xfrm>
        </p:grpSpPr>
        <p:sp>
          <p:nvSpPr>
            <p:cNvPr id="11" name="Freeform 26">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7">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8">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sz="quarter" idx="10"/>
          </p:nvPr>
        </p:nvSpPr>
        <p:spPr>
          <a:xfrm>
            <a:off x="0" y="2140432"/>
            <a:ext cx="9144000" cy="3241193"/>
          </a:xfrm>
        </p:spPr>
        <p:txBody>
          <a:bodyPr rtlCol="0">
            <a:normAutofit/>
          </a:bodyPr>
          <a:lstStyle>
            <a:lvl1pPr>
              <a:defRPr>
                <a:solidFill>
                  <a:schemeClr val="accent2"/>
                </a:solidFill>
              </a:defRPr>
            </a:lvl1pPr>
          </a:lstStyle>
          <a:p>
            <a:pPr lvl="0"/>
            <a:endParaRPr lang="id-ID" noProof="0"/>
          </a:p>
        </p:txBody>
      </p:sp>
    </p:spTree>
    <p:extLst>
      <p:ext uri="{BB962C8B-B14F-4D97-AF65-F5344CB8AC3E}">
        <p14:creationId xmlns:p14="http://schemas.microsoft.com/office/powerpoint/2010/main" val="64907232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5" name="Rectangle 1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Rectangle 22">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TextBox 23">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FE1273ED-275D-4142-BAB4-67BD35984BB2}"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8" name="Group 24"/>
          <p:cNvGrpSpPr>
            <a:grpSpLocks/>
          </p:cNvGrpSpPr>
          <p:nvPr userDrawn="1"/>
        </p:nvGrpSpPr>
        <p:grpSpPr bwMode="auto">
          <a:xfrm>
            <a:off x="260748" y="6408738"/>
            <a:ext cx="167878" cy="222250"/>
            <a:chOff x="4328868" y="5502988"/>
            <a:chExt cx="500307" cy="493774"/>
          </a:xfrm>
        </p:grpSpPr>
        <p:sp>
          <p:nvSpPr>
            <p:cNvPr id="9" name="Freeform 25">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0" name="Freeform 26">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1" name="Group 27"/>
          <p:cNvGrpSpPr>
            <a:grpSpLocks/>
          </p:cNvGrpSpPr>
          <p:nvPr userDrawn="1"/>
        </p:nvGrpSpPr>
        <p:grpSpPr bwMode="auto">
          <a:xfrm flipH="1">
            <a:off x="700087" y="6408738"/>
            <a:ext cx="167879" cy="222250"/>
            <a:chOff x="4328868" y="5502988"/>
            <a:chExt cx="500307" cy="493774"/>
          </a:xfrm>
        </p:grpSpPr>
        <p:sp>
          <p:nvSpPr>
            <p:cNvPr id="12" name="Freeform 28">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3" name="Freeform 29">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4" name="Straight Connector 30">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972080" y="3516314"/>
            <a:ext cx="1025128" cy="1366837"/>
          </a:xfrm>
          <a:prstGeom prst="ellipse">
            <a:avLst/>
          </a:prstGeom>
          <a:ln w="57150">
            <a:solidFill>
              <a:schemeClr val="accent1"/>
            </a:solidFill>
          </a:ln>
        </p:spPr>
        <p:txBody>
          <a:bodyPr rtlCol="0">
            <a:normAutofit/>
          </a:bodyPr>
          <a:lstStyle>
            <a:lvl1pPr>
              <a:defRPr sz="1400">
                <a:solidFill>
                  <a:schemeClr val="accent2"/>
                </a:solidFill>
              </a:defRPr>
            </a:lvl1pPr>
          </a:lstStyle>
          <a:p>
            <a:pPr lvl="0"/>
            <a:endParaRPr lang="id-ID" noProof="0"/>
          </a:p>
        </p:txBody>
      </p:sp>
      <p:sp>
        <p:nvSpPr>
          <p:cNvPr id="16" name="Picture Placeholder 3"/>
          <p:cNvSpPr>
            <a:spLocks noGrp="1"/>
          </p:cNvSpPr>
          <p:nvPr>
            <p:ph type="pic" sz="quarter" idx="11"/>
          </p:nvPr>
        </p:nvSpPr>
        <p:spPr>
          <a:xfrm>
            <a:off x="7146793" y="4823210"/>
            <a:ext cx="1025128" cy="1366837"/>
          </a:xfrm>
          <a:prstGeom prst="ellipse">
            <a:avLst/>
          </a:prstGeom>
          <a:ln w="57150">
            <a:solidFill>
              <a:schemeClr val="accent2"/>
            </a:solidFill>
          </a:ln>
        </p:spPr>
        <p:txBody>
          <a:bodyPr rtlCol="0">
            <a:normAutofit/>
          </a:bodyPr>
          <a:lstStyle>
            <a:lvl1pPr>
              <a:defRPr sz="1400">
                <a:solidFill>
                  <a:schemeClr val="accent5"/>
                </a:solidFill>
              </a:defRPr>
            </a:lvl1pPr>
          </a:lstStyle>
          <a:p>
            <a:pPr lvl="0"/>
            <a:endParaRPr lang="id-ID" noProof="0" dirty="0"/>
          </a:p>
        </p:txBody>
      </p:sp>
    </p:spTree>
    <p:extLst>
      <p:ext uri="{BB962C8B-B14F-4D97-AF65-F5344CB8AC3E}">
        <p14:creationId xmlns:p14="http://schemas.microsoft.com/office/powerpoint/2010/main" val="311838395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6" name="Rectangle 2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Rectangle 2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8" name="TextBox 25">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3A27DD53-D5D8-4A25-AF0B-D507FFA350AD}"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9" name="Group 26"/>
          <p:cNvGrpSpPr>
            <a:grpSpLocks/>
          </p:cNvGrpSpPr>
          <p:nvPr userDrawn="1"/>
        </p:nvGrpSpPr>
        <p:grpSpPr bwMode="auto">
          <a:xfrm>
            <a:off x="260748" y="6408738"/>
            <a:ext cx="167878" cy="222250"/>
            <a:chOff x="4328868" y="5502988"/>
            <a:chExt cx="500307" cy="493774"/>
          </a:xfrm>
        </p:grpSpPr>
        <p:sp>
          <p:nvSpPr>
            <p:cNvPr id="10" name="Freeform 27">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28">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29"/>
          <p:cNvGrpSpPr>
            <a:grpSpLocks/>
          </p:cNvGrpSpPr>
          <p:nvPr userDrawn="1"/>
        </p:nvGrpSpPr>
        <p:grpSpPr bwMode="auto">
          <a:xfrm flipH="1">
            <a:off x="700087" y="6408738"/>
            <a:ext cx="167879" cy="222250"/>
            <a:chOff x="4328868" y="5502988"/>
            <a:chExt cx="500307" cy="493774"/>
          </a:xfrm>
        </p:grpSpPr>
        <p:sp>
          <p:nvSpPr>
            <p:cNvPr id="13" name="Freeform 30">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31">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32">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972080" y="3614792"/>
            <a:ext cx="1025128" cy="1366837"/>
          </a:xfrm>
          <a:prstGeom prst="ellipse">
            <a:avLst/>
          </a:prstGeom>
          <a:ln w="57150">
            <a:solidFill>
              <a:schemeClr val="accent5"/>
            </a:solidFill>
          </a:ln>
        </p:spPr>
        <p:txBody>
          <a:bodyPr rtlCol="0">
            <a:normAutofit/>
          </a:bodyPr>
          <a:lstStyle>
            <a:lvl1pPr>
              <a:defRPr sz="1400">
                <a:solidFill>
                  <a:schemeClr val="accent2"/>
                </a:solidFill>
              </a:defRPr>
            </a:lvl1pPr>
          </a:lstStyle>
          <a:p>
            <a:pPr lvl="0"/>
            <a:endParaRPr lang="id-ID" noProof="0" dirty="0"/>
          </a:p>
        </p:txBody>
      </p:sp>
      <p:sp>
        <p:nvSpPr>
          <p:cNvPr id="16" name="Picture Placeholder 3"/>
          <p:cNvSpPr>
            <a:spLocks noGrp="1"/>
          </p:cNvSpPr>
          <p:nvPr>
            <p:ph type="pic" sz="quarter" idx="11"/>
          </p:nvPr>
        </p:nvSpPr>
        <p:spPr>
          <a:xfrm>
            <a:off x="7146793" y="4921688"/>
            <a:ext cx="1025128" cy="1366837"/>
          </a:xfrm>
          <a:prstGeom prst="ellipse">
            <a:avLst/>
          </a:prstGeom>
          <a:ln w="57150">
            <a:solidFill>
              <a:schemeClr val="accent6"/>
            </a:solidFill>
          </a:ln>
        </p:spPr>
        <p:txBody>
          <a:bodyPr rtlCol="0">
            <a:normAutofit/>
          </a:bodyPr>
          <a:lstStyle>
            <a:lvl1pPr>
              <a:defRPr sz="1400">
                <a:solidFill>
                  <a:schemeClr val="accent2"/>
                </a:solidFill>
              </a:defRPr>
            </a:lvl1pPr>
          </a:lstStyle>
          <a:p>
            <a:pPr lvl="0"/>
            <a:endParaRPr lang="id-ID" noProof="0" dirty="0"/>
          </a:p>
        </p:txBody>
      </p:sp>
      <p:sp>
        <p:nvSpPr>
          <p:cNvPr id="49" name="Picture Placeholder 3"/>
          <p:cNvSpPr>
            <a:spLocks noGrp="1"/>
          </p:cNvSpPr>
          <p:nvPr>
            <p:ph type="pic" sz="quarter" idx="12"/>
          </p:nvPr>
        </p:nvSpPr>
        <p:spPr>
          <a:xfrm>
            <a:off x="972080" y="971204"/>
            <a:ext cx="1025128" cy="1366837"/>
          </a:xfrm>
          <a:prstGeom prst="ellipse">
            <a:avLst/>
          </a:prstGeom>
          <a:ln w="57150">
            <a:solidFill>
              <a:schemeClr val="accent3"/>
            </a:solidFill>
          </a:ln>
        </p:spPr>
        <p:txBody>
          <a:bodyPr rtlCol="0">
            <a:normAutofit/>
          </a:bodyPr>
          <a:lstStyle>
            <a:lvl1pPr>
              <a:defRPr sz="1400">
                <a:solidFill>
                  <a:schemeClr val="accent2"/>
                </a:solidFill>
              </a:defRPr>
            </a:lvl1pPr>
          </a:lstStyle>
          <a:p>
            <a:pPr lvl="0"/>
            <a:endParaRPr lang="id-ID" noProof="0" dirty="0"/>
          </a:p>
        </p:txBody>
      </p:sp>
      <p:sp>
        <p:nvSpPr>
          <p:cNvPr id="50" name="Picture Placeholder 3"/>
          <p:cNvSpPr>
            <a:spLocks noGrp="1"/>
          </p:cNvSpPr>
          <p:nvPr>
            <p:ph type="pic" sz="quarter" idx="13"/>
          </p:nvPr>
        </p:nvSpPr>
        <p:spPr>
          <a:xfrm>
            <a:off x="7146793" y="2278100"/>
            <a:ext cx="1025128" cy="1366837"/>
          </a:xfrm>
          <a:prstGeom prst="ellipse">
            <a:avLst/>
          </a:prstGeom>
          <a:ln w="57150">
            <a:solidFill>
              <a:schemeClr val="accent4"/>
            </a:solidFill>
          </a:ln>
        </p:spPr>
        <p:txBody>
          <a:bodyPr rtlCol="0">
            <a:normAutofit/>
          </a:bodyPr>
          <a:lstStyle>
            <a:lvl1pPr>
              <a:defRPr sz="1400">
                <a:solidFill>
                  <a:schemeClr val="accent2"/>
                </a:solidFill>
              </a:defRPr>
            </a:lvl1pPr>
          </a:lstStyle>
          <a:p>
            <a:pPr lvl="0"/>
            <a:endParaRPr lang="id-ID" noProof="0" dirty="0"/>
          </a:p>
        </p:txBody>
      </p:sp>
    </p:spTree>
    <p:extLst>
      <p:ext uri="{BB962C8B-B14F-4D97-AF65-F5344CB8AC3E}">
        <p14:creationId xmlns:p14="http://schemas.microsoft.com/office/powerpoint/2010/main" val="284422579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4" name="Rectangle 1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68700E2B-F06A-4664-BA9B-48110E395AA9}"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8" name="Freeform 24">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25">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26"/>
          <p:cNvGrpSpPr>
            <a:grpSpLocks/>
          </p:cNvGrpSpPr>
          <p:nvPr userDrawn="1"/>
        </p:nvGrpSpPr>
        <p:grpSpPr bwMode="auto">
          <a:xfrm flipH="1">
            <a:off x="700087" y="6408738"/>
            <a:ext cx="167879" cy="222250"/>
            <a:chOff x="4328868" y="5502988"/>
            <a:chExt cx="500307" cy="493774"/>
          </a:xfrm>
        </p:grpSpPr>
        <p:sp>
          <p:nvSpPr>
            <p:cNvPr id="13" name="Freeform 27">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8">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9">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Picture Placeholder 3"/>
          <p:cNvSpPr>
            <a:spLocks noGrp="1"/>
          </p:cNvSpPr>
          <p:nvPr>
            <p:ph type="pic" sz="quarter" idx="12"/>
          </p:nvPr>
        </p:nvSpPr>
        <p:spPr>
          <a:xfrm>
            <a:off x="972080" y="971204"/>
            <a:ext cx="1025128" cy="1366837"/>
          </a:xfrm>
          <a:prstGeom prst="ellipse">
            <a:avLst/>
          </a:prstGeom>
          <a:ln w="57150">
            <a:solidFill>
              <a:schemeClr val="accent2"/>
            </a:solidFill>
          </a:ln>
        </p:spPr>
        <p:txBody>
          <a:bodyPr rtlCol="0">
            <a:normAutofit/>
          </a:bodyPr>
          <a:lstStyle>
            <a:lvl1pPr>
              <a:defRPr sz="1400">
                <a:solidFill>
                  <a:schemeClr val="accent5"/>
                </a:solidFill>
              </a:defRPr>
            </a:lvl1pPr>
          </a:lstStyle>
          <a:p>
            <a:pPr lvl="0"/>
            <a:endParaRPr lang="id-ID" noProof="0" dirty="0"/>
          </a:p>
        </p:txBody>
      </p:sp>
      <p:sp>
        <p:nvSpPr>
          <p:cNvPr id="10" name="Picture Placeholder 3"/>
          <p:cNvSpPr>
            <a:spLocks noGrp="1"/>
          </p:cNvSpPr>
          <p:nvPr>
            <p:ph type="pic" sz="quarter" idx="13"/>
          </p:nvPr>
        </p:nvSpPr>
        <p:spPr>
          <a:xfrm>
            <a:off x="7146793" y="2278100"/>
            <a:ext cx="1025128" cy="1366837"/>
          </a:xfrm>
          <a:prstGeom prst="ellipse">
            <a:avLst/>
          </a:prstGeom>
          <a:ln w="57150">
            <a:solidFill>
              <a:schemeClr val="accent3"/>
            </a:solidFill>
          </a:ln>
        </p:spPr>
        <p:txBody>
          <a:bodyPr rtlCol="0">
            <a:normAutofit/>
          </a:bodyPr>
          <a:lstStyle>
            <a:lvl1pPr>
              <a:defRPr sz="1400">
                <a:solidFill>
                  <a:schemeClr val="accent2"/>
                </a:solidFill>
              </a:defRPr>
            </a:lvl1pPr>
          </a:lstStyle>
          <a:p>
            <a:pPr lvl="0"/>
            <a:endParaRPr lang="id-ID" noProof="0" dirty="0"/>
          </a:p>
        </p:txBody>
      </p:sp>
    </p:spTree>
    <p:extLst>
      <p:ext uri="{BB962C8B-B14F-4D97-AF65-F5344CB8AC3E}">
        <p14:creationId xmlns:p14="http://schemas.microsoft.com/office/powerpoint/2010/main" val="14943256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Rectangle 1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B5159725-31AF-4F58-8B59-F39AF32AE367}"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8" name="Freeform 24">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5">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0" name="Group 26"/>
          <p:cNvGrpSpPr>
            <a:grpSpLocks/>
          </p:cNvGrpSpPr>
          <p:nvPr userDrawn="1"/>
        </p:nvGrpSpPr>
        <p:grpSpPr bwMode="auto">
          <a:xfrm flipH="1">
            <a:off x="700087" y="6408738"/>
            <a:ext cx="167879" cy="222250"/>
            <a:chOff x="4328868" y="5502988"/>
            <a:chExt cx="500307" cy="493774"/>
          </a:xfrm>
        </p:grpSpPr>
        <p:sp>
          <p:nvSpPr>
            <p:cNvPr id="11" name="Freeform 27">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8">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9">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p:nvPr>
        </p:nvSpPr>
        <p:spPr>
          <a:xfrm>
            <a:off x="3702844" y="3083109"/>
            <a:ext cx="1738313" cy="2317750"/>
          </a:xfrm>
          <a:prstGeom prst="ellipse">
            <a:avLst/>
          </a:prstGeom>
          <a:ln w="98425">
            <a:solidFill>
              <a:schemeClr val="accent6"/>
            </a:solidFill>
          </a:ln>
        </p:spPr>
        <p:txBody>
          <a:bodyPr rtlCol="0">
            <a:normAutofit/>
          </a:bodyPr>
          <a:lstStyle>
            <a:lvl1pPr>
              <a:defRPr sz="2400">
                <a:solidFill>
                  <a:schemeClr val="accent2"/>
                </a:solidFill>
              </a:defRPr>
            </a:lvl1pPr>
          </a:lstStyle>
          <a:p>
            <a:pPr lvl="0"/>
            <a:endParaRPr lang="id-ID" noProof="0"/>
          </a:p>
        </p:txBody>
      </p:sp>
    </p:spTree>
    <p:extLst>
      <p:ext uri="{BB962C8B-B14F-4D97-AF65-F5344CB8AC3E}">
        <p14:creationId xmlns:p14="http://schemas.microsoft.com/office/powerpoint/2010/main" val="24212215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3" name="Rectangle 1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a:extLst>
              <a:ext uri="{FF2B5EF4-FFF2-40B4-BE49-F238E27FC236}"/>
            </a:extLst>
          </p:cNvPr>
          <p:cNvSpPr txBox="1">
            <a:spLocks noChangeArrowheads="1"/>
          </p:cNvSpPr>
          <p:nvPr userDrawn="1"/>
        </p:nvSpPr>
        <p:spPr bwMode="auto">
          <a:xfrm>
            <a:off x="8620416" y="304801"/>
            <a:ext cx="399468" cy="307777"/>
          </a:xfrm>
          <a:prstGeom prst="rect">
            <a:avLst/>
          </a:prstGeom>
          <a:noFill/>
          <a:ln>
            <a:noFill/>
          </a:ln>
          <a:extLst/>
        </p:spPr>
        <p:txBody>
          <a:bodyPr wrap="none">
            <a:spAutoFit/>
          </a:bodyPr>
          <a:lstStyle/>
          <a:p>
            <a:pPr algn="ctr" fontAlgn="base">
              <a:spcBef>
                <a:spcPct val="0"/>
              </a:spcBef>
              <a:spcAft>
                <a:spcPct val="0"/>
              </a:spcAft>
              <a:defRPr/>
            </a:pPr>
            <a:fld id="{D2679234-1FB9-4A83-90B9-E90019BEF8E2}"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8" name="Freeform 24">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5">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0" name="Group 26"/>
          <p:cNvGrpSpPr>
            <a:grpSpLocks/>
          </p:cNvGrpSpPr>
          <p:nvPr userDrawn="1"/>
        </p:nvGrpSpPr>
        <p:grpSpPr bwMode="auto">
          <a:xfrm flipH="1">
            <a:off x="700087" y="6408738"/>
            <a:ext cx="167879" cy="222250"/>
            <a:chOff x="4328868" y="5502988"/>
            <a:chExt cx="500307" cy="493774"/>
          </a:xfrm>
        </p:grpSpPr>
        <p:sp>
          <p:nvSpPr>
            <p:cNvPr id="11" name="Freeform 27">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8">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9">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0" y="0"/>
            <a:ext cx="9144000" cy="5399088"/>
          </a:xfrm>
        </p:spPr>
        <p:txBody>
          <a:bodyPr rtlCol="0">
            <a:normAutofit/>
          </a:bodyPr>
          <a:lstStyle>
            <a:lvl1pPr>
              <a:defRPr sz="3600">
                <a:solidFill>
                  <a:schemeClr val="accent2"/>
                </a:solidFill>
              </a:defRPr>
            </a:lvl1pPr>
          </a:lstStyle>
          <a:p>
            <a:pPr lvl="0"/>
            <a:endParaRPr lang="id-ID" noProof="0"/>
          </a:p>
        </p:txBody>
      </p:sp>
    </p:spTree>
    <p:extLst>
      <p:ext uri="{BB962C8B-B14F-4D97-AF65-F5344CB8AC3E}">
        <p14:creationId xmlns:p14="http://schemas.microsoft.com/office/powerpoint/2010/main" val="160428441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Başlık Slaydı">
    <p:spTree>
      <p:nvGrpSpPr>
        <p:cNvPr id="1" name=""/>
        <p:cNvGrpSpPr/>
        <p:nvPr/>
      </p:nvGrpSpPr>
      <p:grpSpPr>
        <a:xfrm>
          <a:off x="0" y="0"/>
          <a:ext cx="0" cy="0"/>
          <a:chOff x="0" y="0"/>
          <a:chExt cx="0" cy="0"/>
        </a:xfrm>
      </p:grpSpPr>
      <p:sp>
        <p:nvSpPr>
          <p:cNvPr id="4" name="Rectangle 12">
            <a:extLst>
              <a:ext uri="{FF2B5EF4-FFF2-40B4-BE49-F238E27FC236}"/>
            </a:extLst>
          </p:cNvPr>
          <p:cNvSpPr/>
          <p:nvPr userDrawn="1"/>
        </p:nvSpPr>
        <p:spPr>
          <a:xfrm>
            <a:off x="8689182" y="147638"/>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21">
            <a:extLst>
              <a:ext uri="{FF2B5EF4-FFF2-40B4-BE49-F238E27FC236}"/>
            </a:extLst>
          </p:cNvPr>
          <p:cNvSpPr txBox="1">
            <a:spLocks noChangeArrowheads="1"/>
          </p:cNvSpPr>
          <p:nvPr userDrawn="1"/>
        </p:nvSpPr>
        <p:spPr bwMode="auto">
          <a:xfrm>
            <a:off x="8663279" y="177801"/>
            <a:ext cx="399468" cy="307777"/>
          </a:xfrm>
          <a:prstGeom prst="rect">
            <a:avLst/>
          </a:prstGeom>
          <a:noFill/>
          <a:ln>
            <a:noFill/>
          </a:ln>
          <a:extLst/>
        </p:spPr>
        <p:txBody>
          <a:bodyPr wrap="none">
            <a:spAutoFit/>
          </a:bodyPr>
          <a:lstStyle/>
          <a:p>
            <a:pPr algn="ctr" fontAlgn="base">
              <a:spcBef>
                <a:spcPct val="0"/>
              </a:spcBef>
              <a:spcAft>
                <a:spcPct val="0"/>
              </a:spcAft>
              <a:defRPr/>
            </a:pPr>
            <a:fld id="{F29CBA0E-BCB9-4491-9838-96A816A486AF}"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sp>
        <p:nvSpPr>
          <p:cNvPr id="7" name="Metin Yer Tutucusu 6"/>
          <p:cNvSpPr>
            <a:spLocks noGrp="1"/>
          </p:cNvSpPr>
          <p:nvPr>
            <p:ph type="body" sz="quarter" idx="10"/>
          </p:nvPr>
        </p:nvSpPr>
        <p:spPr>
          <a:xfrm>
            <a:off x="185738" y="1177925"/>
            <a:ext cx="8791575" cy="5289550"/>
          </a:xfrm>
        </p:spPr>
        <p:txBody>
          <a:bodyPr>
            <a:normAutofit/>
          </a:bodyPr>
          <a:lstStyle>
            <a:lvl1pPr marL="0" indent="0">
              <a:lnSpc>
                <a:spcPct val="150000"/>
              </a:lnSpc>
              <a:buFont typeface="Arial" panose="020B0604020202020204" pitchFamily="34" charset="0"/>
              <a:buNone/>
              <a:defRPr sz="2400"/>
            </a:lvl1pPr>
          </a:lstStyle>
          <a:p>
            <a:pPr lvl="0"/>
            <a:r>
              <a:rPr lang="tr-TR"/>
              <a:t>Asıl metin stillerini düzenlemek için tıklatın</a:t>
            </a:r>
          </a:p>
          <a:p>
            <a:pPr lvl="1"/>
            <a:r>
              <a:rPr lang="tr-TR"/>
              <a:t>İkinci düzey</a:t>
            </a:r>
          </a:p>
          <a:p>
            <a:pPr lvl="2"/>
            <a:r>
              <a:rPr lang="tr-TR"/>
              <a:t>Üçüncü düzey</a:t>
            </a:r>
          </a:p>
        </p:txBody>
      </p:sp>
      <p:sp>
        <p:nvSpPr>
          <p:cNvPr id="13" name="Metin Yer Tutucusu 12"/>
          <p:cNvSpPr>
            <a:spLocks noGrp="1"/>
          </p:cNvSpPr>
          <p:nvPr>
            <p:ph type="body" sz="quarter" idx="11"/>
          </p:nvPr>
        </p:nvSpPr>
        <p:spPr>
          <a:xfrm>
            <a:off x="185738" y="288925"/>
            <a:ext cx="8791575" cy="692150"/>
          </a:xfrm>
        </p:spPr>
        <p:txBody>
          <a:bodyPr>
            <a:normAutofit/>
          </a:bodyPr>
          <a:lstStyle>
            <a:lvl1pPr marL="0" indent="0">
              <a:buNone/>
              <a:defRPr sz="3600" b="1"/>
            </a:lvl1pPr>
          </a:lstStyle>
          <a:p>
            <a:pPr lvl="0"/>
            <a:r>
              <a:rPr lang="tr-TR"/>
              <a:t>Asıl metin stillerini düzenlemek için tıklatın</a:t>
            </a:r>
          </a:p>
        </p:txBody>
      </p:sp>
    </p:spTree>
    <p:extLst>
      <p:ext uri="{BB962C8B-B14F-4D97-AF65-F5344CB8AC3E}">
        <p14:creationId xmlns:p14="http://schemas.microsoft.com/office/powerpoint/2010/main" val="973778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ddeli - 4">
    <p:spTree>
      <p:nvGrpSpPr>
        <p:cNvPr id="1" name=""/>
        <p:cNvGrpSpPr/>
        <p:nvPr/>
      </p:nvGrpSpPr>
      <p:grpSpPr>
        <a:xfrm>
          <a:off x="0" y="0"/>
          <a:ext cx="0" cy="0"/>
          <a:chOff x="0" y="0"/>
          <a:chExt cx="0" cy="0"/>
        </a:xfrm>
      </p:grpSpPr>
      <p:sp>
        <p:nvSpPr>
          <p:cNvPr id="5"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6"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7"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BD9FDDE0-B19E-4E87-A69A-43B87552241E}" type="slidenum">
              <a:rPr lang="id-ID" sz="1400" b="1" smtClean="0">
                <a:solidFill>
                  <a:srgbClr val="404040"/>
                </a:solidFill>
                <a:latin typeface="Calibri" pitchFamily="34" charset="0"/>
              </a:rPr>
              <a:pPr algn="ctr" eaLnBrk="1" fontAlgn="base" hangingPunct="1">
                <a:spcBef>
                  <a:spcPct val="0"/>
                </a:spcBef>
                <a:spcAft>
                  <a:spcPct val="0"/>
                </a:spcAft>
                <a:defRPr/>
              </a:pPr>
              <a:t>‹#›</a:t>
            </a:fld>
            <a:endParaRPr lang="id-ID" sz="1400" smtClean="0">
              <a:solidFill>
                <a:srgbClr val="404040"/>
              </a:solidFill>
              <a:latin typeface="Calibri" pitchFamily="34" charset="0"/>
            </a:endParaRPr>
          </a:p>
        </p:txBody>
      </p:sp>
      <p:sp>
        <p:nvSpPr>
          <p:cNvPr id="9" name="Freeform 13"/>
          <p:cNvSpPr>
            <a:spLocks/>
          </p:cNvSpPr>
          <p:nvPr userDrawn="1"/>
        </p:nvSpPr>
        <p:spPr bwMode="auto">
          <a:xfrm>
            <a:off x="7623573" y="4497399"/>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1" name="Freeform 14"/>
          <p:cNvSpPr>
            <a:spLocks noEditPoints="1"/>
          </p:cNvSpPr>
          <p:nvPr userDrawn="1"/>
        </p:nvSpPr>
        <p:spPr bwMode="auto">
          <a:xfrm>
            <a:off x="6097197" y="3475049"/>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dirty="0">
              <a:solidFill>
                <a:prstClr val="black">
                  <a:lumMod val="75000"/>
                  <a:lumOff val="25000"/>
                </a:prstClr>
              </a:solidFill>
              <a:cs typeface="Arial" pitchFamily="34" charset="0"/>
            </a:endParaRPr>
          </a:p>
        </p:txBody>
      </p:sp>
      <p:sp>
        <p:nvSpPr>
          <p:cNvPr id="12" name="Freeform 15"/>
          <p:cNvSpPr>
            <a:spLocks/>
          </p:cNvSpPr>
          <p:nvPr userDrawn="1"/>
        </p:nvSpPr>
        <p:spPr bwMode="auto">
          <a:xfrm>
            <a:off x="4574382" y="4083061"/>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3" name="Freeform 16"/>
          <p:cNvSpPr>
            <a:spLocks/>
          </p:cNvSpPr>
          <p:nvPr userDrawn="1"/>
        </p:nvSpPr>
        <p:spPr bwMode="auto">
          <a:xfrm>
            <a:off x="3052767"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4" name="Freeform 17"/>
          <p:cNvSpPr>
            <a:spLocks/>
          </p:cNvSpPr>
          <p:nvPr userDrawn="1"/>
        </p:nvSpPr>
        <p:spPr bwMode="auto">
          <a:xfrm>
            <a:off x="1526387"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5" name="Freeform 18"/>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6" name="Rectangle 89"/>
          <p:cNvSpPr/>
          <p:nvPr userDrawn="1"/>
        </p:nvSpPr>
        <p:spPr>
          <a:xfrm>
            <a:off x="0" y="5954724"/>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 name="Metin Yer Tutucusu 3"/>
          <p:cNvSpPr>
            <a:spLocks noGrp="1"/>
          </p:cNvSpPr>
          <p:nvPr>
            <p:ph type="body" sz="quarter" idx="12"/>
          </p:nvPr>
        </p:nvSpPr>
        <p:spPr>
          <a:xfrm>
            <a:off x="607219" y="1647826"/>
            <a:ext cx="8165306" cy="4924425"/>
          </a:xfrm>
        </p:spPr>
        <p:txBody>
          <a:bodyPr>
            <a:normAutofit/>
          </a:bodyPr>
          <a:lstStyle>
            <a:lvl1pPr marL="342900" marR="0" indent="-342900" algn="l" defTabSz="914400" rtl="0" eaLnBrk="1" fontAlgn="auto" latinLnBrk="0" hangingPunct="1">
              <a:lnSpc>
                <a:spcPct val="150000"/>
              </a:lnSpc>
              <a:spcBef>
                <a:spcPts val="1000"/>
              </a:spcBef>
              <a:spcAft>
                <a:spcPts val="0"/>
              </a:spcAft>
              <a:buClr>
                <a:srgbClr val="00B050"/>
              </a:buClr>
              <a:buSzPct val="120000"/>
              <a:buFont typeface="+mj-lt"/>
              <a:buAutoNum type="arabicPeriod"/>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endParaRPr lang="tr-TR" dirty="0" smtClean="0"/>
          </a:p>
        </p:txBody>
      </p:sp>
    </p:spTree>
    <p:extLst>
      <p:ext uri="{BB962C8B-B14F-4D97-AF65-F5344CB8AC3E}">
        <p14:creationId xmlns:p14="http://schemas.microsoft.com/office/powerpoint/2010/main" val="1063031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ddeli - 5">
    <p:spTree>
      <p:nvGrpSpPr>
        <p:cNvPr id="1" name=""/>
        <p:cNvGrpSpPr/>
        <p:nvPr/>
      </p:nvGrpSpPr>
      <p:grpSpPr>
        <a:xfrm>
          <a:off x="0" y="0"/>
          <a:ext cx="0" cy="0"/>
          <a:chOff x="0" y="0"/>
          <a:chExt cx="0" cy="0"/>
        </a:xfrm>
      </p:grpSpPr>
      <p:sp>
        <p:nvSpPr>
          <p:cNvPr id="9"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11"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12"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2C08B9B6-46B8-4E83-96D1-03E495B1953B}" type="slidenum">
              <a:rPr lang="id-ID" sz="1400" b="1" smtClean="0">
                <a:solidFill>
                  <a:srgbClr val="404040"/>
                </a:solidFill>
                <a:latin typeface="Calibri" pitchFamily="34" charset="0"/>
              </a:rPr>
              <a:pPr algn="ctr" eaLnBrk="1" fontAlgn="base" hangingPunct="1">
                <a:spcBef>
                  <a:spcPct val="0"/>
                </a:spcBef>
                <a:spcAft>
                  <a:spcPct val="0"/>
                </a:spcAft>
                <a:defRPr/>
              </a:pPr>
              <a:t>‹#›</a:t>
            </a:fld>
            <a:endParaRPr lang="id-ID" sz="1400" smtClean="0">
              <a:solidFill>
                <a:srgbClr val="404040"/>
              </a:solidFill>
              <a:latin typeface="Calibri" pitchFamily="34" charset="0"/>
            </a:endParaRPr>
          </a:p>
        </p:txBody>
      </p:sp>
      <p:grpSp>
        <p:nvGrpSpPr>
          <p:cNvPr id="13" name="Grup 2"/>
          <p:cNvGrpSpPr>
            <a:grpSpLocks/>
          </p:cNvGrpSpPr>
          <p:nvPr userDrawn="1"/>
        </p:nvGrpSpPr>
        <p:grpSpPr bwMode="auto">
          <a:xfrm>
            <a:off x="3194449" y="2717800"/>
            <a:ext cx="2662238" cy="2941638"/>
            <a:chOff x="3830638" y="2693988"/>
            <a:chExt cx="4410076" cy="3656012"/>
          </a:xfrm>
        </p:grpSpPr>
        <p:sp>
          <p:nvSpPr>
            <p:cNvPr id="14" name="Freeform 5"/>
            <p:cNvSpPr>
              <a:spLocks/>
            </p:cNvSpPr>
            <p:nvPr userDrawn="1"/>
          </p:nvSpPr>
          <p:spPr bwMode="auto">
            <a:xfrm flipH="1">
              <a:off x="6136263" y="2903128"/>
              <a:ext cx="37474" cy="692532"/>
            </a:xfrm>
            <a:custGeom>
              <a:avLst/>
              <a:gdLst>
                <a:gd name="T0" fmla="*/ 24 w 24"/>
                <a:gd name="T1" fmla="*/ 0 h 436"/>
                <a:gd name="T2" fmla="*/ 19 w 24"/>
                <a:gd name="T3" fmla="*/ 263 h 436"/>
                <a:gd name="T4" fmla="*/ 0 w 24"/>
                <a:gd name="T5" fmla="*/ 436 h 436"/>
                <a:gd name="T6" fmla="*/ 5 w 24"/>
                <a:gd name="T7" fmla="*/ 173 h 436"/>
                <a:gd name="T8" fmla="*/ 24 w 24"/>
                <a:gd name="T9" fmla="*/ 0 h 436"/>
              </a:gdLst>
              <a:ahLst/>
              <a:cxnLst>
                <a:cxn ang="0">
                  <a:pos x="T0" y="T1"/>
                </a:cxn>
                <a:cxn ang="0">
                  <a:pos x="T2" y="T3"/>
                </a:cxn>
                <a:cxn ang="0">
                  <a:pos x="T4" y="T5"/>
                </a:cxn>
                <a:cxn ang="0">
                  <a:pos x="T6" y="T7"/>
                </a:cxn>
                <a:cxn ang="0">
                  <a:pos x="T8" y="T9"/>
                </a:cxn>
              </a:cxnLst>
              <a:rect l="0" t="0" r="r" b="b"/>
              <a:pathLst>
                <a:path w="24" h="436">
                  <a:moveTo>
                    <a:pt x="24" y="0"/>
                  </a:moveTo>
                  <a:lnTo>
                    <a:pt x="19" y="263"/>
                  </a:lnTo>
                  <a:lnTo>
                    <a:pt x="0" y="436"/>
                  </a:lnTo>
                  <a:lnTo>
                    <a:pt x="5" y="173"/>
                  </a:lnTo>
                  <a:lnTo>
                    <a:pt x="24" y="0"/>
                  </a:ln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5" name="Freeform 6"/>
            <p:cNvSpPr>
              <a:spLocks/>
            </p:cNvSpPr>
            <p:nvPr userDrawn="1"/>
          </p:nvSpPr>
          <p:spPr bwMode="auto">
            <a:xfrm flipH="1">
              <a:off x="6165848" y="3126081"/>
              <a:ext cx="530550" cy="688584"/>
            </a:xfrm>
            <a:custGeom>
              <a:avLst/>
              <a:gdLst>
                <a:gd name="T0" fmla="*/ 72 w 141"/>
                <a:gd name="T1" fmla="*/ 119 h 183"/>
                <a:gd name="T2" fmla="*/ 139 w 141"/>
                <a:gd name="T3" fmla="*/ 125 h 183"/>
                <a:gd name="T4" fmla="*/ 141 w 141"/>
                <a:gd name="T5" fmla="*/ 14 h 183"/>
                <a:gd name="T6" fmla="*/ 29 w 141"/>
                <a:gd name="T7" fmla="*/ 25 h 183"/>
                <a:gd name="T8" fmla="*/ 2 w 141"/>
                <a:gd name="T9" fmla="*/ 69 h 183"/>
                <a:gd name="T10" fmla="*/ 1 w 141"/>
                <a:gd name="T11" fmla="*/ 183 h 183"/>
                <a:gd name="T12" fmla="*/ 72 w 141"/>
                <a:gd name="T13" fmla="*/ 119 h 183"/>
                <a:gd name="T14" fmla="*/ 72 w 141"/>
                <a:gd name="T15" fmla="*/ 119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83">
                  <a:moveTo>
                    <a:pt x="72" y="119"/>
                  </a:moveTo>
                  <a:cubicBezTo>
                    <a:pt x="94" y="115"/>
                    <a:pt x="118" y="117"/>
                    <a:pt x="139" y="125"/>
                  </a:cubicBezTo>
                  <a:cubicBezTo>
                    <a:pt x="141" y="14"/>
                    <a:pt x="141" y="14"/>
                    <a:pt x="141" y="14"/>
                  </a:cubicBezTo>
                  <a:cubicBezTo>
                    <a:pt x="106" y="0"/>
                    <a:pt x="60" y="3"/>
                    <a:pt x="29" y="25"/>
                  </a:cubicBezTo>
                  <a:cubicBezTo>
                    <a:pt x="14" y="35"/>
                    <a:pt x="3" y="51"/>
                    <a:pt x="2" y="69"/>
                  </a:cubicBezTo>
                  <a:cubicBezTo>
                    <a:pt x="0" y="107"/>
                    <a:pt x="1" y="145"/>
                    <a:pt x="1" y="183"/>
                  </a:cubicBezTo>
                  <a:cubicBezTo>
                    <a:pt x="1" y="146"/>
                    <a:pt x="40" y="124"/>
                    <a:pt x="72" y="119"/>
                  </a:cubicBezTo>
                  <a:cubicBezTo>
                    <a:pt x="72" y="119"/>
                    <a:pt x="68" y="120"/>
                    <a:pt x="72" y="119"/>
                  </a:cubicBez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6" name="Freeform 7"/>
            <p:cNvSpPr>
              <a:spLocks/>
            </p:cNvSpPr>
            <p:nvPr userDrawn="1"/>
          </p:nvSpPr>
          <p:spPr bwMode="auto">
            <a:xfrm flipH="1">
              <a:off x="4161985" y="3283922"/>
              <a:ext cx="751448" cy="704369"/>
            </a:xfrm>
            <a:custGeom>
              <a:avLst/>
              <a:gdLst>
                <a:gd name="T0" fmla="*/ 473 w 473"/>
                <a:gd name="T1" fmla="*/ 0 h 443"/>
                <a:gd name="T2" fmla="*/ 454 w 473"/>
                <a:gd name="T3" fmla="*/ 263 h 443"/>
                <a:gd name="T4" fmla="*/ 0 w 473"/>
                <a:gd name="T5" fmla="*/ 443 h 443"/>
                <a:gd name="T6" fmla="*/ 14 w 473"/>
                <a:gd name="T7" fmla="*/ 180 h 443"/>
                <a:gd name="T8" fmla="*/ 473 w 473"/>
                <a:gd name="T9" fmla="*/ 0 h 443"/>
              </a:gdLst>
              <a:ahLst/>
              <a:cxnLst>
                <a:cxn ang="0">
                  <a:pos x="T0" y="T1"/>
                </a:cxn>
                <a:cxn ang="0">
                  <a:pos x="T2" y="T3"/>
                </a:cxn>
                <a:cxn ang="0">
                  <a:pos x="T4" y="T5"/>
                </a:cxn>
                <a:cxn ang="0">
                  <a:pos x="T6" y="T7"/>
                </a:cxn>
                <a:cxn ang="0">
                  <a:pos x="T8" y="T9"/>
                </a:cxn>
              </a:cxnLst>
              <a:rect l="0" t="0" r="r" b="b"/>
              <a:pathLst>
                <a:path w="473" h="443">
                  <a:moveTo>
                    <a:pt x="473" y="0"/>
                  </a:moveTo>
                  <a:lnTo>
                    <a:pt x="454" y="263"/>
                  </a:lnTo>
                  <a:lnTo>
                    <a:pt x="0" y="443"/>
                  </a:lnTo>
                  <a:lnTo>
                    <a:pt x="14" y="180"/>
                  </a:lnTo>
                  <a:lnTo>
                    <a:pt x="473" y="0"/>
                  </a:lnTo>
                  <a:close/>
                </a:path>
              </a:pathLst>
            </a:custGeom>
            <a:solidFill>
              <a:schemeClr val="accent5">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7" name="Freeform 8"/>
            <p:cNvSpPr>
              <a:spLocks/>
            </p:cNvSpPr>
            <p:nvPr userDrawn="1"/>
          </p:nvSpPr>
          <p:spPr bwMode="auto">
            <a:xfrm flipH="1">
              <a:off x="6146125" y="3392438"/>
              <a:ext cx="487159" cy="629395"/>
            </a:xfrm>
            <a:custGeom>
              <a:avLst/>
              <a:gdLst>
                <a:gd name="T0" fmla="*/ 126 w 129"/>
                <a:gd name="T1" fmla="*/ 45 h 167"/>
                <a:gd name="T2" fmla="*/ 90 w 129"/>
                <a:gd name="T3" fmla="*/ 55 h 167"/>
                <a:gd name="T4" fmla="*/ 0 w 129"/>
                <a:gd name="T5" fmla="*/ 0 h 167"/>
                <a:gd name="T6" fmla="*/ 0 w 129"/>
                <a:gd name="T7" fmla="*/ 111 h 167"/>
                <a:gd name="T8" fmla="*/ 54 w 129"/>
                <a:gd name="T9" fmla="*/ 164 h 167"/>
                <a:gd name="T10" fmla="*/ 82 w 129"/>
                <a:gd name="T11" fmla="*/ 167 h 167"/>
                <a:gd name="T12" fmla="*/ 98 w 129"/>
                <a:gd name="T13" fmla="*/ 165 h 167"/>
                <a:gd name="T14" fmla="*/ 110 w 129"/>
                <a:gd name="T15" fmla="*/ 162 h 167"/>
                <a:gd name="T16" fmla="*/ 110 w 129"/>
                <a:gd name="T17" fmla="*/ 162 h 167"/>
                <a:gd name="T18" fmla="*/ 127 w 129"/>
                <a:gd name="T19" fmla="*/ 155 h 167"/>
                <a:gd name="T20" fmla="*/ 129 w 129"/>
                <a:gd name="T21" fmla="*/ 44 h 167"/>
                <a:gd name="T22" fmla="*/ 126 w 129"/>
                <a:gd name="T23" fmla="*/ 45 h 167"/>
                <a:gd name="T24" fmla="*/ 126 w 129"/>
                <a:gd name="T25" fmla="*/ 4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67">
                  <a:moveTo>
                    <a:pt x="126" y="45"/>
                  </a:moveTo>
                  <a:cubicBezTo>
                    <a:pt x="115" y="51"/>
                    <a:pt x="103" y="54"/>
                    <a:pt x="90" y="55"/>
                  </a:cubicBezTo>
                  <a:cubicBezTo>
                    <a:pt x="56" y="59"/>
                    <a:pt x="0" y="43"/>
                    <a:pt x="0" y="0"/>
                  </a:cubicBezTo>
                  <a:cubicBezTo>
                    <a:pt x="0" y="37"/>
                    <a:pt x="0" y="74"/>
                    <a:pt x="0" y="111"/>
                  </a:cubicBezTo>
                  <a:cubicBezTo>
                    <a:pt x="0" y="139"/>
                    <a:pt x="28" y="159"/>
                    <a:pt x="54" y="164"/>
                  </a:cubicBezTo>
                  <a:cubicBezTo>
                    <a:pt x="63" y="166"/>
                    <a:pt x="73" y="167"/>
                    <a:pt x="82" y="167"/>
                  </a:cubicBezTo>
                  <a:cubicBezTo>
                    <a:pt x="87" y="167"/>
                    <a:pt x="93" y="166"/>
                    <a:pt x="98" y="165"/>
                  </a:cubicBezTo>
                  <a:cubicBezTo>
                    <a:pt x="101" y="165"/>
                    <a:pt x="107" y="162"/>
                    <a:pt x="110" y="162"/>
                  </a:cubicBezTo>
                  <a:cubicBezTo>
                    <a:pt x="110" y="162"/>
                    <a:pt x="110" y="162"/>
                    <a:pt x="110" y="162"/>
                  </a:cubicBezTo>
                  <a:cubicBezTo>
                    <a:pt x="116" y="160"/>
                    <a:pt x="122" y="158"/>
                    <a:pt x="127" y="155"/>
                  </a:cubicBezTo>
                  <a:cubicBezTo>
                    <a:pt x="129" y="44"/>
                    <a:pt x="129" y="44"/>
                    <a:pt x="129" y="44"/>
                  </a:cubicBezTo>
                  <a:cubicBezTo>
                    <a:pt x="128" y="44"/>
                    <a:pt x="127" y="45"/>
                    <a:pt x="126" y="45"/>
                  </a:cubicBezTo>
                  <a:cubicBezTo>
                    <a:pt x="125" y="46"/>
                    <a:pt x="127" y="45"/>
                    <a:pt x="126" y="45"/>
                  </a:cubicBezTo>
                  <a:close/>
                </a:path>
              </a:pathLst>
            </a:custGeom>
            <a:solidFill>
              <a:schemeClr val="accent5">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8" name="Freeform 9"/>
            <p:cNvSpPr>
              <a:spLocks/>
            </p:cNvSpPr>
            <p:nvPr userDrawn="1"/>
          </p:nvSpPr>
          <p:spPr bwMode="auto">
            <a:xfrm flipH="1">
              <a:off x="4854264" y="3589740"/>
              <a:ext cx="739615" cy="698450"/>
            </a:xfrm>
            <a:custGeom>
              <a:avLst/>
              <a:gdLst>
                <a:gd name="T0" fmla="*/ 194 w 197"/>
                <a:gd name="T1" fmla="*/ 65 h 186"/>
                <a:gd name="T2" fmla="*/ 123 w 197"/>
                <a:gd name="T3" fmla="*/ 5 h 186"/>
                <a:gd name="T4" fmla="*/ 55 w 197"/>
                <a:gd name="T5" fmla="*/ 9 h 186"/>
                <a:gd name="T6" fmla="*/ 4 w 197"/>
                <a:gd name="T7" fmla="*/ 64 h 186"/>
                <a:gd name="T8" fmla="*/ 2 w 197"/>
                <a:gd name="T9" fmla="*/ 118 h 186"/>
                <a:gd name="T10" fmla="*/ 0 w 197"/>
                <a:gd name="T11" fmla="*/ 178 h 186"/>
                <a:gd name="T12" fmla="*/ 91 w 197"/>
                <a:gd name="T13" fmla="*/ 114 h 186"/>
                <a:gd name="T14" fmla="*/ 189 w 197"/>
                <a:gd name="T15" fmla="*/ 186 h 186"/>
                <a:gd name="T16" fmla="*/ 192 w 197"/>
                <a:gd name="T17" fmla="*/ 123 h 186"/>
                <a:gd name="T18" fmla="*/ 194 w 197"/>
                <a:gd name="T19" fmla="*/ 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86">
                  <a:moveTo>
                    <a:pt x="194" y="65"/>
                  </a:moveTo>
                  <a:cubicBezTo>
                    <a:pt x="189" y="31"/>
                    <a:pt x="154" y="11"/>
                    <a:pt x="123" y="5"/>
                  </a:cubicBezTo>
                  <a:cubicBezTo>
                    <a:pt x="101" y="0"/>
                    <a:pt x="76" y="2"/>
                    <a:pt x="55" y="9"/>
                  </a:cubicBezTo>
                  <a:cubicBezTo>
                    <a:pt x="31" y="17"/>
                    <a:pt x="7" y="36"/>
                    <a:pt x="4" y="64"/>
                  </a:cubicBezTo>
                  <a:cubicBezTo>
                    <a:pt x="2" y="82"/>
                    <a:pt x="3" y="100"/>
                    <a:pt x="2" y="118"/>
                  </a:cubicBezTo>
                  <a:cubicBezTo>
                    <a:pt x="1" y="138"/>
                    <a:pt x="0" y="158"/>
                    <a:pt x="0" y="178"/>
                  </a:cubicBezTo>
                  <a:cubicBezTo>
                    <a:pt x="2" y="134"/>
                    <a:pt x="53" y="114"/>
                    <a:pt x="91" y="114"/>
                  </a:cubicBezTo>
                  <a:cubicBezTo>
                    <a:pt x="131" y="113"/>
                    <a:pt x="191" y="137"/>
                    <a:pt x="189" y="186"/>
                  </a:cubicBezTo>
                  <a:cubicBezTo>
                    <a:pt x="190" y="165"/>
                    <a:pt x="191" y="144"/>
                    <a:pt x="192" y="123"/>
                  </a:cubicBezTo>
                  <a:cubicBezTo>
                    <a:pt x="193" y="105"/>
                    <a:pt x="197" y="84"/>
                    <a:pt x="194" y="65"/>
                  </a:cubicBezTo>
                  <a:close/>
                </a:path>
              </a:pathLst>
            </a:custGeom>
            <a:solidFill>
              <a:schemeClr val="accent5">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9" name="Freeform 10"/>
            <p:cNvSpPr>
              <a:spLocks/>
            </p:cNvSpPr>
            <p:nvPr userDrawn="1"/>
          </p:nvSpPr>
          <p:spPr bwMode="auto">
            <a:xfrm flipH="1">
              <a:off x="7745665" y="3287869"/>
              <a:ext cx="418129" cy="962835"/>
            </a:xfrm>
            <a:custGeom>
              <a:avLst/>
              <a:gdLst>
                <a:gd name="T0" fmla="*/ 256 w 263"/>
                <a:gd name="T1" fmla="*/ 344 h 607"/>
                <a:gd name="T2" fmla="*/ 263 w 263"/>
                <a:gd name="T3" fmla="*/ 607 h 607"/>
                <a:gd name="T4" fmla="*/ 10 w 263"/>
                <a:gd name="T5" fmla="*/ 265 h 607"/>
                <a:gd name="T6" fmla="*/ 0 w 263"/>
                <a:gd name="T7" fmla="*/ 0 h 607"/>
                <a:gd name="T8" fmla="*/ 256 w 263"/>
                <a:gd name="T9" fmla="*/ 344 h 607"/>
              </a:gdLst>
              <a:ahLst/>
              <a:cxnLst>
                <a:cxn ang="0">
                  <a:pos x="T0" y="T1"/>
                </a:cxn>
                <a:cxn ang="0">
                  <a:pos x="T2" y="T3"/>
                </a:cxn>
                <a:cxn ang="0">
                  <a:pos x="T4" y="T5"/>
                </a:cxn>
                <a:cxn ang="0">
                  <a:pos x="T6" y="T7"/>
                </a:cxn>
                <a:cxn ang="0">
                  <a:pos x="T8" y="T9"/>
                </a:cxn>
              </a:cxnLst>
              <a:rect l="0" t="0" r="r" b="b"/>
              <a:pathLst>
                <a:path w="263" h="607">
                  <a:moveTo>
                    <a:pt x="256" y="344"/>
                  </a:moveTo>
                  <a:lnTo>
                    <a:pt x="263" y="607"/>
                  </a:lnTo>
                  <a:lnTo>
                    <a:pt x="10" y="265"/>
                  </a:lnTo>
                  <a:lnTo>
                    <a:pt x="0" y="0"/>
                  </a:lnTo>
                  <a:lnTo>
                    <a:pt x="256" y="344"/>
                  </a:lnTo>
                  <a:close/>
                </a:path>
              </a:pathLst>
            </a:custGeom>
            <a:solidFill>
              <a:schemeClr val="accent4">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0" name="Freeform 11"/>
            <p:cNvSpPr>
              <a:spLocks/>
            </p:cNvSpPr>
            <p:nvPr userDrawn="1"/>
          </p:nvSpPr>
          <p:spPr bwMode="auto">
            <a:xfrm flipH="1">
              <a:off x="4560391" y="3968561"/>
              <a:ext cx="356987" cy="418281"/>
            </a:xfrm>
            <a:custGeom>
              <a:avLst/>
              <a:gdLst>
                <a:gd name="T0" fmla="*/ 225 w 225"/>
                <a:gd name="T1" fmla="*/ 0 h 263"/>
                <a:gd name="T2" fmla="*/ 209 w 225"/>
                <a:gd name="T3" fmla="*/ 263 h 263"/>
                <a:gd name="T4" fmla="*/ 0 w 225"/>
                <a:gd name="T5" fmla="*/ 263 h 263"/>
                <a:gd name="T6" fmla="*/ 14 w 225"/>
                <a:gd name="T7" fmla="*/ 0 h 263"/>
                <a:gd name="T8" fmla="*/ 225 w 225"/>
                <a:gd name="T9" fmla="*/ 0 h 263"/>
              </a:gdLst>
              <a:ahLst/>
              <a:cxnLst>
                <a:cxn ang="0">
                  <a:pos x="T0" y="T1"/>
                </a:cxn>
                <a:cxn ang="0">
                  <a:pos x="T2" y="T3"/>
                </a:cxn>
                <a:cxn ang="0">
                  <a:pos x="T4" y="T5"/>
                </a:cxn>
                <a:cxn ang="0">
                  <a:pos x="T6" y="T7"/>
                </a:cxn>
                <a:cxn ang="0">
                  <a:pos x="T8" y="T9"/>
                </a:cxn>
              </a:cxnLst>
              <a:rect l="0" t="0" r="r" b="b"/>
              <a:pathLst>
                <a:path w="225" h="263">
                  <a:moveTo>
                    <a:pt x="225" y="0"/>
                  </a:moveTo>
                  <a:lnTo>
                    <a:pt x="209" y="263"/>
                  </a:lnTo>
                  <a:lnTo>
                    <a:pt x="0" y="263"/>
                  </a:lnTo>
                  <a:lnTo>
                    <a:pt x="14" y="0"/>
                  </a:lnTo>
                  <a:lnTo>
                    <a:pt x="225" y="0"/>
                  </a:lnTo>
                  <a:close/>
                </a:path>
              </a:pathLst>
            </a:custGeom>
            <a:solidFill>
              <a:schemeClr val="accent5">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1" name="Freeform 12"/>
            <p:cNvSpPr>
              <a:spLocks/>
            </p:cNvSpPr>
            <p:nvPr userDrawn="1"/>
          </p:nvSpPr>
          <p:spPr bwMode="auto">
            <a:xfrm flipH="1">
              <a:off x="5542600" y="3960669"/>
              <a:ext cx="656777" cy="422227"/>
            </a:xfrm>
            <a:custGeom>
              <a:avLst/>
              <a:gdLst>
                <a:gd name="T0" fmla="*/ 414 w 414"/>
                <a:gd name="T1" fmla="*/ 3 h 266"/>
                <a:gd name="T2" fmla="*/ 407 w 414"/>
                <a:gd name="T3" fmla="*/ 266 h 266"/>
                <a:gd name="T4" fmla="*/ 0 w 414"/>
                <a:gd name="T5" fmla="*/ 263 h 266"/>
                <a:gd name="T6" fmla="*/ 4 w 414"/>
                <a:gd name="T7" fmla="*/ 0 h 266"/>
                <a:gd name="T8" fmla="*/ 414 w 414"/>
                <a:gd name="T9" fmla="*/ 3 h 266"/>
              </a:gdLst>
              <a:ahLst/>
              <a:cxnLst>
                <a:cxn ang="0">
                  <a:pos x="T0" y="T1"/>
                </a:cxn>
                <a:cxn ang="0">
                  <a:pos x="T2" y="T3"/>
                </a:cxn>
                <a:cxn ang="0">
                  <a:pos x="T4" y="T5"/>
                </a:cxn>
                <a:cxn ang="0">
                  <a:pos x="T6" y="T7"/>
                </a:cxn>
                <a:cxn ang="0">
                  <a:pos x="T8" y="T9"/>
                </a:cxn>
              </a:cxnLst>
              <a:rect l="0" t="0" r="r" b="b"/>
              <a:pathLst>
                <a:path w="414" h="266">
                  <a:moveTo>
                    <a:pt x="414" y="3"/>
                  </a:moveTo>
                  <a:lnTo>
                    <a:pt x="407" y="266"/>
                  </a:lnTo>
                  <a:lnTo>
                    <a:pt x="0" y="263"/>
                  </a:lnTo>
                  <a:lnTo>
                    <a:pt x="4" y="0"/>
                  </a:lnTo>
                  <a:lnTo>
                    <a:pt x="414" y="3"/>
                  </a:lnTo>
                  <a:close/>
                </a:path>
              </a:pathLst>
            </a:custGeom>
            <a:solidFill>
              <a:schemeClr val="accent5">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2" name="Freeform 13"/>
            <p:cNvSpPr>
              <a:spLocks/>
            </p:cNvSpPr>
            <p:nvPr userDrawn="1"/>
          </p:nvSpPr>
          <p:spPr bwMode="auto">
            <a:xfrm flipH="1">
              <a:off x="6215155" y="3631174"/>
              <a:ext cx="43391" cy="747775"/>
            </a:xfrm>
            <a:custGeom>
              <a:avLst/>
              <a:gdLst>
                <a:gd name="T0" fmla="*/ 28 w 28"/>
                <a:gd name="T1" fmla="*/ 0 h 471"/>
                <a:gd name="T2" fmla="*/ 23 w 28"/>
                <a:gd name="T3" fmla="*/ 265 h 471"/>
                <a:gd name="T4" fmla="*/ 0 w 28"/>
                <a:gd name="T5" fmla="*/ 471 h 471"/>
                <a:gd name="T6" fmla="*/ 4 w 28"/>
                <a:gd name="T7" fmla="*/ 208 h 471"/>
                <a:gd name="T8" fmla="*/ 28 w 28"/>
                <a:gd name="T9" fmla="*/ 0 h 471"/>
              </a:gdLst>
              <a:ahLst/>
              <a:cxnLst>
                <a:cxn ang="0">
                  <a:pos x="T0" y="T1"/>
                </a:cxn>
                <a:cxn ang="0">
                  <a:pos x="T2" y="T3"/>
                </a:cxn>
                <a:cxn ang="0">
                  <a:pos x="T4" y="T5"/>
                </a:cxn>
                <a:cxn ang="0">
                  <a:pos x="T6" y="T7"/>
                </a:cxn>
                <a:cxn ang="0">
                  <a:pos x="T8" y="T9"/>
                </a:cxn>
              </a:cxnLst>
              <a:rect l="0" t="0" r="r" b="b"/>
              <a:pathLst>
                <a:path w="28" h="471">
                  <a:moveTo>
                    <a:pt x="28" y="0"/>
                  </a:moveTo>
                  <a:lnTo>
                    <a:pt x="23" y="265"/>
                  </a:lnTo>
                  <a:lnTo>
                    <a:pt x="0" y="471"/>
                  </a:lnTo>
                  <a:lnTo>
                    <a:pt x="4" y="208"/>
                  </a:lnTo>
                  <a:lnTo>
                    <a:pt x="28" y="0"/>
                  </a:ln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3" name="Freeform 14"/>
            <p:cNvSpPr>
              <a:spLocks/>
            </p:cNvSpPr>
            <p:nvPr userDrawn="1"/>
          </p:nvSpPr>
          <p:spPr bwMode="auto">
            <a:xfrm flipH="1">
              <a:off x="6252630" y="3960669"/>
              <a:ext cx="303735" cy="418281"/>
            </a:xfrm>
            <a:custGeom>
              <a:avLst/>
              <a:gdLst>
                <a:gd name="T0" fmla="*/ 52 w 191"/>
                <a:gd name="T1" fmla="*/ 0 h 263"/>
                <a:gd name="T2" fmla="*/ 0 w 191"/>
                <a:gd name="T3" fmla="*/ 0 h 263"/>
                <a:gd name="T4" fmla="*/ 0 w 191"/>
                <a:gd name="T5" fmla="*/ 263 h 263"/>
                <a:gd name="T6" fmla="*/ 49 w 191"/>
                <a:gd name="T7" fmla="*/ 263 h 263"/>
                <a:gd name="T8" fmla="*/ 187 w 191"/>
                <a:gd name="T9" fmla="*/ 263 h 263"/>
                <a:gd name="T10" fmla="*/ 191 w 191"/>
                <a:gd name="T11" fmla="*/ 0 h 263"/>
                <a:gd name="T12" fmla="*/ 52 w 191"/>
                <a:gd name="T13" fmla="*/ 0 h 263"/>
              </a:gdLst>
              <a:ahLst/>
              <a:cxnLst>
                <a:cxn ang="0">
                  <a:pos x="T0" y="T1"/>
                </a:cxn>
                <a:cxn ang="0">
                  <a:pos x="T2" y="T3"/>
                </a:cxn>
                <a:cxn ang="0">
                  <a:pos x="T4" y="T5"/>
                </a:cxn>
                <a:cxn ang="0">
                  <a:pos x="T6" y="T7"/>
                </a:cxn>
                <a:cxn ang="0">
                  <a:pos x="T8" y="T9"/>
                </a:cxn>
                <a:cxn ang="0">
                  <a:pos x="T10" y="T11"/>
                </a:cxn>
                <a:cxn ang="0">
                  <a:pos x="T12" y="T13"/>
                </a:cxn>
              </a:cxnLst>
              <a:rect l="0" t="0" r="r" b="b"/>
              <a:pathLst>
                <a:path w="191" h="263">
                  <a:moveTo>
                    <a:pt x="52" y="0"/>
                  </a:moveTo>
                  <a:lnTo>
                    <a:pt x="0" y="0"/>
                  </a:lnTo>
                  <a:lnTo>
                    <a:pt x="0" y="263"/>
                  </a:lnTo>
                  <a:lnTo>
                    <a:pt x="49" y="263"/>
                  </a:lnTo>
                  <a:lnTo>
                    <a:pt x="187" y="263"/>
                  </a:lnTo>
                  <a:lnTo>
                    <a:pt x="191" y="0"/>
                  </a:lnTo>
                  <a:lnTo>
                    <a:pt x="52" y="0"/>
                  </a:ln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4" name="Freeform 15"/>
            <p:cNvSpPr>
              <a:spLocks/>
            </p:cNvSpPr>
            <p:nvPr userDrawn="1"/>
          </p:nvSpPr>
          <p:spPr bwMode="auto">
            <a:xfrm flipH="1">
              <a:off x="6958715" y="3952777"/>
              <a:ext cx="854008" cy="422227"/>
            </a:xfrm>
            <a:custGeom>
              <a:avLst/>
              <a:gdLst>
                <a:gd name="T0" fmla="*/ 535 w 537"/>
                <a:gd name="T1" fmla="*/ 3 h 266"/>
                <a:gd name="T2" fmla="*/ 483 w 537"/>
                <a:gd name="T3" fmla="*/ 3 h 266"/>
                <a:gd name="T4" fmla="*/ 0 w 537"/>
                <a:gd name="T5" fmla="*/ 0 h 266"/>
                <a:gd name="T6" fmla="*/ 7 w 537"/>
                <a:gd name="T7" fmla="*/ 263 h 266"/>
                <a:gd name="T8" fmla="*/ 485 w 537"/>
                <a:gd name="T9" fmla="*/ 266 h 266"/>
                <a:gd name="T10" fmla="*/ 537 w 537"/>
                <a:gd name="T11" fmla="*/ 266 h 266"/>
                <a:gd name="T12" fmla="*/ 535 w 537"/>
                <a:gd name="T13" fmla="*/ 3 h 266"/>
              </a:gdLst>
              <a:ahLst/>
              <a:cxnLst>
                <a:cxn ang="0">
                  <a:pos x="T0" y="T1"/>
                </a:cxn>
                <a:cxn ang="0">
                  <a:pos x="T2" y="T3"/>
                </a:cxn>
                <a:cxn ang="0">
                  <a:pos x="T4" y="T5"/>
                </a:cxn>
                <a:cxn ang="0">
                  <a:pos x="T6" y="T7"/>
                </a:cxn>
                <a:cxn ang="0">
                  <a:pos x="T8" y="T9"/>
                </a:cxn>
                <a:cxn ang="0">
                  <a:pos x="T10" y="T11"/>
                </a:cxn>
                <a:cxn ang="0">
                  <a:pos x="T12" y="T13"/>
                </a:cxn>
              </a:cxnLst>
              <a:rect l="0" t="0" r="r" b="b"/>
              <a:pathLst>
                <a:path w="537" h="266">
                  <a:moveTo>
                    <a:pt x="535" y="3"/>
                  </a:moveTo>
                  <a:lnTo>
                    <a:pt x="483" y="3"/>
                  </a:lnTo>
                  <a:lnTo>
                    <a:pt x="0" y="0"/>
                  </a:lnTo>
                  <a:lnTo>
                    <a:pt x="7" y="263"/>
                  </a:lnTo>
                  <a:lnTo>
                    <a:pt x="485" y="266"/>
                  </a:lnTo>
                  <a:lnTo>
                    <a:pt x="537" y="266"/>
                  </a:lnTo>
                  <a:lnTo>
                    <a:pt x="535" y="3"/>
                  </a:ln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5" name="Freeform 16"/>
            <p:cNvSpPr>
              <a:spLocks/>
            </p:cNvSpPr>
            <p:nvPr userDrawn="1"/>
          </p:nvSpPr>
          <p:spPr bwMode="auto">
            <a:xfrm flipH="1">
              <a:off x="4921323" y="3867937"/>
              <a:ext cx="112422" cy="560338"/>
            </a:xfrm>
            <a:custGeom>
              <a:avLst/>
              <a:gdLst>
                <a:gd name="T0" fmla="*/ 29 w 30"/>
                <a:gd name="T1" fmla="*/ 7 h 149"/>
                <a:gd name="T2" fmla="*/ 5 w 30"/>
                <a:gd name="T3" fmla="*/ 38 h 149"/>
                <a:gd name="T4" fmla="*/ 0 w 30"/>
                <a:gd name="T5" fmla="*/ 149 h 149"/>
                <a:gd name="T6" fmla="*/ 24 w 30"/>
                <a:gd name="T7" fmla="*/ 113 h 149"/>
                <a:gd name="T8" fmla="*/ 30 w 30"/>
                <a:gd name="T9" fmla="*/ 0 h 149"/>
                <a:gd name="T10" fmla="*/ 29 w 30"/>
                <a:gd name="T11" fmla="*/ 7 h 149"/>
                <a:gd name="T12" fmla="*/ 29 w 30"/>
                <a:gd name="T13" fmla="*/ 7 h 149"/>
              </a:gdLst>
              <a:ahLst/>
              <a:cxnLst>
                <a:cxn ang="0">
                  <a:pos x="T0" y="T1"/>
                </a:cxn>
                <a:cxn ang="0">
                  <a:pos x="T2" y="T3"/>
                </a:cxn>
                <a:cxn ang="0">
                  <a:pos x="T4" y="T5"/>
                </a:cxn>
                <a:cxn ang="0">
                  <a:pos x="T6" y="T7"/>
                </a:cxn>
                <a:cxn ang="0">
                  <a:pos x="T8" y="T9"/>
                </a:cxn>
                <a:cxn ang="0">
                  <a:pos x="T10" y="T11"/>
                </a:cxn>
                <a:cxn ang="0">
                  <a:pos x="T12" y="T13"/>
                </a:cxn>
              </a:cxnLst>
              <a:rect l="0" t="0" r="r" b="b"/>
              <a:pathLst>
                <a:path w="30" h="149">
                  <a:moveTo>
                    <a:pt x="29" y="7"/>
                  </a:moveTo>
                  <a:cubicBezTo>
                    <a:pt x="26" y="20"/>
                    <a:pt x="16" y="31"/>
                    <a:pt x="5" y="38"/>
                  </a:cubicBezTo>
                  <a:cubicBezTo>
                    <a:pt x="0" y="149"/>
                    <a:pt x="0" y="149"/>
                    <a:pt x="0" y="149"/>
                  </a:cubicBezTo>
                  <a:cubicBezTo>
                    <a:pt x="12" y="140"/>
                    <a:pt x="22" y="128"/>
                    <a:pt x="24" y="113"/>
                  </a:cubicBezTo>
                  <a:cubicBezTo>
                    <a:pt x="28" y="75"/>
                    <a:pt x="28" y="37"/>
                    <a:pt x="30" y="0"/>
                  </a:cubicBezTo>
                  <a:cubicBezTo>
                    <a:pt x="30" y="2"/>
                    <a:pt x="29" y="4"/>
                    <a:pt x="29" y="7"/>
                  </a:cubicBezTo>
                  <a:cubicBezTo>
                    <a:pt x="29" y="7"/>
                    <a:pt x="29" y="4"/>
                    <a:pt x="29" y="7"/>
                  </a:cubicBezTo>
                  <a:close/>
                </a:path>
              </a:pathLst>
            </a:custGeom>
            <a:solidFill>
              <a:schemeClr val="accent2">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6" name="Freeform 17"/>
            <p:cNvSpPr>
              <a:spLocks/>
            </p:cNvSpPr>
            <p:nvPr userDrawn="1"/>
          </p:nvSpPr>
          <p:spPr bwMode="auto">
            <a:xfrm flipH="1">
              <a:off x="5418344" y="3840315"/>
              <a:ext cx="120311" cy="584015"/>
            </a:xfrm>
            <a:custGeom>
              <a:avLst/>
              <a:gdLst>
                <a:gd name="T0" fmla="*/ 28 w 32"/>
                <a:gd name="T1" fmla="*/ 42 h 155"/>
                <a:gd name="T2" fmla="*/ 4 w 32"/>
                <a:gd name="T3" fmla="*/ 0 h 155"/>
                <a:gd name="T4" fmla="*/ 1 w 32"/>
                <a:gd name="T5" fmla="*/ 102 h 155"/>
                <a:gd name="T6" fmla="*/ 27 w 32"/>
                <a:gd name="T7" fmla="*/ 155 h 155"/>
                <a:gd name="T8" fmla="*/ 32 w 32"/>
                <a:gd name="T9" fmla="*/ 44 h 155"/>
                <a:gd name="T10" fmla="*/ 28 w 32"/>
                <a:gd name="T11" fmla="*/ 42 h 155"/>
              </a:gdLst>
              <a:ahLst/>
              <a:cxnLst>
                <a:cxn ang="0">
                  <a:pos x="T0" y="T1"/>
                </a:cxn>
                <a:cxn ang="0">
                  <a:pos x="T2" y="T3"/>
                </a:cxn>
                <a:cxn ang="0">
                  <a:pos x="T4" y="T5"/>
                </a:cxn>
                <a:cxn ang="0">
                  <a:pos x="T6" y="T7"/>
                </a:cxn>
                <a:cxn ang="0">
                  <a:pos x="T8" y="T9"/>
                </a:cxn>
                <a:cxn ang="0">
                  <a:pos x="T10" y="T11"/>
                </a:cxn>
              </a:cxnLst>
              <a:rect l="0" t="0" r="r" b="b"/>
              <a:pathLst>
                <a:path w="32" h="155">
                  <a:moveTo>
                    <a:pt x="28" y="42"/>
                  </a:moveTo>
                  <a:cubicBezTo>
                    <a:pt x="14" y="32"/>
                    <a:pt x="4" y="17"/>
                    <a:pt x="4" y="0"/>
                  </a:cubicBezTo>
                  <a:cubicBezTo>
                    <a:pt x="3" y="34"/>
                    <a:pt x="2" y="68"/>
                    <a:pt x="1" y="102"/>
                  </a:cubicBezTo>
                  <a:cubicBezTo>
                    <a:pt x="0" y="125"/>
                    <a:pt x="8" y="143"/>
                    <a:pt x="27" y="155"/>
                  </a:cubicBezTo>
                  <a:cubicBezTo>
                    <a:pt x="32" y="44"/>
                    <a:pt x="32" y="44"/>
                    <a:pt x="32" y="44"/>
                  </a:cubicBezTo>
                  <a:cubicBezTo>
                    <a:pt x="30" y="44"/>
                    <a:pt x="29" y="43"/>
                    <a:pt x="28" y="42"/>
                  </a:cubicBezTo>
                  <a:close/>
                </a:path>
              </a:pathLst>
            </a:custGeom>
            <a:solidFill>
              <a:schemeClr val="accent2">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7" name="Freeform 18"/>
            <p:cNvSpPr>
              <a:spLocks/>
            </p:cNvSpPr>
            <p:nvPr userDrawn="1"/>
          </p:nvSpPr>
          <p:spPr bwMode="auto">
            <a:xfrm flipH="1">
              <a:off x="6390691" y="4002103"/>
              <a:ext cx="49307" cy="534689"/>
            </a:xfrm>
            <a:custGeom>
              <a:avLst/>
              <a:gdLst>
                <a:gd name="T0" fmla="*/ 10 w 13"/>
                <a:gd name="T1" fmla="*/ 23 h 142"/>
                <a:gd name="T2" fmla="*/ 1 w 13"/>
                <a:gd name="T3" fmla="*/ 0 h 142"/>
                <a:gd name="T4" fmla="*/ 0 w 13"/>
                <a:gd name="T5" fmla="*/ 111 h 142"/>
                <a:gd name="T6" fmla="*/ 10 w 13"/>
                <a:gd name="T7" fmla="*/ 142 h 142"/>
                <a:gd name="T8" fmla="*/ 10 w 13"/>
                <a:gd name="T9" fmla="*/ 86 h 142"/>
                <a:gd name="T10" fmla="*/ 10 w 13"/>
                <a:gd name="T11" fmla="*/ 23 h 142"/>
                <a:gd name="T12" fmla="*/ 10 w 13"/>
                <a:gd name="T13" fmla="*/ 23 h 142"/>
              </a:gdLst>
              <a:ahLst/>
              <a:cxnLst>
                <a:cxn ang="0">
                  <a:pos x="T0" y="T1"/>
                </a:cxn>
                <a:cxn ang="0">
                  <a:pos x="T2" y="T3"/>
                </a:cxn>
                <a:cxn ang="0">
                  <a:pos x="T4" y="T5"/>
                </a:cxn>
                <a:cxn ang="0">
                  <a:pos x="T6" y="T7"/>
                </a:cxn>
                <a:cxn ang="0">
                  <a:pos x="T8" y="T9"/>
                </a:cxn>
                <a:cxn ang="0">
                  <a:pos x="T10" y="T11"/>
                </a:cxn>
                <a:cxn ang="0">
                  <a:pos x="T12" y="T13"/>
                </a:cxn>
              </a:cxnLst>
              <a:rect l="0" t="0" r="r" b="b"/>
              <a:pathLst>
                <a:path w="13" h="142">
                  <a:moveTo>
                    <a:pt x="10" y="23"/>
                  </a:moveTo>
                  <a:cubicBezTo>
                    <a:pt x="9" y="15"/>
                    <a:pt x="6" y="7"/>
                    <a:pt x="1" y="0"/>
                  </a:cubicBezTo>
                  <a:cubicBezTo>
                    <a:pt x="0" y="111"/>
                    <a:pt x="0" y="111"/>
                    <a:pt x="0" y="111"/>
                  </a:cubicBezTo>
                  <a:cubicBezTo>
                    <a:pt x="6" y="120"/>
                    <a:pt x="10" y="131"/>
                    <a:pt x="10" y="142"/>
                  </a:cubicBezTo>
                  <a:cubicBezTo>
                    <a:pt x="10" y="123"/>
                    <a:pt x="10" y="104"/>
                    <a:pt x="10" y="86"/>
                  </a:cubicBezTo>
                  <a:cubicBezTo>
                    <a:pt x="11" y="65"/>
                    <a:pt x="13" y="43"/>
                    <a:pt x="10" y="23"/>
                  </a:cubicBezTo>
                  <a:cubicBezTo>
                    <a:pt x="10" y="21"/>
                    <a:pt x="11" y="26"/>
                    <a:pt x="10" y="23"/>
                  </a:cubicBez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8" name="Freeform 19"/>
            <p:cNvSpPr>
              <a:spLocks/>
            </p:cNvSpPr>
            <p:nvPr userDrawn="1"/>
          </p:nvSpPr>
          <p:spPr bwMode="auto">
            <a:xfrm flipH="1">
              <a:off x="7080998" y="3998157"/>
              <a:ext cx="43391" cy="542581"/>
            </a:xfrm>
            <a:custGeom>
              <a:avLst/>
              <a:gdLst>
                <a:gd name="T0" fmla="*/ 2 w 12"/>
                <a:gd name="T1" fmla="*/ 135 h 144"/>
                <a:gd name="T2" fmla="*/ 12 w 12"/>
                <a:gd name="T3" fmla="*/ 112 h 144"/>
                <a:gd name="T4" fmla="*/ 11 w 12"/>
                <a:gd name="T5" fmla="*/ 0 h 144"/>
                <a:gd name="T6" fmla="*/ 0 w 12"/>
                <a:gd name="T7" fmla="*/ 33 h 144"/>
                <a:gd name="T8" fmla="*/ 2 w 12"/>
                <a:gd name="T9" fmla="*/ 144 h 144"/>
                <a:gd name="T10" fmla="*/ 2 w 12"/>
                <a:gd name="T11" fmla="*/ 135 h 144"/>
                <a:gd name="T12" fmla="*/ 2 w 12"/>
                <a:gd name="T13" fmla="*/ 135 h 144"/>
              </a:gdLst>
              <a:ahLst/>
              <a:cxnLst>
                <a:cxn ang="0">
                  <a:pos x="T0" y="T1"/>
                </a:cxn>
                <a:cxn ang="0">
                  <a:pos x="T2" y="T3"/>
                </a:cxn>
                <a:cxn ang="0">
                  <a:pos x="T4" y="T5"/>
                </a:cxn>
                <a:cxn ang="0">
                  <a:pos x="T6" y="T7"/>
                </a:cxn>
                <a:cxn ang="0">
                  <a:pos x="T8" y="T9"/>
                </a:cxn>
                <a:cxn ang="0">
                  <a:pos x="T10" y="T11"/>
                </a:cxn>
                <a:cxn ang="0">
                  <a:pos x="T12" y="T13"/>
                </a:cxn>
              </a:cxnLst>
              <a:rect l="0" t="0" r="r" b="b"/>
              <a:pathLst>
                <a:path w="12" h="144">
                  <a:moveTo>
                    <a:pt x="2" y="135"/>
                  </a:moveTo>
                  <a:cubicBezTo>
                    <a:pt x="4" y="127"/>
                    <a:pt x="7" y="119"/>
                    <a:pt x="12" y="112"/>
                  </a:cubicBezTo>
                  <a:cubicBezTo>
                    <a:pt x="11" y="0"/>
                    <a:pt x="11" y="0"/>
                    <a:pt x="11" y="0"/>
                  </a:cubicBezTo>
                  <a:cubicBezTo>
                    <a:pt x="4" y="10"/>
                    <a:pt x="0" y="21"/>
                    <a:pt x="0" y="33"/>
                  </a:cubicBezTo>
                  <a:cubicBezTo>
                    <a:pt x="1" y="70"/>
                    <a:pt x="1" y="107"/>
                    <a:pt x="2" y="144"/>
                  </a:cubicBezTo>
                  <a:cubicBezTo>
                    <a:pt x="2" y="141"/>
                    <a:pt x="2" y="138"/>
                    <a:pt x="2" y="135"/>
                  </a:cubicBezTo>
                  <a:cubicBezTo>
                    <a:pt x="3" y="133"/>
                    <a:pt x="2" y="135"/>
                    <a:pt x="2" y="135"/>
                  </a:cubicBez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9" name="Freeform 20"/>
            <p:cNvSpPr>
              <a:spLocks/>
            </p:cNvSpPr>
            <p:nvPr userDrawn="1"/>
          </p:nvSpPr>
          <p:spPr bwMode="auto">
            <a:xfrm flipH="1">
              <a:off x="6459721" y="4120484"/>
              <a:ext cx="605499" cy="633340"/>
            </a:xfrm>
            <a:custGeom>
              <a:avLst/>
              <a:gdLst>
                <a:gd name="T0" fmla="*/ 160 w 161"/>
                <a:gd name="T1" fmla="*/ 7 h 169"/>
                <a:gd name="T2" fmla="*/ 58 w 161"/>
                <a:gd name="T3" fmla="*/ 55 h 169"/>
                <a:gd name="T4" fmla="*/ 58 w 161"/>
                <a:gd name="T5" fmla="*/ 55 h 169"/>
                <a:gd name="T6" fmla="*/ 0 w 161"/>
                <a:gd name="T7" fmla="*/ 0 h 169"/>
                <a:gd name="T8" fmla="*/ 1 w 161"/>
                <a:gd name="T9" fmla="*/ 101 h 169"/>
                <a:gd name="T10" fmla="*/ 28 w 161"/>
                <a:gd name="T11" fmla="*/ 153 h 169"/>
                <a:gd name="T12" fmla="*/ 89 w 161"/>
                <a:gd name="T13" fmla="*/ 168 h 169"/>
                <a:gd name="T14" fmla="*/ 160 w 161"/>
                <a:gd name="T15" fmla="*/ 106 h 169"/>
                <a:gd name="T16" fmla="*/ 161 w 161"/>
                <a:gd name="T17" fmla="*/ 0 h 169"/>
                <a:gd name="T18" fmla="*/ 160 w 161"/>
                <a:gd name="T19" fmla="*/ 7 h 169"/>
                <a:gd name="T20" fmla="*/ 160 w 161"/>
                <a:gd name="T21"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9">
                  <a:moveTo>
                    <a:pt x="160" y="7"/>
                  </a:moveTo>
                  <a:cubicBezTo>
                    <a:pt x="150" y="50"/>
                    <a:pt x="96" y="62"/>
                    <a:pt x="58" y="55"/>
                  </a:cubicBezTo>
                  <a:cubicBezTo>
                    <a:pt x="58" y="55"/>
                    <a:pt x="58" y="55"/>
                    <a:pt x="58" y="55"/>
                  </a:cubicBezTo>
                  <a:cubicBezTo>
                    <a:pt x="32" y="49"/>
                    <a:pt x="1" y="31"/>
                    <a:pt x="0" y="0"/>
                  </a:cubicBezTo>
                  <a:cubicBezTo>
                    <a:pt x="1" y="34"/>
                    <a:pt x="1" y="68"/>
                    <a:pt x="1" y="101"/>
                  </a:cubicBezTo>
                  <a:cubicBezTo>
                    <a:pt x="2" y="123"/>
                    <a:pt x="8" y="141"/>
                    <a:pt x="28" y="153"/>
                  </a:cubicBezTo>
                  <a:cubicBezTo>
                    <a:pt x="46" y="165"/>
                    <a:pt x="68" y="169"/>
                    <a:pt x="89" y="168"/>
                  </a:cubicBezTo>
                  <a:cubicBezTo>
                    <a:pt x="124" y="168"/>
                    <a:pt x="160" y="143"/>
                    <a:pt x="160" y="106"/>
                  </a:cubicBezTo>
                  <a:cubicBezTo>
                    <a:pt x="160" y="71"/>
                    <a:pt x="161" y="35"/>
                    <a:pt x="161" y="0"/>
                  </a:cubicBezTo>
                  <a:cubicBezTo>
                    <a:pt x="161" y="2"/>
                    <a:pt x="161" y="5"/>
                    <a:pt x="160" y="7"/>
                  </a:cubicBezTo>
                  <a:cubicBezTo>
                    <a:pt x="160" y="7"/>
                    <a:pt x="161" y="5"/>
                    <a:pt x="160" y="7"/>
                  </a:cubicBezTo>
                  <a:close/>
                </a:path>
              </a:pathLst>
            </a:custGeom>
            <a:solidFill>
              <a:schemeClr val="accent4">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0" name="Freeform 21"/>
            <p:cNvSpPr>
              <a:spLocks/>
            </p:cNvSpPr>
            <p:nvPr userDrawn="1"/>
          </p:nvSpPr>
          <p:spPr bwMode="auto">
            <a:xfrm flipH="1">
              <a:off x="5787165" y="4006049"/>
              <a:ext cx="416156" cy="996376"/>
            </a:xfrm>
            <a:custGeom>
              <a:avLst/>
              <a:gdLst>
                <a:gd name="T0" fmla="*/ 33 w 263"/>
                <a:gd name="T1" fmla="*/ 322 h 627"/>
                <a:gd name="T2" fmla="*/ 5 w 263"/>
                <a:gd name="T3" fmla="*/ 364 h 627"/>
                <a:gd name="T4" fmla="*/ 0 w 263"/>
                <a:gd name="T5" fmla="*/ 627 h 627"/>
                <a:gd name="T6" fmla="*/ 29 w 263"/>
                <a:gd name="T7" fmla="*/ 585 h 627"/>
                <a:gd name="T8" fmla="*/ 256 w 263"/>
                <a:gd name="T9" fmla="*/ 263 h 627"/>
                <a:gd name="T10" fmla="*/ 263 w 263"/>
                <a:gd name="T11" fmla="*/ 0 h 627"/>
                <a:gd name="T12" fmla="*/ 33 w 263"/>
                <a:gd name="T13" fmla="*/ 322 h 627"/>
              </a:gdLst>
              <a:ahLst/>
              <a:cxnLst>
                <a:cxn ang="0">
                  <a:pos x="T0" y="T1"/>
                </a:cxn>
                <a:cxn ang="0">
                  <a:pos x="T2" y="T3"/>
                </a:cxn>
                <a:cxn ang="0">
                  <a:pos x="T4" y="T5"/>
                </a:cxn>
                <a:cxn ang="0">
                  <a:pos x="T6" y="T7"/>
                </a:cxn>
                <a:cxn ang="0">
                  <a:pos x="T8" y="T9"/>
                </a:cxn>
                <a:cxn ang="0">
                  <a:pos x="T10" y="T11"/>
                </a:cxn>
                <a:cxn ang="0">
                  <a:pos x="T12" y="T13"/>
                </a:cxn>
              </a:cxnLst>
              <a:rect l="0" t="0" r="r" b="b"/>
              <a:pathLst>
                <a:path w="263" h="627">
                  <a:moveTo>
                    <a:pt x="33" y="322"/>
                  </a:moveTo>
                  <a:lnTo>
                    <a:pt x="5" y="364"/>
                  </a:lnTo>
                  <a:lnTo>
                    <a:pt x="0" y="627"/>
                  </a:lnTo>
                  <a:lnTo>
                    <a:pt x="29" y="585"/>
                  </a:lnTo>
                  <a:lnTo>
                    <a:pt x="256" y="263"/>
                  </a:lnTo>
                  <a:lnTo>
                    <a:pt x="263" y="0"/>
                  </a:lnTo>
                  <a:lnTo>
                    <a:pt x="33" y="322"/>
                  </a:ln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1" name="Freeform 22"/>
            <p:cNvSpPr>
              <a:spLocks/>
            </p:cNvSpPr>
            <p:nvPr userDrawn="1"/>
          </p:nvSpPr>
          <p:spPr bwMode="auto">
            <a:xfrm flipH="1">
              <a:off x="5647131" y="4487466"/>
              <a:ext cx="433907" cy="712261"/>
            </a:xfrm>
            <a:custGeom>
              <a:avLst/>
              <a:gdLst>
                <a:gd name="T0" fmla="*/ 2147483647 w 115"/>
                <a:gd name="T1" fmla="*/ 2147483647 h 189"/>
                <a:gd name="T2" fmla="*/ 2147483647 w 115"/>
                <a:gd name="T3" fmla="*/ 2147483647 h 189"/>
                <a:gd name="T4" fmla="*/ 0 w 115"/>
                <a:gd name="T5" fmla="*/ 2147483647 h 189"/>
                <a:gd name="T6" fmla="*/ 2147483647 w 115"/>
                <a:gd name="T7" fmla="*/ 2147483647 h 189"/>
                <a:gd name="T8" fmla="*/ 2147483647 w 115"/>
                <a:gd name="T9" fmla="*/ 2147483647 h 189"/>
                <a:gd name="T10" fmla="*/ 2147483647 w 115"/>
                <a:gd name="T11" fmla="*/ 2147483647 h 189"/>
                <a:gd name="T12" fmla="*/ 2147483647 w 115"/>
                <a:gd name="T13" fmla="*/ 2147483647 h 1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189">
                  <a:moveTo>
                    <a:pt x="112" y="69"/>
                  </a:moveTo>
                  <a:cubicBezTo>
                    <a:pt x="104" y="21"/>
                    <a:pt x="44" y="0"/>
                    <a:pt x="2" y="5"/>
                  </a:cubicBezTo>
                  <a:cubicBezTo>
                    <a:pt x="0" y="116"/>
                    <a:pt x="0" y="116"/>
                    <a:pt x="0" y="116"/>
                  </a:cubicBezTo>
                  <a:cubicBezTo>
                    <a:pt x="44" y="112"/>
                    <a:pt x="110" y="135"/>
                    <a:pt x="109" y="189"/>
                  </a:cubicBezTo>
                  <a:cubicBezTo>
                    <a:pt x="109" y="169"/>
                    <a:pt x="110" y="150"/>
                    <a:pt x="111" y="130"/>
                  </a:cubicBezTo>
                  <a:cubicBezTo>
                    <a:pt x="111" y="110"/>
                    <a:pt x="115" y="88"/>
                    <a:pt x="112" y="69"/>
                  </a:cubicBezTo>
                  <a:cubicBezTo>
                    <a:pt x="111" y="65"/>
                    <a:pt x="112" y="72"/>
                    <a:pt x="112" y="6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32" name="Freeform 23"/>
            <p:cNvSpPr>
              <a:spLocks/>
            </p:cNvSpPr>
            <p:nvPr userDrawn="1"/>
          </p:nvSpPr>
          <p:spPr bwMode="auto">
            <a:xfrm flipH="1">
              <a:off x="7447847" y="4582172"/>
              <a:ext cx="792867" cy="724099"/>
            </a:xfrm>
            <a:custGeom>
              <a:avLst/>
              <a:gdLst>
                <a:gd name="T0" fmla="*/ 495 w 499"/>
                <a:gd name="T1" fmla="*/ 0 h 457"/>
                <a:gd name="T2" fmla="*/ 499 w 499"/>
                <a:gd name="T3" fmla="*/ 263 h 457"/>
                <a:gd name="T4" fmla="*/ 11 w 499"/>
                <a:gd name="T5" fmla="*/ 457 h 457"/>
                <a:gd name="T6" fmla="*/ 0 w 499"/>
                <a:gd name="T7" fmla="*/ 194 h 457"/>
                <a:gd name="T8" fmla="*/ 495 w 499"/>
                <a:gd name="T9" fmla="*/ 0 h 457"/>
              </a:gdLst>
              <a:ahLst/>
              <a:cxnLst>
                <a:cxn ang="0">
                  <a:pos x="T0" y="T1"/>
                </a:cxn>
                <a:cxn ang="0">
                  <a:pos x="T2" y="T3"/>
                </a:cxn>
                <a:cxn ang="0">
                  <a:pos x="T4" y="T5"/>
                </a:cxn>
                <a:cxn ang="0">
                  <a:pos x="T6" y="T7"/>
                </a:cxn>
                <a:cxn ang="0">
                  <a:pos x="T8" y="T9"/>
                </a:cxn>
              </a:cxnLst>
              <a:rect l="0" t="0" r="r" b="b"/>
              <a:pathLst>
                <a:path w="499" h="457">
                  <a:moveTo>
                    <a:pt x="495" y="0"/>
                  </a:moveTo>
                  <a:lnTo>
                    <a:pt x="499" y="263"/>
                  </a:lnTo>
                  <a:lnTo>
                    <a:pt x="11" y="457"/>
                  </a:lnTo>
                  <a:lnTo>
                    <a:pt x="0" y="194"/>
                  </a:lnTo>
                  <a:lnTo>
                    <a:pt x="495" y="0"/>
                  </a:lnTo>
                  <a:close/>
                </a:path>
              </a:pathLst>
            </a:custGeom>
            <a:solidFill>
              <a:schemeClr val="accent3">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3" name="Freeform 24"/>
            <p:cNvSpPr>
              <a:spLocks/>
            </p:cNvSpPr>
            <p:nvPr userDrawn="1"/>
          </p:nvSpPr>
          <p:spPr bwMode="auto">
            <a:xfrm flipH="1">
              <a:off x="5718134" y="4777500"/>
              <a:ext cx="621277" cy="696478"/>
            </a:xfrm>
            <a:custGeom>
              <a:avLst/>
              <a:gdLst>
                <a:gd name="T0" fmla="*/ 164 w 165"/>
                <a:gd name="T1" fmla="*/ 8 h 185"/>
                <a:gd name="T2" fmla="*/ 162 w 165"/>
                <a:gd name="T3" fmla="*/ 15 h 185"/>
                <a:gd name="T4" fmla="*/ 156 w 165"/>
                <a:gd name="T5" fmla="*/ 26 h 185"/>
                <a:gd name="T6" fmla="*/ 134 w 165"/>
                <a:gd name="T7" fmla="*/ 46 h 185"/>
                <a:gd name="T8" fmla="*/ 84 w 165"/>
                <a:gd name="T9" fmla="*/ 58 h 185"/>
                <a:gd name="T10" fmla="*/ 2 w 165"/>
                <a:gd name="T11" fmla="*/ 0 h 185"/>
                <a:gd name="T12" fmla="*/ 0 w 165"/>
                <a:gd name="T13" fmla="*/ 111 h 185"/>
                <a:gd name="T14" fmla="*/ 138 w 165"/>
                <a:gd name="T15" fmla="*/ 152 h 185"/>
                <a:gd name="T16" fmla="*/ 159 w 165"/>
                <a:gd name="T17" fmla="*/ 126 h 185"/>
                <a:gd name="T18" fmla="*/ 159 w 165"/>
                <a:gd name="T19" fmla="*/ 126 h 185"/>
                <a:gd name="T20" fmla="*/ 161 w 165"/>
                <a:gd name="T21" fmla="*/ 119 h 185"/>
                <a:gd name="T22" fmla="*/ 161 w 165"/>
                <a:gd name="T23" fmla="*/ 119 h 185"/>
                <a:gd name="T24" fmla="*/ 163 w 165"/>
                <a:gd name="T25" fmla="*/ 61 h 185"/>
                <a:gd name="T26" fmla="*/ 165 w 165"/>
                <a:gd name="T27" fmla="*/ 0 h 185"/>
                <a:gd name="T28" fmla="*/ 164 w 165"/>
                <a:gd name="T29" fmla="*/ 8 h 185"/>
                <a:gd name="T30" fmla="*/ 164 w 165"/>
                <a:gd name="T31"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185">
                  <a:moveTo>
                    <a:pt x="164" y="8"/>
                  </a:moveTo>
                  <a:cubicBezTo>
                    <a:pt x="165" y="7"/>
                    <a:pt x="162" y="16"/>
                    <a:pt x="162" y="15"/>
                  </a:cubicBezTo>
                  <a:cubicBezTo>
                    <a:pt x="161" y="19"/>
                    <a:pt x="158" y="23"/>
                    <a:pt x="156" y="26"/>
                  </a:cubicBezTo>
                  <a:cubicBezTo>
                    <a:pt x="150" y="34"/>
                    <a:pt x="142" y="41"/>
                    <a:pt x="134" y="46"/>
                  </a:cubicBezTo>
                  <a:cubicBezTo>
                    <a:pt x="119" y="54"/>
                    <a:pt x="102" y="58"/>
                    <a:pt x="84" y="58"/>
                  </a:cubicBezTo>
                  <a:cubicBezTo>
                    <a:pt x="50" y="58"/>
                    <a:pt x="4" y="39"/>
                    <a:pt x="2" y="0"/>
                  </a:cubicBezTo>
                  <a:cubicBezTo>
                    <a:pt x="0" y="111"/>
                    <a:pt x="0" y="111"/>
                    <a:pt x="0" y="111"/>
                  </a:cubicBezTo>
                  <a:cubicBezTo>
                    <a:pt x="3" y="170"/>
                    <a:pt x="100" y="185"/>
                    <a:pt x="138" y="152"/>
                  </a:cubicBezTo>
                  <a:cubicBezTo>
                    <a:pt x="147" y="145"/>
                    <a:pt x="154" y="137"/>
                    <a:pt x="159" y="126"/>
                  </a:cubicBezTo>
                  <a:cubicBezTo>
                    <a:pt x="159" y="126"/>
                    <a:pt x="159" y="126"/>
                    <a:pt x="159" y="126"/>
                  </a:cubicBezTo>
                  <a:cubicBezTo>
                    <a:pt x="160" y="124"/>
                    <a:pt x="160" y="121"/>
                    <a:pt x="161" y="119"/>
                  </a:cubicBezTo>
                  <a:cubicBezTo>
                    <a:pt x="161" y="119"/>
                    <a:pt x="161" y="119"/>
                    <a:pt x="161" y="119"/>
                  </a:cubicBezTo>
                  <a:cubicBezTo>
                    <a:pt x="164" y="100"/>
                    <a:pt x="163" y="79"/>
                    <a:pt x="163" y="61"/>
                  </a:cubicBezTo>
                  <a:cubicBezTo>
                    <a:pt x="164" y="41"/>
                    <a:pt x="164" y="21"/>
                    <a:pt x="165" y="0"/>
                  </a:cubicBezTo>
                  <a:cubicBezTo>
                    <a:pt x="165" y="3"/>
                    <a:pt x="164" y="5"/>
                    <a:pt x="164" y="8"/>
                  </a:cubicBezTo>
                  <a:cubicBezTo>
                    <a:pt x="164" y="8"/>
                    <a:pt x="164" y="5"/>
                    <a:pt x="164" y="8"/>
                  </a:cubicBez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4" name="Freeform 25"/>
            <p:cNvSpPr>
              <a:spLocks/>
            </p:cNvSpPr>
            <p:nvPr userDrawn="1"/>
          </p:nvSpPr>
          <p:spPr bwMode="auto">
            <a:xfrm flipH="1">
              <a:off x="6331522" y="4777500"/>
              <a:ext cx="481243" cy="1095028"/>
            </a:xfrm>
            <a:custGeom>
              <a:avLst/>
              <a:gdLst>
                <a:gd name="T0" fmla="*/ 272 w 303"/>
                <a:gd name="T1" fmla="*/ 43 h 690"/>
                <a:gd name="T2" fmla="*/ 0 w 303"/>
                <a:gd name="T3" fmla="*/ 427 h 690"/>
                <a:gd name="T4" fmla="*/ 0 w 303"/>
                <a:gd name="T5" fmla="*/ 690 h 690"/>
                <a:gd name="T6" fmla="*/ 270 w 303"/>
                <a:gd name="T7" fmla="*/ 304 h 690"/>
                <a:gd name="T8" fmla="*/ 298 w 303"/>
                <a:gd name="T9" fmla="*/ 263 h 690"/>
                <a:gd name="T10" fmla="*/ 303 w 303"/>
                <a:gd name="T11" fmla="*/ 0 h 690"/>
                <a:gd name="T12" fmla="*/ 272 w 303"/>
                <a:gd name="T13" fmla="*/ 43 h 690"/>
              </a:gdLst>
              <a:ahLst/>
              <a:cxnLst>
                <a:cxn ang="0">
                  <a:pos x="T0" y="T1"/>
                </a:cxn>
                <a:cxn ang="0">
                  <a:pos x="T2" y="T3"/>
                </a:cxn>
                <a:cxn ang="0">
                  <a:pos x="T4" y="T5"/>
                </a:cxn>
                <a:cxn ang="0">
                  <a:pos x="T6" y="T7"/>
                </a:cxn>
                <a:cxn ang="0">
                  <a:pos x="T8" y="T9"/>
                </a:cxn>
                <a:cxn ang="0">
                  <a:pos x="T10" y="T11"/>
                </a:cxn>
                <a:cxn ang="0">
                  <a:pos x="T12" y="T13"/>
                </a:cxn>
              </a:cxnLst>
              <a:rect l="0" t="0" r="r" b="b"/>
              <a:pathLst>
                <a:path w="303" h="690">
                  <a:moveTo>
                    <a:pt x="272" y="43"/>
                  </a:moveTo>
                  <a:lnTo>
                    <a:pt x="0" y="427"/>
                  </a:lnTo>
                  <a:lnTo>
                    <a:pt x="0" y="690"/>
                  </a:lnTo>
                  <a:lnTo>
                    <a:pt x="270" y="304"/>
                  </a:lnTo>
                  <a:lnTo>
                    <a:pt x="298" y="263"/>
                  </a:lnTo>
                  <a:lnTo>
                    <a:pt x="303" y="0"/>
                  </a:lnTo>
                  <a:lnTo>
                    <a:pt x="272" y="43"/>
                  </a:ln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5" name="Freeform 26"/>
            <p:cNvSpPr>
              <a:spLocks/>
            </p:cNvSpPr>
            <p:nvPr userDrawn="1"/>
          </p:nvSpPr>
          <p:spPr bwMode="auto">
            <a:xfrm flipH="1">
              <a:off x="6812765" y="4582172"/>
              <a:ext cx="642972" cy="1290357"/>
            </a:xfrm>
            <a:custGeom>
              <a:avLst/>
              <a:gdLst>
                <a:gd name="T0" fmla="*/ 405 w 405"/>
                <a:gd name="T1" fmla="*/ 550 h 813"/>
                <a:gd name="T2" fmla="*/ 405 w 405"/>
                <a:gd name="T3" fmla="*/ 813 h 813"/>
                <a:gd name="T4" fmla="*/ 4 w 405"/>
                <a:gd name="T5" fmla="*/ 263 h 813"/>
                <a:gd name="T6" fmla="*/ 0 w 405"/>
                <a:gd name="T7" fmla="*/ 0 h 813"/>
                <a:gd name="T8" fmla="*/ 405 w 405"/>
                <a:gd name="T9" fmla="*/ 550 h 813"/>
              </a:gdLst>
              <a:ahLst/>
              <a:cxnLst>
                <a:cxn ang="0">
                  <a:pos x="T0" y="T1"/>
                </a:cxn>
                <a:cxn ang="0">
                  <a:pos x="T2" y="T3"/>
                </a:cxn>
                <a:cxn ang="0">
                  <a:pos x="T4" y="T5"/>
                </a:cxn>
                <a:cxn ang="0">
                  <a:pos x="T6" y="T7"/>
                </a:cxn>
                <a:cxn ang="0">
                  <a:pos x="T8" y="T9"/>
                </a:cxn>
              </a:cxnLst>
              <a:rect l="0" t="0" r="r" b="b"/>
              <a:pathLst>
                <a:path w="405" h="813">
                  <a:moveTo>
                    <a:pt x="405" y="550"/>
                  </a:moveTo>
                  <a:lnTo>
                    <a:pt x="405" y="813"/>
                  </a:lnTo>
                  <a:lnTo>
                    <a:pt x="4" y="263"/>
                  </a:lnTo>
                  <a:lnTo>
                    <a:pt x="0" y="0"/>
                  </a:lnTo>
                  <a:lnTo>
                    <a:pt x="405" y="550"/>
                  </a:ln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6" name="Freeform 27"/>
            <p:cNvSpPr>
              <a:spLocks/>
            </p:cNvSpPr>
            <p:nvPr userDrawn="1"/>
          </p:nvSpPr>
          <p:spPr bwMode="auto">
            <a:xfrm flipH="1">
              <a:off x="3830638" y="4848529"/>
              <a:ext cx="2633028" cy="1501471"/>
            </a:xfrm>
            <a:custGeom>
              <a:avLst/>
              <a:gdLst>
                <a:gd name="T0" fmla="*/ 1658 w 1658"/>
                <a:gd name="T1" fmla="*/ 0 h 946"/>
                <a:gd name="T2" fmla="*/ 1634 w 1658"/>
                <a:gd name="T3" fmla="*/ 261 h 946"/>
                <a:gd name="T4" fmla="*/ 0 w 1658"/>
                <a:gd name="T5" fmla="*/ 946 h 946"/>
                <a:gd name="T6" fmla="*/ 2 w 1658"/>
                <a:gd name="T7" fmla="*/ 683 h 946"/>
                <a:gd name="T8" fmla="*/ 1658 w 1658"/>
                <a:gd name="T9" fmla="*/ 0 h 946"/>
              </a:gdLst>
              <a:ahLst/>
              <a:cxnLst>
                <a:cxn ang="0">
                  <a:pos x="T0" y="T1"/>
                </a:cxn>
                <a:cxn ang="0">
                  <a:pos x="T2" y="T3"/>
                </a:cxn>
                <a:cxn ang="0">
                  <a:pos x="T4" y="T5"/>
                </a:cxn>
                <a:cxn ang="0">
                  <a:pos x="T6" y="T7"/>
                </a:cxn>
                <a:cxn ang="0">
                  <a:pos x="T8" y="T9"/>
                </a:cxn>
              </a:cxnLst>
              <a:rect l="0" t="0" r="r" b="b"/>
              <a:pathLst>
                <a:path w="1658" h="946">
                  <a:moveTo>
                    <a:pt x="1658" y="0"/>
                  </a:moveTo>
                  <a:lnTo>
                    <a:pt x="1634" y="261"/>
                  </a:lnTo>
                  <a:lnTo>
                    <a:pt x="0" y="946"/>
                  </a:lnTo>
                  <a:lnTo>
                    <a:pt x="2" y="683"/>
                  </a:lnTo>
                  <a:lnTo>
                    <a:pt x="1658" y="0"/>
                  </a:lnTo>
                  <a:close/>
                </a:path>
              </a:pathLst>
            </a:custGeom>
            <a:solidFill>
              <a:schemeClr val="accent2">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7" name="Freeform 28"/>
            <p:cNvSpPr>
              <a:spLocks/>
            </p:cNvSpPr>
            <p:nvPr userDrawn="1"/>
          </p:nvSpPr>
          <p:spPr bwMode="auto">
            <a:xfrm flipH="1">
              <a:off x="6459721" y="5503573"/>
              <a:ext cx="315569" cy="846427"/>
            </a:xfrm>
            <a:custGeom>
              <a:avLst/>
              <a:gdLst>
                <a:gd name="T0" fmla="*/ 199 w 199"/>
                <a:gd name="T1" fmla="*/ 270 h 533"/>
                <a:gd name="T2" fmla="*/ 197 w 199"/>
                <a:gd name="T3" fmla="*/ 533 h 533"/>
                <a:gd name="T4" fmla="*/ 0 w 199"/>
                <a:gd name="T5" fmla="*/ 263 h 533"/>
                <a:gd name="T6" fmla="*/ 0 w 199"/>
                <a:gd name="T7" fmla="*/ 0 h 533"/>
                <a:gd name="T8" fmla="*/ 199 w 199"/>
                <a:gd name="T9" fmla="*/ 270 h 533"/>
              </a:gdLst>
              <a:ahLst/>
              <a:cxnLst>
                <a:cxn ang="0">
                  <a:pos x="T0" y="T1"/>
                </a:cxn>
                <a:cxn ang="0">
                  <a:pos x="T2" y="T3"/>
                </a:cxn>
                <a:cxn ang="0">
                  <a:pos x="T4" y="T5"/>
                </a:cxn>
                <a:cxn ang="0">
                  <a:pos x="T6" y="T7"/>
                </a:cxn>
                <a:cxn ang="0">
                  <a:pos x="T8" y="T9"/>
                </a:cxn>
              </a:cxnLst>
              <a:rect l="0" t="0" r="r" b="b"/>
              <a:pathLst>
                <a:path w="199" h="533">
                  <a:moveTo>
                    <a:pt x="199" y="270"/>
                  </a:moveTo>
                  <a:lnTo>
                    <a:pt x="197" y="533"/>
                  </a:lnTo>
                  <a:lnTo>
                    <a:pt x="0" y="263"/>
                  </a:lnTo>
                  <a:lnTo>
                    <a:pt x="0" y="0"/>
                  </a:lnTo>
                  <a:lnTo>
                    <a:pt x="199" y="270"/>
                  </a:lnTo>
                  <a:close/>
                </a:path>
              </a:pathLst>
            </a:custGeom>
            <a:solidFill>
              <a:schemeClr val="accent2">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8" name="Freeform 29"/>
            <p:cNvSpPr>
              <a:spLocks/>
            </p:cNvSpPr>
            <p:nvPr userDrawn="1"/>
          </p:nvSpPr>
          <p:spPr bwMode="auto">
            <a:xfrm flipH="1">
              <a:off x="4161985" y="2916940"/>
              <a:ext cx="2471299" cy="1051621"/>
            </a:xfrm>
            <a:custGeom>
              <a:avLst/>
              <a:gdLst>
                <a:gd name="T0" fmla="*/ 147 w 657"/>
                <a:gd name="T1" fmla="*/ 0 h 280"/>
                <a:gd name="T2" fmla="*/ 657 w 657"/>
                <a:gd name="T3" fmla="*/ 98 h 280"/>
                <a:gd name="T4" fmla="*/ 463 w 657"/>
                <a:gd name="T5" fmla="*/ 174 h 280"/>
                <a:gd name="T6" fmla="*/ 551 w 657"/>
                <a:gd name="T7" fmla="*/ 280 h 280"/>
                <a:gd name="T8" fmla="*/ 462 w 657"/>
                <a:gd name="T9" fmla="*/ 280 h 280"/>
                <a:gd name="T10" fmla="*/ 469 w 657"/>
                <a:gd name="T11" fmla="*/ 264 h 280"/>
                <a:gd name="T12" fmla="*/ 471 w 657"/>
                <a:gd name="T13" fmla="*/ 248 h 280"/>
                <a:gd name="T14" fmla="*/ 467 w 657"/>
                <a:gd name="T15" fmla="*/ 232 h 280"/>
                <a:gd name="T16" fmla="*/ 457 w 657"/>
                <a:gd name="T17" fmla="*/ 216 h 280"/>
                <a:gd name="T18" fmla="*/ 432 w 657"/>
                <a:gd name="T19" fmla="*/ 196 h 280"/>
                <a:gd name="T20" fmla="*/ 399 w 657"/>
                <a:gd name="T21" fmla="*/ 184 h 280"/>
                <a:gd name="T22" fmla="*/ 363 w 657"/>
                <a:gd name="T23" fmla="*/ 182 h 280"/>
                <a:gd name="T24" fmla="*/ 327 w 657"/>
                <a:gd name="T25" fmla="*/ 190 h 280"/>
                <a:gd name="T26" fmla="*/ 290 w 657"/>
                <a:gd name="T27" fmla="*/ 279 h 280"/>
                <a:gd name="T28" fmla="*/ 117 w 657"/>
                <a:gd name="T29" fmla="*/ 278 h 280"/>
                <a:gd name="T30" fmla="*/ 129 w 657"/>
                <a:gd name="T31" fmla="*/ 171 h 280"/>
                <a:gd name="T32" fmla="*/ 112 w 657"/>
                <a:gd name="T33" fmla="*/ 178 h 280"/>
                <a:gd name="T34" fmla="*/ 83 w 657"/>
                <a:gd name="T35" fmla="*/ 183 h 280"/>
                <a:gd name="T36" fmla="*/ 55 w 657"/>
                <a:gd name="T37" fmla="*/ 180 h 280"/>
                <a:gd name="T38" fmla="*/ 29 w 657"/>
                <a:gd name="T39" fmla="*/ 170 h 280"/>
                <a:gd name="T40" fmla="*/ 10 w 657"/>
                <a:gd name="T41" fmla="*/ 154 h 280"/>
                <a:gd name="T42" fmla="*/ 1 w 657"/>
                <a:gd name="T43" fmla="*/ 133 h 280"/>
                <a:gd name="T44" fmla="*/ 3 w 657"/>
                <a:gd name="T45" fmla="*/ 112 h 280"/>
                <a:gd name="T46" fmla="*/ 17 w 657"/>
                <a:gd name="T47" fmla="*/ 93 h 280"/>
                <a:gd name="T48" fmla="*/ 41 w 657"/>
                <a:gd name="T49" fmla="*/ 79 h 280"/>
                <a:gd name="T50" fmla="*/ 61 w 657"/>
                <a:gd name="T51" fmla="*/ 74 h 280"/>
                <a:gd name="T52" fmla="*/ 83 w 657"/>
                <a:gd name="T53" fmla="*/ 73 h 280"/>
                <a:gd name="T54" fmla="*/ 103 w 657"/>
                <a:gd name="T55" fmla="*/ 76 h 280"/>
                <a:gd name="T56" fmla="*/ 122 w 657"/>
                <a:gd name="T57" fmla="*/ 82 h 280"/>
                <a:gd name="T58" fmla="*/ 137 w 657"/>
                <a:gd name="T59" fmla="*/ 91 h 280"/>
                <a:gd name="T60" fmla="*/ 147 w 657"/>
                <a:gd name="T61"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7" h="280">
                  <a:moveTo>
                    <a:pt x="147" y="0"/>
                  </a:moveTo>
                  <a:cubicBezTo>
                    <a:pt x="657" y="98"/>
                    <a:pt x="657" y="98"/>
                    <a:pt x="657" y="98"/>
                  </a:cubicBezTo>
                  <a:cubicBezTo>
                    <a:pt x="463" y="174"/>
                    <a:pt x="463" y="174"/>
                    <a:pt x="463" y="174"/>
                  </a:cubicBezTo>
                  <a:cubicBezTo>
                    <a:pt x="551" y="280"/>
                    <a:pt x="551" y="280"/>
                    <a:pt x="551" y="280"/>
                  </a:cubicBezTo>
                  <a:cubicBezTo>
                    <a:pt x="462" y="280"/>
                    <a:pt x="462" y="280"/>
                    <a:pt x="462" y="280"/>
                  </a:cubicBezTo>
                  <a:cubicBezTo>
                    <a:pt x="465" y="275"/>
                    <a:pt x="467" y="270"/>
                    <a:pt x="469" y="264"/>
                  </a:cubicBezTo>
                  <a:cubicBezTo>
                    <a:pt x="470" y="259"/>
                    <a:pt x="471" y="254"/>
                    <a:pt x="471" y="248"/>
                  </a:cubicBezTo>
                  <a:cubicBezTo>
                    <a:pt x="470" y="243"/>
                    <a:pt x="469" y="237"/>
                    <a:pt x="467" y="232"/>
                  </a:cubicBezTo>
                  <a:cubicBezTo>
                    <a:pt x="465" y="227"/>
                    <a:pt x="461" y="221"/>
                    <a:pt x="457" y="216"/>
                  </a:cubicBezTo>
                  <a:cubicBezTo>
                    <a:pt x="451" y="208"/>
                    <a:pt x="442" y="201"/>
                    <a:pt x="432" y="196"/>
                  </a:cubicBezTo>
                  <a:cubicBezTo>
                    <a:pt x="422" y="191"/>
                    <a:pt x="411" y="187"/>
                    <a:pt x="399" y="184"/>
                  </a:cubicBezTo>
                  <a:cubicBezTo>
                    <a:pt x="387" y="182"/>
                    <a:pt x="375" y="181"/>
                    <a:pt x="363" y="182"/>
                  </a:cubicBezTo>
                  <a:cubicBezTo>
                    <a:pt x="350" y="183"/>
                    <a:pt x="338" y="185"/>
                    <a:pt x="327" y="190"/>
                  </a:cubicBezTo>
                  <a:cubicBezTo>
                    <a:pt x="291" y="204"/>
                    <a:pt x="264" y="243"/>
                    <a:pt x="290" y="279"/>
                  </a:cubicBezTo>
                  <a:cubicBezTo>
                    <a:pt x="117" y="278"/>
                    <a:pt x="117" y="278"/>
                    <a:pt x="117" y="278"/>
                  </a:cubicBezTo>
                  <a:cubicBezTo>
                    <a:pt x="121" y="242"/>
                    <a:pt x="125" y="207"/>
                    <a:pt x="129" y="171"/>
                  </a:cubicBezTo>
                  <a:cubicBezTo>
                    <a:pt x="123" y="174"/>
                    <a:pt x="118" y="176"/>
                    <a:pt x="112" y="178"/>
                  </a:cubicBezTo>
                  <a:cubicBezTo>
                    <a:pt x="103" y="181"/>
                    <a:pt x="93" y="183"/>
                    <a:pt x="83" y="183"/>
                  </a:cubicBezTo>
                  <a:cubicBezTo>
                    <a:pt x="73" y="183"/>
                    <a:pt x="64" y="182"/>
                    <a:pt x="55" y="180"/>
                  </a:cubicBezTo>
                  <a:cubicBezTo>
                    <a:pt x="45" y="178"/>
                    <a:pt x="37" y="175"/>
                    <a:pt x="29" y="170"/>
                  </a:cubicBezTo>
                  <a:cubicBezTo>
                    <a:pt x="22" y="166"/>
                    <a:pt x="15" y="161"/>
                    <a:pt x="10" y="154"/>
                  </a:cubicBezTo>
                  <a:cubicBezTo>
                    <a:pt x="5" y="147"/>
                    <a:pt x="2" y="140"/>
                    <a:pt x="1" y="133"/>
                  </a:cubicBezTo>
                  <a:cubicBezTo>
                    <a:pt x="0" y="126"/>
                    <a:pt x="1" y="119"/>
                    <a:pt x="3" y="112"/>
                  </a:cubicBezTo>
                  <a:cubicBezTo>
                    <a:pt x="6" y="105"/>
                    <a:pt x="11" y="99"/>
                    <a:pt x="17" y="93"/>
                  </a:cubicBezTo>
                  <a:cubicBezTo>
                    <a:pt x="23" y="88"/>
                    <a:pt x="31" y="83"/>
                    <a:pt x="41" y="79"/>
                  </a:cubicBezTo>
                  <a:cubicBezTo>
                    <a:pt x="47" y="77"/>
                    <a:pt x="54" y="75"/>
                    <a:pt x="61" y="74"/>
                  </a:cubicBezTo>
                  <a:cubicBezTo>
                    <a:pt x="68" y="73"/>
                    <a:pt x="76" y="73"/>
                    <a:pt x="83" y="73"/>
                  </a:cubicBezTo>
                  <a:cubicBezTo>
                    <a:pt x="90" y="73"/>
                    <a:pt x="97" y="74"/>
                    <a:pt x="103" y="76"/>
                  </a:cubicBezTo>
                  <a:cubicBezTo>
                    <a:pt x="110" y="77"/>
                    <a:pt x="117" y="79"/>
                    <a:pt x="122" y="82"/>
                  </a:cubicBezTo>
                  <a:cubicBezTo>
                    <a:pt x="128" y="85"/>
                    <a:pt x="133" y="88"/>
                    <a:pt x="137" y="91"/>
                  </a:cubicBezTo>
                  <a:cubicBezTo>
                    <a:pt x="141" y="61"/>
                    <a:pt x="144" y="30"/>
                    <a:pt x="147" y="0"/>
                  </a:cubicBezTo>
                  <a:close/>
                </a:path>
              </a:pathLst>
            </a:custGeom>
            <a:gradFill>
              <a:gsLst>
                <a:gs pos="0">
                  <a:schemeClr val="accent1">
                    <a:lumMod val="5000"/>
                    <a:lumOff val="95000"/>
                  </a:schemeClr>
                </a:gs>
                <a:gs pos="55000">
                  <a:schemeClr val="accent5">
                    <a:lumMod val="20000"/>
                    <a:lumOff val="80000"/>
                  </a:schemeClr>
                </a:gs>
                <a:gs pos="100000">
                  <a:schemeClr val="accent5">
                    <a:lumMod val="40000"/>
                    <a:lumOff val="60000"/>
                  </a:schemeClr>
                </a:gs>
              </a:gsLst>
              <a:lin ang="5400000" scaled="1"/>
            </a:gradFill>
            <a:ln>
              <a:noFill/>
            </a:ln>
          </p:spPr>
          <p:txBody>
            <a:bodyPr/>
            <a:lstStyle/>
            <a:p>
              <a:pPr>
                <a:defRPr/>
              </a:pPr>
              <a:endParaRPr lang="id-ID">
                <a:solidFill>
                  <a:prstClr val="black">
                    <a:lumMod val="75000"/>
                    <a:lumOff val="25000"/>
                  </a:prstClr>
                </a:solidFill>
                <a:cs typeface="Arial" pitchFamily="34" charset="0"/>
              </a:endParaRPr>
            </a:p>
          </p:txBody>
        </p:sp>
        <p:sp>
          <p:nvSpPr>
            <p:cNvPr id="39" name="Freeform 30"/>
            <p:cNvSpPr>
              <a:spLocks/>
            </p:cNvSpPr>
            <p:nvPr userDrawn="1"/>
          </p:nvSpPr>
          <p:spPr bwMode="auto">
            <a:xfrm flipH="1">
              <a:off x="4278351" y="2950481"/>
              <a:ext cx="2323376" cy="984539"/>
            </a:xfrm>
            <a:custGeom>
              <a:avLst/>
              <a:gdLst>
                <a:gd name="T0" fmla="*/ 465 w 618"/>
                <a:gd name="T1" fmla="*/ 261 h 262"/>
                <a:gd name="T2" fmla="*/ 467 w 618"/>
                <a:gd name="T3" fmla="*/ 256 h 262"/>
                <a:gd name="T4" fmla="*/ 469 w 618"/>
                <a:gd name="T5" fmla="*/ 238 h 262"/>
                <a:gd name="T6" fmla="*/ 465 w 618"/>
                <a:gd name="T7" fmla="*/ 219 h 262"/>
                <a:gd name="T8" fmla="*/ 454 w 618"/>
                <a:gd name="T9" fmla="*/ 201 h 262"/>
                <a:gd name="T10" fmla="*/ 426 w 618"/>
                <a:gd name="T11" fmla="*/ 179 h 262"/>
                <a:gd name="T12" fmla="*/ 391 w 618"/>
                <a:gd name="T13" fmla="*/ 166 h 262"/>
                <a:gd name="T14" fmla="*/ 363 w 618"/>
                <a:gd name="T15" fmla="*/ 164 h 262"/>
                <a:gd name="T16" fmla="*/ 353 w 618"/>
                <a:gd name="T17" fmla="*/ 164 h 262"/>
                <a:gd name="T18" fmla="*/ 315 w 618"/>
                <a:gd name="T19" fmla="*/ 172 h 262"/>
                <a:gd name="T20" fmla="*/ 266 w 618"/>
                <a:gd name="T21" fmla="*/ 222 h 262"/>
                <a:gd name="T22" fmla="*/ 268 w 618"/>
                <a:gd name="T23" fmla="*/ 261 h 262"/>
                <a:gd name="T24" fmla="*/ 118 w 618"/>
                <a:gd name="T25" fmla="*/ 260 h 262"/>
                <a:gd name="T26" fmla="*/ 130 w 618"/>
                <a:gd name="T27" fmla="*/ 146 h 262"/>
                <a:gd name="T28" fmla="*/ 117 w 618"/>
                <a:gd name="T29" fmla="*/ 154 h 262"/>
                <a:gd name="T30" fmla="*/ 101 w 618"/>
                <a:gd name="T31" fmla="*/ 161 h 262"/>
                <a:gd name="T32" fmla="*/ 75 w 618"/>
                <a:gd name="T33" fmla="*/ 165 h 262"/>
                <a:gd name="T34" fmla="*/ 72 w 618"/>
                <a:gd name="T35" fmla="*/ 165 h 262"/>
                <a:gd name="T36" fmla="*/ 49 w 618"/>
                <a:gd name="T37" fmla="*/ 162 h 262"/>
                <a:gd name="T38" fmla="*/ 26 w 618"/>
                <a:gd name="T39" fmla="*/ 153 h 262"/>
                <a:gd name="T40" fmla="*/ 9 w 618"/>
                <a:gd name="T41" fmla="*/ 139 h 262"/>
                <a:gd name="T42" fmla="*/ 1 w 618"/>
                <a:gd name="T43" fmla="*/ 122 h 262"/>
                <a:gd name="T44" fmla="*/ 3 w 618"/>
                <a:gd name="T45" fmla="*/ 106 h 262"/>
                <a:gd name="T46" fmla="*/ 15 w 618"/>
                <a:gd name="T47" fmla="*/ 90 h 262"/>
                <a:gd name="T48" fmla="*/ 36 w 618"/>
                <a:gd name="T49" fmla="*/ 77 h 262"/>
                <a:gd name="T50" fmla="*/ 55 w 618"/>
                <a:gd name="T51" fmla="*/ 72 h 262"/>
                <a:gd name="T52" fmla="*/ 70 w 618"/>
                <a:gd name="T53" fmla="*/ 71 h 262"/>
                <a:gd name="T54" fmla="*/ 74 w 618"/>
                <a:gd name="T55" fmla="*/ 71 h 262"/>
                <a:gd name="T56" fmla="*/ 94 w 618"/>
                <a:gd name="T57" fmla="*/ 74 h 262"/>
                <a:gd name="T58" fmla="*/ 111 w 618"/>
                <a:gd name="T59" fmla="*/ 80 h 262"/>
                <a:gd name="T60" fmla="*/ 124 w 618"/>
                <a:gd name="T61" fmla="*/ 88 h 262"/>
                <a:gd name="T62" fmla="*/ 135 w 618"/>
                <a:gd name="T63" fmla="*/ 97 h 262"/>
                <a:gd name="T64" fmla="*/ 137 w 618"/>
                <a:gd name="T65" fmla="*/ 82 h 262"/>
                <a:gd name="T66" fmla="*/ 145 w 618"/>
                <a:gd name="T67" fmla="*/ 12 h 262"/>
                <a:gd name="T68" fmla="*/ 146 w 618"/>
                <a:gd name="T69" fmla="*/ 0 h 262"/>
                <a:gd name="T70" fmla="*/ 618 w 618"/>
                <a:gd name="T71" fmla="*/ 91 h 262"/>
                <a:gd name="T72" fmla="*/ 440 w 618"/>
                <a:gd name="T73" fmla="*/ 161 h 262"/>
                <a:gd name="T74" fmla="*/ 524 w 618"/>
                <a:gd name="T75" fmla="*/ 262 h 262"/>
                <a:gd name="T76" fmla="*/ 465 w 618"/>
                <a:gd name="T77"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8" h="262">
                  <a:moveTo>
                    <a:pt x="465" y="261"/>
                  </a:moveTo>
                  <a:cubicBezTo>
                    <a:pt x="466" y="260"/>
                    <a:pt x="467" y="258"/>
                    <a:pt x="467" y="256"/>
                  </a:cubicBezTo>
                  <a:cubicBezTo>
                    <a:pt x="469" y="250"/>
                    <a:pt x="470" y="244"/>
                    <a:pt x="469" y="238"/>
                  </a:cubicBezTo>
                  <a:cubicBezTo>
                    <a:pt x="469" y="231"/>
                    <a:pt x="467" y="225"/>
                    <a:pt x="465" y="219"/>
                  </a:cubicBezTo>
                  <a:cubicBezTo>
                    <a:pt x="462" y="213"/>
                    <a:pt x="459" y="207"/>
                    <a:pt x="454" y="201"/>
                  </a:cubicBezTo>
                  <a:cubicBezTo>
                    <a:pt x="447" y="192"/>
                    <a:pt x="438" y="185"/>
                    <a:pt x="426" y="179"/>
                  </a:cubicBezTo>
                  <a:cubicBezTo>
                    <a:pt x="416" y="173"/>
                    <a:pt x="404" y="169"/>
                    <a:pt x="391" y="166"/>
                  </a:cubicBezTo>
                  <a:cubicBezTo>
                    <a:pt x="382" y="164"/>
                    <a:pt x="373" y="164"/>
                    <a:pt x="363" y="164"/>
                  </a:cubicBezTo>
                  <a:cubicBezTo>
                    <a:pt x="360" y="164"/>
                    <a:pt x="356" y="164"/>
                    <a:pt x="353" y="164"/>
                  </a:cubicBezTo>
                  <a:cubicBezTo>
                    <a:pt x="340" y="165"/>
                    <a:pt x="327" y="168"/>
                    <a:pt x="315" y="172"/>
                  </a:cubicBezTo>
                  <a:cubicBezTo>
                    <a:pt x="291" y="182"/>
                    <a:pt x="272" y="201"/>
                    <a:pt x="266" y="222"/>
                  </a:cubicBezTo>
                  <a:cubicBezTo>
                    <a:pt x="262" y="235"/>
                    <a:pt x="263" y="248"/>
                    <a:pt x="268" y="261"/>
                  </a:cubicBezTo>
                  <a:cubicBezTo>
                    <a:pt x="118" y="260"/>
                    <a:pt x="118" y="260"/>
                    <a:pt x="118" y="260"/>
                  </a:cubicBezTo>
                  <a:cubicBezTo>
                    <a:pt x="130" y="146"/>
                    <a:pt x="130" y="146"/>
                    <a:pt x="130" y="146"/>
                  </a:cubicBezTo>
                  <a:cubicBezTo>
                    <a:pt x="117" y="154"/>
                    <a:pt x="117" y="154"/>
                    <a:pt x="117" y="154"/>
                  </a:cubicBezTo>
                  <a:cubicBezTo>
                    <a:pt x="112" y="157"/>
                    <a:pt x="107" y="159"/>
                    <a:pt x="101" y="161"/>
                  </a:cubicBezTo>
                  <a:cubicBezTo>
                    <a:pt x="93" y="163"/>
                    <a:pt x="84" y="165"/>
                    <a:pt x="75" y="165"/>
                  </a:cubicBezTo>
                  <a:cubicBezTo>
                    <a:pt x="74" y="165"/>
                    <a:pt x="73" y="165"/>
                    <a:pt x="72" y="165"/>
                  </a:cubicBezTo>
                  <a:cubicBezTo>
                    <a:pt x="64" y="165"/>
                    <a:pt x="56" y="164"/>
                    <a:pt x="49" y="162"/>
                  </a:cubicBezTo>
                  <a:cubicBezTo>
                    <a:pt x="40" y="160"/>
                    <a:pt x="32" y="157"/>
                    <a:pt x="26" y="153"/>
                  </a:cubicBezTo>
                  <a:cubicBezTo>
                    <a:pt x="19" y="150"/>
                    <a:pt x="13" y="145"/>
                    <a:pt x="9" y="139"/>
                  </a:cubicBezTo>
                  <a:cubicBezTo>
                    <a:pt x="5" y="134"/>
                    <a:pt x="2" y="128"/>
                    <a:pt x="1" y="122"/>
                  </a:cubicBezTo>
                  <a:cubicBezTo>
                    <a:pt x="0" y="117"/>
                    <a:pt x="1" y="111"/>
                    <a:pt x="3" y="106"/>
                  </a:cubicBezTo>
                  <a:cubicBezTo>
                    <a:pt x="6" y="100"/>
                    <a:pt x="9" y="95"/>
                    <a:pt x="15" y="90"/>
                  </a:cubicBezTo>
                  <a:cubicBezTo>
                    <a:pt x="21" y="85"/>
                    <a:pt x="28" y="81"/>
                    <a:pt x="36" y="77"/>
                  </a:cubicBezTo>
                  <a:cubicBezTo>
                    <a:pt x="42" y="75"/>
                    <a:pt x="48" y="73"/>
                    <a:pt x="55" y="72"/>
                  </a:cubicBezTo>
                  <a:cubicBezTo>
                    <a:pt x="60" y="72"/>
                    <a:pt x="65" y="71"/>
                    <a:pt x="70" y="71"/>
                  </a:cubicBezTo>
                  <a:cubicBezTo>
                    <a:pt x="72" y="71"/>
                    <a:pt x="73" y="71"/>
                    <a:pt x="74" y="71"/>
                  </a:cubicBezTo>
                  <a:cubicBezTo>
                    <a:pt x="81" y="72"/>
                    <a:pt x="87" y="72"/>
                    <a:pt x="94" y="74"/>
                  </a:cubicBezTo>
                  <a:cubicBezTo>
                    <a:pt x="100" y="75"/>
                    <a:pt x="106" y="77"/>
                    <a:pt x="111" y="80"/>
                  </a:cubicBezTo>
                  <a:cubicBezTo>
                    <a:pt x="116" y="82"/>
                    <a:pt x="120" y="85"/>
                    <a:pt x="124" y="88"/>
                  </a:cubicBezTo>
                  <a:cubicBezTo>
                    <a:pt x="135" y="97"/>
                    <a:pt x="135" y="97"/>
                    <a:pt x="135" y="97"/>
                  </a:cubicBezTo>
                  <a:cubicBezTo>
                    <a:pt x="137" y="82"/>
                    <a:pt x="137" y="82"/>
                    <a:pt x="137" y="82"/>
                  </a:cubicBezTo>
                  <a:cubicBezTo>
                    <a:pt x="140" y="59"/>
                    <a:pt x="142" y="36"/>
                    <a:pt x="145" y="12"/>
                  </a:cubicBezTo>
                  <a:cubicBezTo>
                    <a:pt x="146" y="0"/>
                    <a:pt x="146" y="0"/>
                    <a:pt x="146" y="0"/>
                  </a:cubicBezTo>
                  <a:cubicBezTo>
                    <a:pt x="618" y="91"/>
                    <a:pt x="618" y="91"/>
                    <a:pt x="618" y="91"/>
                  </a:cubicBezTo>
                  <a:cubicBezTo>
                    <a:pt x="440" y="161"/>
                    <a:pt x="440" y="161"/>
                    <a:pt x="440" y="161"/>
                  </a:cubicBezTo>
                  <a:cubicBezTo>
                    <a:pt x="524" y="262"/>
                    <a:pt x="524" y="262"/>
                    <a:pt x="524" y="262"/>
                  </a:cubicBezTo>
                  <a:lnTo>
                    <a:pt x="465" y="261"/>
                  </a:lnTo>
                  <a:close/>
                </a:path>
              </a:pathLst>
            </a:custGeom>
            <a:solidFill>
              <a:schemeClr val="accent5"/>
            </a:solidFill>
            <a:ln>
              <a:noFill/>
            </a:ln>
          </p:spPr>
          <p:txBody>
            <a:bodyPr/>
            <a:lstStyle/>
            <a:p>
              <a:pPr>
                <a:defRPr/>
              </a:pPr>
              <a:endParaRPr lang="id-ID">
                <a:solidFill>
                  <a:prstClr val="black">
                    <a:lumMod val="75000"/>
                    <a:lumOff val="25000"/>
                  </a:prstClr>
                </a:solidFill>
                <a:cs typeface="Arial" pitchFamily="34" charset="0"/>
              </a:endParaRPr>
            </a:p>
          </p:txBody>
        </p:sp>
        <p:sp>
          <p:nvSpPr>
            <p:cNvPr id="40" name="Freeform 31"/>
            <p:cNvSpPr>
              <a:spLocks/>
            </p:cNvSpPr>
            <p:nvPr userDrawn="1"/>
          </p:nvSpPr>
          <p:spPr bwMode="auto">
            <a:xfrm flipH="1">
              <a:off x="6136263" y="2693988"/>
              <a:ext cx="2027530" cy="1643529"/>
            </a:xfrm>
            <a:custGeom>
              <a:avLst/>
              <a:gdLst>
                <a:gd name="T0" fmla="*/ 247 w 539"/>
                <a:gd name="T1" fmla="*/ 0 h 437"/>
                <a:gd name="T2" fmla="*/ 539 w 539"/>
                <a:gd name="T3" fmla="*/ 56 h 437"/>
                <a:gd name="T4" fmla="*/ 531 w 539"/>
                <a:gd name="T5" fmla="*/ 129 h 437"/>
                <a:gd name="T6" fmla="*/ 509 w 539"/>
                <a:gd name="T7" fmla="*/ 123 h 437"/>
                <a:gd name="T8" fmla="*/ 486 w 539"/>
                <a:gd name="T9" fmla="*/ 121 h 437"/>
                <a:gd name="T10" fmla="*/ 463 w 539"/>
                <a:gd name="T11" fmla="*/ 123 h 437"/>
                <a:gd name="T12" fmla="*/ 440 w 539"/>
                <a:gd name="T13" fmla="*/ 129 h 437"/>
                <a:gd name="T14" fmla="*/ 412 w 539"/>
                <a:gd name="T15" fmla="*/ 146 h 437"/>
                <a:gd name="T16" fmla="*/ 395 w 539"/>
                <a:gd name="T17" fmla="*/ 168 h 437"/>
                <a:gd name="T18" fmla="*/ 392 w 539"/>
                <a:gd name="T19" fmla="*/ 193 h 437"/>
                <a:gd name="T20" fmla="*/ 403 w 539"/>
                <a:gd name="T21" fmla="*/ 218 h 437"/>
                <a:gd name="T22" fmla="*/ 518 w 539"/>
                <a:gd name="T23" fmla="*/ 249 h 437"/>
                <a:gd name="T24" fmla="*/ 508 w 539"/>
                <a:gd name="T25" fmla="*/ 337 h 437"/>
                <a:gd name="T26" fmla="*/ 427 w 539"/>
                <a:gd name="T27" fmla="*/ 337 h 437"/>
                <a:gd name="T28" fmla="*/ 443 w 539"/>
                <a:gd name="T29" fmla="*/ 351 h 437"/>
                <a:gd name="T30" fmla="*/ 453 w 539"/>
                <a:gd name="T31" fmla="*/ 373 h 437"/>
                <a:gd name="T32" fmla="*/ 450 w 539"/>
                <a:gd name="T33" fmla="*/ 394 h 437"/>
                <a:gd name="T34" fmla="*/ 436 w 539"/>
                <a:gd name="T35" fmla="*/ 414 h 437"/>
                <a:gd name="T36" fmla="*/ 412 w 539"/>
                <a:gd name="T37" fmla="*/ 429 h 437"/>
                <a:gd name="T38" fmla="*/ 381 w 539"/>
                <a:gd name="T39" fmla="*/ 436 h 437"/>
                <a:gd name="T40" fmla="*/ 350 w 539"/>
                <a:gd name="T41" fmla="*/ 434 h 437"/>
                <a:gd name="T42" fmla="*/ 323 w 539"/>
                <a:gd name="T43" fmla="*/ 424 h 437"/>
                <a:gd name="T44" fmla="*/ 302 w 539"/>
                <a:gd name="T45" fmla="*/ 406 h 437"/>
                <a:gd name="T46" fmla="*/ 294 w 539"/>
                <a:gd name="T47" fmla="*/ 391 h 437"/>
                <a:gd name="T48" fmla="*/ 293 w 539"/>
                <a:gd name="T49" fmla="*/ 376 h 437"/>
                <a:gd name="T50" fmla="*/ 296 w 539"/>
                <a:gd name="T51" fmla="*/ 361 h 437"/>
                <a:gd name="T52" fmla="*/ 305 w 539"/>
                <a:gd name="T53" fmla="*/ 347 h 437"/>
                <a:gd name="T54" fmla="*/ 319 w 539"/>
                <a:gd name="T55" fmla="*/ 336 h 437"/>
                <a:gd name="T56" fmla="*/ 93 w 539"/>
                <a:gd name="T57" fmla="*/ 335 h 437"/>
                <a:gd name="T58" fmla="*/ 108 w 539"/>
                <a:gd name="T59" fmla="*/ 303 h 437"/>
                <a:gd name="T60" fmla="*/ 0 w 539"/>
                <a:gd name="T61" fmla="*/ 158 h 437"/>
                <a:gd name="T62" fmla="*/ 114 w 539"/>
                <a:gd name="T63" fmla="*/ 115 h 437"/>
                <a:gd name="T64" fmla="*/ 164 w 539"/>
                <a:gd name="T65" fmla="*/ 181 h 437"/>
                <a:gd name="T66" fmla="*/ 247 w 539"/>
                <a:gd name="T6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9" h="437">
                  <a:moveTo>
                    <a:pt x="247" y="0"/>
                  </a:moveTo>
                  <a:cubicBezTo>
                    <a:pt x="539" y="56"/>
                    <a:pt x="539" y="56"/>
                    <a:pt x="539" y="56"/>
                  </a:cubicBezTo>
                  <a:cubicBezTo>
                    <a:pt x="531" y="129"/>
                    <a:pt x="531" y="129"/>
                    <a:pt x="531" y="129"/>
                  </a:cubicBezTo>
                  <a:cubicBezTo>
                    <a:pt x="524" y="127"/>
                    <a:pt x="517" y="124"/>
                    <a:pt x="509" y="123"/>
                  </a:cubicBezTo>
                  <a:cubicBezTo>
                    <a:pt x="502" y="122"/>
                    <a:pt x="494" y="121"/>
                    <a:pt x="486" y="121"/>
                  </a:cubicBezTo>
                  <a:cubicBezTo>
                    <a:pt x="478" y="121"/>
                    <a:pt x="471" y="121"/>
                    <a:pt x="463" y="123"/>
                  </a:cubicBezTo>
                  <a:cubicBezTo>
                    <a:pt x="455" y="124"/>
                    <a:pt x="447" y="126"/>
                    <a:pt x="440" y="129"/>
                  </a:cubicBezTo>
                  <a:cubicBezTo>
                    <a:pt x="429" y="133"/>
                    <a:pt x="419" y="139"/>
                    <a:pt x="412" y="146"/>
                  </a:cubicBezTo>
                  <a:cubicBezTo>
                    <a:pt x="404" y="152"/>
                    <a:pt x="399" y="160"/>
                    <a:pt x="395" y="168"/>
                  </a:cubicBezTo>
                  <a:cubicBezTo>
                    <a:pt x="392" y="176"/>
                    <a:pt x="391" y="185"/>
                    <a:pt x="392" y="193"/>
                  </a:cubicBezTo>
                  <a:cubicBezTo>
                    <a:pt x="393" y="202"/>
                    <a:pt x="397" y="210"/>
                    <a:pt x="403" y="218"/>
                  </a:cubicBezTo>
                  <a:cubicBezTo>
                    <a:pt x="429" y="251"/>
                    <a:pt x="479" y="259"/>
                    <a:pt x="518" y="249"/>
                  </a:cubicBezTo>
                  <a:cubicBezTo>
                    <a:pt x="508" y="337"/>
                    <a:pt x="508" y="337"/>
                    <a:pt x="508" y="337"/>
                  </a:cubicBezTo>
                  <a:cubicBezTo>
                    <a:pt x="481" y="337"/>
                    <a:pt x="454" y="337"/>
                    <a:pt x="427" y="337"/>
                  </a:cubicBezTo>
                  <a:cubicBezTo>
                    <a:pt x="433" y="341"/>
                    <a:pt x="439" y="345"/>
                    <a:pt x="443" y="351"/>
                  </a:cubicBezTo>
                  <a:cubicBezTo>
                    <a:pt x="448" y="358"/>
                    <a:pt x="451" y="365"/>
                    <a:pt x="453" y="373"/>
                  </a:cubicBezTo>
                  <a:cubicBezTo>
                    <a:pt x="454" y="380"/>
                    <a:pt x="453" y="387"/>
                    <a:pt x="450" y="394"/>
                  </a:cubicBezTo>
                  <a:cubicBezTo>
                    <a:pt x="447" y="402"/>
                    <a:pt x="442" y="408"/>
                    <a:pt x="436" y="414"/>
                  </a:cubicBezTo>
                  <a:cubicBezTo>
                    <a:pt x="429" y="420"/>
                    <a:pt x="421" y="425"/>
                    <a:pt x="412" y="429"/>
                  </a:cubicBezTo>
                  <a:cubicBezTo>
                    <a:pt x="402" y="433"/>
                    <a:pt x="391" y="435"/>
                    <a:pt x="381" y="436"/>
                  </a:cubicBezTo>
                  <a:cubicBezTo>
                    <a:pt x="370" y="437"/>
                    <a:pt x="360" y="436"/>
                    <a:pt x="350" y="434"/>
                  </a:cubicBezTo>
                  <a:cubicBezTo>
                    <a:pt x="340" y="432"/>
                    <a:pt x="331" y="428"/>
                    <a:pt x="323" y="424"/>
                  </a:cubicBezTo>
                  <a:cubicBezTo>
                    <a:pt x="314" y="419"/>
                    <a:pt x="307" y="413"/>
                    <a:pt x="302" y="406"/>
                  </a:cubicBezTo>
                  <a:cubicBezTo>
                    <a:pt x="298" y="401"/>
                    <a:pt x="296" y="396"/>
                    <a:pt x="294" y="391"/>
                  </a:cubicBezTo>
                  <a:cubicBezTo>
                    <a:pt x="293" y="386"/>
                    <a:pt x="292" y="381"/>
                    <a:pt x="293" y="376"/>
                  </a:cubicBezTo>
                  <a:cubicBezTo>
                    <a:pt x="293" y="371"/>
                    <a:pt x="294" y="366"/>
                    <a:pt x="296" y="361"/>
                  </a:cubicBezTo>
                  <a:cubicBezTo>
                    <a:pt x="299" y="356"/>
                    <a:pt x="302" y="352"/>
                    <a:pt x="305" y="347"/>
                  </a:cubicBezTo>
                  <a:cubicBezTo>
                    <a:pt x="309" y="343"/>
                    <a:pt x="314" y="339"/>
                    <a:pt x="319" y="336"/>
                  </a:cubicBezTo>
                  <a:cubicBezTo>
                    <a:pt x="244" y="336"/>
                    <a:pt x="168" y="335"/>
                    <a:pt x="93" y="335"/>
                  </a:cubicBezTo>
                  <a:cubicBezTo>
                    <a:pt x="108" y="303"/>
                    <a:pt x="108" y="303"/>
                    <a:pt x="108" y="303"/>
                  </a:cubicBezTo>
                  <a:cubicBezTo>
                    <a:pt x="0" y="158"/>
                    <a:pt x="0" y="158"/>
                    <a:pt x="0" y="158"/>
                  </a:cubicBezTo>
                  <a:cubicBezTo>
                    <a:pt x="114" y="115"/>
                    <a:pt x="114" y="115"/>
                    <a:pt x="114" y="115"/>
                  </a:cubicBezTo>
                  <a:cubicBezTo>
                    <a:pt x="164" y="181"/>
                    <a:pt x="164" y="181"/>
                    <a:pt x="164" y="181"/>
                  </a:cubicBezTo>
                  <a:lnTo>
                    <a:pt x="247" y="0"/>
                  </a:lnTo>
                  <a:close/>
                </a:path>
              </a:pathLst>
            </a:custGeom>
            <a:gradFill>
              <a:gsLst>
                <a:gs pos="0">
                  <a:schemeClr val="accent1">
                    <a:lumMod val="5000"/>
                    <a:lumOff val="95000"/>
                  </a:schemeClr>
                </a:gs>
                <a:gs pos="55000">
                  <a:schemeClr val="accent4">
                    <a:lumMod val="20000"/>
                    <a:lumOff val="80000"/>
                  </a:schemeClr>
                </a:gs>
                <a:gs pos="100000">
                  <a:schemeClr val="accent4">
                    <a:lumMod val="40000"/>
                    <a:lumOff val="60000"/>
                  </a:schemeClr>
                </a:gs>
              </a:gsLst>
              <a:lin ang="5400000" scaled="1"/>
            </a:gradFill>
            <a:ln>
              <a:noFill/>
            </a:ln>
          </p:spPr>
          <p:txBody>
            <a:bodyPr/>
            <a:lstStyle/>
            <a:p>
              <a:pPr>
                <a:defRPr/>
              </a:pPr>
              <a:endParaRPr lang="id-ID">
                <a:solidFill>
                  <a:prstClr val="black">
                    <a:lumMod val="75000"/>
                    <a:lumOff val="25000"/>
                  </a:prstClr>
                </a:solidFill>
                <a:cs typeface="Arial" pitchFamily="34" charset="0"/>
              </a:endParaRPr>
            </a:p>
          </p:txBody>
        </p:sp>
        <p:sp>
          <p:nvSpPr>
            <p:cNvPr id="41" name="Freeform 32"/>
            <p:cNvSpPr>
              <a:spLocks/>
            </p:cNvSpPr>
            <p:nvPr userDrawn="1"/>
          </p:nvSpPr>
          <p:spPr bwMode="auto">
            <a:xfrm flipH="1">
              <a:off x="6169793" y="2727530"/>
              <a:ext cx="1940749" cy="1568553"/>
            </a:xfrm>
            <a:custGeom>
              <a:avLst/>
              <a:gdLst>
                <a:gd name="T0" fmla="*/ 359 w 516"/>
                <a:gd name="T1" fmla="*/ 417 h 417"/>
                <a:gd name="T2" fmla="*/ 338 w 516"/>
                <a:gd name="T3" fmla="*/ 415 h 417"/>
                <a:gd name="T4" fmla="*/ 313 w 516"/>
                <a:gd name="T5" fmla="*/ 406 h 417"/>
                <a:gd name="T6" fmla="*/ 295 w 516"/>
                <a:gd name="T7" fmla="*/ 391 h 417"/>
                <a:gd name="T8" fmla="*/ 289 w 516"/>
                <a:gd name="T9" fmla="*/ 378 h 417"/>
                <a:gd name="T10" fmla="*/ 287 w 516"/>
                <a:gd name="T11" fmla="*/ 366 h 417"/>
                <a:gd name="T12" fmla="*/ 291 w 516"/>
                <a:gd name="T13" fmla="*/ 354 h 417"/>
                <a:gd name="T14" fmla="*/ 298 w 516"/>
                <a:gd name="T15" fmla="*/ 342 h 417"/>
                <a:gd name="T16" fmla="*/ 310 w 516"/>
                <a:gd name="T17" fmla="*/ 333 h 417"/>
                <a:gd name="T18" fmla="*/ 333 w 516"/>
                <a:gd name="T19" fmla="*/ 318 h 417"/>
                <a:gd name="T20" fmla="*/ 306 w 516"/>
                <a:gd name="T21" fmla="*/ 318 h 417"/>
                <a:gd name="T22" fmla="*/ 146 w 516"/>
                <a:gd name="T23" fmla="*/ 317 h 417"/>
                <a:gd name="T24" fmla="*/ 93 w 516"/>
                <a:gd name="T25" fmla="*/ 317 h 417"/>
                <a:gd name="T26" fmla="*/ 105 w 516"/>
                <a:gd name="T27" fmla="*/ 292 h 417"/>
                <a:gd name="T28" fmla="*/ 0 w 516"/>
                <a:gd name="T29" fmla="*/ 152 h 417"/>
                <a:gd name="T30" fmla="*/ 99 w 516"/>
                <a:gd name="T31" fmla="*/ 115 h 417"/>
                <a:gd name="T32" fmla="*/ 153 w 516"/>
                <a:gd name="T33" fmla="*/ 187 h 417"/>
                <a:gd name="T34" fmla="*/ 238 w 516"/>
                <a:gd name="T35" fmla="*/ 0 h 417"/>
                <a:gd name="T36" fmla="*/ 516 w 516"/>
                <a:gd name="T37" fmla="*/ 53 h 417"/>
                <a:gd name="T38" fmla="*/ 510 w 516"/>
                <a:gd name="T39" fmla="*/ 109 h 417"/>
                <a:gd name="T40" fmla="*/ 497 w 516"/>
                <a:gd name="T41" fmla="*/ 106 h 417"/>
                <a:gd name="T42" fmla="*/ 472 w 516"/>
                <a:gd name="T43" fmla="*/ 103 h 417"/>
                <a:gd name="T44" fmla="*/ 471 w 516"/>
                <a:gd name="T45" fmla="*/ 103 h 417"/>
                <a:gd name="T46" fmla="*/ 448 w 516"/>
                <a:gd name="T47" fmla="*/ 105 h 417"/>
                <a:gd name="T48" fmla="*/ 424 w 516"/>
                <a:gd name="T49" fmla="*/ 112 h 417"/>
                <a:gd name="T50" fmla="*/ 393 w 516"/>
                <a:gd name="T51" fmla="*/ 130 h 417"/>
                <a:gd name="T52" fmla="*/ 374 w 516"/>
                <a:gd name="T53" fmla="*/ 155 h 417"/>
                <a:gd name="T54" fmla="*/ 371 w 516"/>
                <a:gd name="T55" fmla="*/ 185 h 417"/>
                <a:gd name="T56" fmla="*/ 383 w 516"/>
                <a:gd name="T57" fmla="*/ 214 h 417"/>
                <a:gd name="T58" fmla="*/ 472 w 516"/>
                <a:gd name="T59" fmla="*/ 251 h 417"/>
                <a:gd name="T60" fmla="*/ 494 w 516"/>
                <a:gd name="T61" fmla="*/ 249 h 417"/>
                <a:gd name="T62" fmla="*/ 487 w 516"/>
                <a:gd name="T63" fmla="*/ 319 h 417"/>
                <a:gd name="T64" fmla="*/ 387 w 516"/>
                <a:gd name="T65" fmla="*/ 318 h 417"/>
                <a:gd name="T66" fmla="*/ 409 w 516"/>
                <a:gd name="T67" fmla="*/ 333 h 417"/>
                <a:gd name="T68" fmla="*/ 423 w 516"/>
                <a:gd name="T69" fmla="*/ 345 h 417"/>
                <a:gd name="T70" fmla="*/ 431 w 516"/>
                <a:gd name="T71" fmla="*/ 363 h 417"/>
                <a:gd name="T72" fmla="*/ 429 w 516"/>
                <a:gd name="T73" fmla="*/ 381 h 417"/>
                <a:gd name="T74" fmla="*/ 417 w 516"/>
                <a:gd name="T75" fmla="*/ 398 h 417"/>
                <a:gd name="T76" fmla="*/ 395 w 516"/>
                <a:gd name="T77" fmla="*/ 411 h 417"/>
                <a:gd name="T78" fmla="*/ 367 w 516"/>
                <a:gd name="T79" fmla="*/ 417 h 417"/>
                <a:gd name="T80" fmla="*/ 359 w 516"/>
                <a:gd name="T81"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6" h="417">
                  <a:moveTo>
                    <a:pt x="359" y="417"/>
                  </a:moveTo>
                  <a:cubicBezTo>
                    <a:pt x="352" y="417"/>
                    <a:pt x="345" y="417"/>
                    <a:pt x="338" y="415"/>
                  </a:cubicBezTo>
                  <a:cubicBezTo>
                    <a:pt x="329" y="413"/>
                    <a:pt x="321" y="410"/>
                    <a:pt x="313" y="406"/>
                  </a:cubicBezTo>
                  <a:cubicBezTo>
                    <a:pt x="306" y="402"/>
                    <a:pt x="300" y="397"/>
                    <a:pt x="295" y="391"/>
                  </a:cubicBezTo>
                  <a:cubicBezTo>
                    <a:pt x="292" y="387"/>
                    <a:pt x="290" y="383"/>
                    <a:pt x="289" y="378"/>
                  </a:cubicBezTo>
                  <a:cubicBezTo>
                    <a:pt x="288" y="374"/>
                    <a:pt x="287" y="370"/>
                    <a:pt x="287" y="366"/>
                  </a:cubicBezTo>
                  <a:cubicBezTo>
                    <a:pt x="288" y="362"/>
                    <a:pt x="289" y="358"/>
                    <a:pt x="291" y="354"/>
                  </a:cubicBezTo>
                  <a:cubicBezTo>
                    <a:pt x="292" y="350"/>
                    <a:pt x="295" y="346"/>
                    <a:pt x="298" y="342"/>
                  </a:cubicBezTo>
                  <a:cubicBezTo>
                    <a:pt x="301" y="339"/>
                    <a:pt x="305" y="336"/>
                    <a:pt x="310" y="333"/>
                  </a:cubicBezTo>
                  <a:cubicBezTo>
                    <a:pt x="333" y="318"/>
                    <a:pt x="333" y="318"/>
                    <a:pt x="333" y="318"/>
                  </a:cubicBezTo>
                  <a:cubicBezTo>
                    <a:pt x="306" y="318"/>
                    <a:pt x="306" y="318"/>
                    <a:pt x="306" y="318"/>
                  </a:cubicBezTo>
                  <a:cubicBezTo>
                    <a:pt x="252" y="318"/>
                    <a:pt x="199" y="317"/>
                    <a:pt x="146" y="317"/>
                  </a:cubicBezTo>
                  <a:cubicBezTo>
                    <a:pt x="93" y="317"/>
                    <a:pt x="93" y="317"/>
                    <a:pt x="93" y="317"/>
                  </a:cubicBezTo>
                  <a:cubicBezTo>
                    <a:pt x="105" y="292"/>
                    <a:pt x="105" y="292"/>
                    <a:pt x="105" y="292"/>
                  </a:cubicBezTo>
                  <a:cubicBezTo>
                    <a:pt x="0" y="152"/>
                    <a:pt x="0" y="152"/>
                    <a:pt x="0" y="152"/>
                  </a:cubicBezTo>
                  <a:cubicBezTo>
                    <a:pt x="99" y="115"/>
                    <a:pt x="99" y="115"/>
                    <a:pt x="99" y="115"/>
                  </a:cubicBezTo>
                  <a:cubicBezTo>
                    <a:pt x="153" y="187"/>
                    <a:pt x="153" y="187"/>
                    <a:pt x="153" y="187"/>
                  </a:cubicBezTo>
                  <a:cubicBezTo>
                    <a:pt x="238" y="0"/>
                    <a:pt x="238" y="0"/>
                    <a:pt x="238" y="0"/>
                  </a:cubicBezTo>
                  <a:cubicBezTo>
                    <a:pt x="516" y="53"/>
                    <a:pt x="516" y="53"/>
                    <a:pt x="516" y="53"/>
                  </a:cubicBezTo>
                  <a:cubicBezTo>
                    <a:pt x="510" y="109"/>
                    <a:pt x="510" y="109"/>
                    <a:pt x="510" y="109"/>
                  </a:cubicBezTo>
                  <a:cubicBezTo>
                    <a:pt x="506" y="108"/>
                    <a:pt x="501" y="107"/>
                    <a:pt x="497" y="106"/>
                  </a:cubicBezTo>
                  <a:cubicBezTo>
                    <a:pt x="489" y="104"/>
                    <a:pt x="481" y="104"/>
                    <a:pt x="472" y="103"/>
                  </a:cubicBezTo>
                  <a:cubicBezTo>
                    <a:pt x="471" y="103"/>
                    <a:pt x="471" y="103"/>
                    <a:pt x="471" y="103"/>
                  </a:cubicBezTo>
                  <a:cubicBezTo>
                    <a:pt x="463" y="103"/>
                    <a:pt x="455" y="104"/>
                    <a:pt x="448" y="105"/>
                  </a:cubicBezTo>
                  <a:cubicBezTo>
                    <a:pt x="439" y="107"/>
                    <a:pt x="431" y="109"/>
                    <a:pt x="424" y="112"/>
                  </a:cubicBezTo>
                  <a:cubicBezTo>
                    <a:pt x="412" y="117"/>
                    <a:pt x="401" y="123"/>
                    <a:pt x="393" y="130"/>
                  </a:cubicBezTo>
                  <a:cubicBezTo>
                    <a:pt x="385" y="138"/>
                    <a:pt x="378" y="146"/>
                    <a:pt x="374" y="155"/>
                  </a:cubicBezTo>
                  <a:cubicBezTo>
                    <a:pt x="370" y="165"/>
                    <a:pt x="369" y="175"/>
                    <a:pt x="371" y="185"/>
                  </a:cubicBezTo>
                  <a:cubicBezTo>
                    <a:pt x="372" y="195"/>
                    <a:pt x="376" y="205"/>
                    <a:pt x="383" y="214"/>
                  </a:cubicBezTo>
                  <a:cubicBezTo>
                    <a:pt x="402" y="237"/>
                    <a:pt x="434" y="251"/>
                    <a:pt x="472" y="251"/>
                  </a:cubicBezTo>
                  <a:cubicBezTo>
                    <a:pt x="480" y="251"/>
                    <a:pt x="487" y="251"/>
                    <a:pt x="494" y="249"/>
                  </a:cubicBezTo>
                  <a:cubicBezTo>
                    <a:pt x="487" y="319"/>
                    <a:pt x="487" y="319"/>
                    <a:pt x="487" y="319"/>
                  </a:cubicBezTo>
                  <a:cubicBezTo>
                    <a:pt x="387" y="318"/>
                    <a:pt x="387" y="318"/>
                    <a:pt x="387" y="318"/>
                  </a:cubicBezTo>
                  <a:cubicBezTo>
                    <a:pt x="409" y="333"/>
                    <a:pt x="409" y="333"/>
                    <a:pt x="409" y="333"/>
                  </a:cubicBezTo>
                  <a:cubicBezTo>
                    <a:pt x="415" y="336"/>
                    <a:pt x="419" y="341"/>
                    <a:pt x="423" y="345"/>
                  </a:cubicBezTo>
                  <a:cubicBezTo>
                    <a:pt x="427" y="351"/>
                    <a:pt x="430" y="357"/>
                    <a:pt x="431" y="363"/>
                  </a:cubicBezTo>
                  <a:cubicBezTo>
                    <a:pt x="432" y="369"/>
                    <a:pt x="431" y="375"/>
                    <a:pt x="429" y="381"/>
                  </a:cubicBezTo>
                  <a:cubicBezTo>
                    <a:pt x="426" y="387"/>
                    <a:pt x="422" y="393"/>
                    <a:pt x="417" y="398"/>
                  </a:cubicBezTo>
                  <a:cubicBezTo>
                    <a:pt x="411" y="403"/>
                    <a:pt x="404" y="407"/>
                    <a:pt x="395" y="411"/>
                  </a:cubicBezTo>
                  <a:cubicBezTo>
                    <a:pt x="386" y="414"/>
                    <a:pt x="377" y="416"/>
                    <a:pt x="367" y="417"/>
                  </a:cubicBezTo>
                  <a:cubicBezTo>
                    <a:pt x="364" y="417"/>
                    <a:pt x="362" y="417"/>
                    <a:pt x="359" y="417"/>
                  </a:cubicBezTo>
                  <a:close/>
                </a:path>
              </a:pathLst>
            </a:custGeom>
            <a:solidFill>
              <a:schemeClr val="accent4"/>
            </a:solidFill>
            <a:ln>
              <a:noFill/>
            </a:ln>
          </p:spPr>
          <p:txBody>
            <a:bodyPr/>
            <a:lstStyle/>
            <a:p>
              <a:pPr>
                <a:defRPr/>
              </a:pPr>
              <a:endParaRPr lang="id-ID">
                <a:solidFill>
                  <a:prstClr val="black">
                    <a:lumMod val="75000"/>
                    <a:lumOff val="25000"/>
                  </a:prstClr>
                </a:solidFill>
                <a:cs typeface="Arial" pitchFamily="34" charset="0"/>
              </a:endParaRPr>
            </a:p>
          </p:txBody>
        </p:sp>
        <p:sp>
          <p:nvSpPr>
            <p:cNvPr id="42" name="Freeform 34"/>
            <p:cNvSpPr>
              <a:spLocks/>
            </p:cNvSpPr>
            <p:nvPr userDrawn="1"/>
          </p:nvSpPr>
          <p:spPr bwMode="auto">
            <a:xfrm flipH="1">
              <a:off x="5747719" y="4029725"/>
              <a:ext cx="2433825" cy="1373224"/>
            </a:xfrm>
            <a:custGeom>
              <a:avLst/>
              <a:gdLst>
                <a:gd name="T0" fmla="*/ 195 w 647"/>
                <a:gd name="T1" fmla="*/ 137 h 365"/>
                <a:gd name="T2" fmla="*/ 0 w 647"/>
                <a:gd name="T3" fmla="*/ 214 h 365"/>
                <a:gd name="T4" fmla="*/ 98 w 647"/>
                <a:gd name="T5" fmla="*/ 0 h 365"/>
                <a:gd name="T6" fmla="*/ 278 w 647"/>
                <a:gd name="T7" fmla="*/ 0 h 365"/>
                <a:gd name="T8" fmla="*/ 277 w 647"/>
                <a:gd name="T9" fmla="*/ 5 h 365"/>
                <a:gd name="T10" fmla="*/ 273 w 647"/>
                <a:gd name="T11" fmla="*/ 24 h 365"/>
                <a:gd name="T12" fmla="*/ 277 w 647"/>
                <a:gd name="T13" fmla="*/ 43 h 365"/>
                <a:gd name="T14" fmla="*/ 287 w 647"/>
                <a:gd name="T15" fmla="*/ 61 h 365"/>
                <a:gd name="T16" fmla="*/ 314 w 647"/>
                <a:gd name="T17" fmla="*/ 85 h 365"/>
                <a:gd name="T18" fmla="*/ 349 w 647"/>
                <a:gd name="T19" fmla="*/ 98 h 365"/>
                <a:gd name="T20" fmla="*/ 378 w 647"/>
                <a:gd name="T21" fmla="*/ 101 h 365"/>
                <a:gd name="T22" fmla="*/ 388 w 647"/>
                <a:gd name="T23" fmla="*/ 100 h 365"/>
                <a:gd name="T24" fmla="*/ 427 w 647"/>
                <a:gd name="T25" fmla="*/ 92 h 365"/>
                <a:gd name="T26" fmla="*/ 479 w 647"/>
                <a:gd name="T27" fmla="*/ 39 h 365"/>
                <a:gd name="T28" fmla="*/ 477 w 647"/>
                <a:gd name="T29" fmla="*/ 1 h 365"/>
                <a:gd name="T30" fmla="*/ 621 w 647"/>
                <a:gd name="T31" fmla="*/ 2 h 365"/>
                <a:gd name="T32" fmla="*/ 600 w 647"/>
                <a:gd name="T33" fmla="*/ 31 h 365"/>
                <a:gd name="T34" fmla="*/ 521 w 647"/>
                <a:gd name="T35" fmla="*/ 143 h 365"/>
                <a:gd name="T36" fmla="*/ 504 w 647"/>
                <a:gd name="T37" fmla="*/ 168 h 365"/>
                <a:gd name="T38" fmla="*/ 531 w 647"/>
                <a:gd name="T39" fmla="*/ 155 h 365"/>
                <a:gd name="T40" fmla="*/ 553 w 647"/>
                <a:gd name="T41" fmla="*/ 148 h 365"/>
                <a:gd name="T42" fmla="*/ 572 w 647"/>
                <a:gd name="T43" fmla="*/ 146 h 365"/>
                <a:gd name="T44" fmla="*/ 578 w 647"/>
                <a:gd name="T45" fmla="*/ 146 h 365"/>
                <a:gd name="T46" fmla="*/ 602 w 647"/>
                <a:gd name="T47" fmla="*/ 150 h 365"/>
                <a:gd name="T48" fmla="*/ 622 w 647"/>
                <a:gd name="T49" fmla="*/ 160 h 365"/>
                <a:gd name="T50" fmla="*/ 638 w 647"/>
                <a:gd name="T51" fmla="*/ 174 h 365"/>
                <a:gd name="T52" fmla="*/ 646 w 647"/>
                <a:gd name="T53" fmla="*/ 192 h 365"/>
                <a:gd name="T54" fmla="*/ 644 w 647"/>
                <a:gd name="T55" fmla="*/ 211 h 365"/>
                <a:gd name="T56" fmla="*/ 633 w 647"/>
                <a:gd name="T57" fmla="*/ 228 h 365"/>
                <a:gd name="T58" fmla="*/ 611 w 647"/>
                <a:gd name="T59" fmla="*/ 242 h 365"/>
                <a:gd name="T60" fmla="*/ 582 w 647"/>
                <a:gd name="T61" fmla="*/ 249 h 365"/>
                <a:gd name="T62" fmla="*/ 574 w 647"/>
                <a:gd name="T63" fmla="*/ 249 h 365"/>
                <a:gd name="T64" fmla="*/ 553 w 647"/>
                <a:gd name="T65" fmla="*/ 247 h 365"/>
                <a:gd name="T66" fmla="*/ 527 w 647"/>
                <a:gd name="T67" fmla="*/ 237 h 365"/>
                <a:gd name="T68" fmla="*/ 508 w 647"/>
                <a:gd name="T69" fmla="*/ 221 h 365"/>
                <a:gd name="T70" fmla="*/ 500 w 647"/>
                <a:gd name="T71" fmla="*/ 198 h 365"/>
                <a:gd name="T72" fmla="*/ 498 w 647"/>
                <a:gd name="T73" fmla="*/ 175 h 365"/>
                <a:gd name="T74" fmla="*/ 485 w 647"/>
                <a:gd name="T75" fmla="*/ 194 h 365"/>
                <a:gd name="T76" fmla="*/ 395 w 647"/>
                <a:gd name="T77" fmla="*/ 321 h 365"/>
                <a:gd name="T78" fmla="*/ 364 w 647"/>
                <a:gd name="T79" fmla="*/ 365 h 365"/>
                <a:gd name="T80" fmla="*/ 195 w 647"/>
                <a:gd name="T81" fmla="*/ 13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7" h="365">
                  <a:moveTo>
                    <a:pt x="195" y="137"/>
                  </a:moveTo>
                  <a:cubicBezTo>
                    <a:pt x="0" y="214"/>
                    <a:pt x="0" y="214"/>
                    <a:pt x="0" y="214"/>
                  </a:cubicBezTo>
                  <a:cubicBezTo>
                    <a:pt x="98" y="0"/>
                    <a:pt x="98" y="0"/>
                    <a:pt x="98" y="0"/>
                  </a:cubicBezTo>
                  <a:cubicBezTo>
                    <a:pt x="278" y="0"/>
                    <a:pt x="278" y="0"/>
                    <a:pt x="278" y="0"/>
                  </a:cubicBezTo>
                  <a:cubicBezTo>
                    <a:pt x="278" y="2"/>
                    <a:pt x="277" y="4"/>
                    <a:pt x="277" y="5"/>
                  </a:cubicBezTo>
                  <a:cubicBezTo>
                    <a:pt x="274" y="11"/>
                    <a:pt x="273" y="18"/>
                    <a:pt x="273" y="24"/>
                  </a:cubicBezTo>
                  <a:cubicBezTo>
                    <a:pt x="273" y="30"/>
                    <a:pt x="274" y="37"/>
                    <a:pt x="277" y="43"/>
                  </a:cubicBezTo>
                  <a:cubicBezTo>
                    <a:pt x="279" y="50"/>
                    <a:pt x="282" y="56"/>
                    <a:pt x="287" y="61"/>
                  </a:cubicBezTo>
                  <a:cubicBezTo>
                    <a:pt x="293" y="70"/>
                    <a:pt x="302" y="78"/>
                    <a:pt x="314" y="85"/>
                  </a:cubicBezTo>
                  <a:cubicBezTo>
                    <a:pt x="324" y="91"/>
                    <a:pt x="336" y="95"/>
                    <a:pt x="349" y="98"/>
                  </a:cubicBezTo>
                  <a:cubicBezTo>
                    <a:pt x="358" y="100"/>
                    <a:pt x="368" y="101"/>
                    <a:pt x="378" y="101"/>
                  </a:cubicBezTo>
                  <a:cubicBezTo>
                    <a:pt x="381" y="101"/>
                    <a:pt x="385" y="101"/>
                    <a:pt x="388" y="100"/>
                  </a:cubicBezTo>
                  <a:cubicBezTo>
                    <a:pt x="402" y="99"/>
                    <a:pt x="415" y="96"/>
                    <a:pt x="427" y="92"/>
                  </a:cubicBezTo>
                  <a:cubicBezTo>
                    <a:pt x="453" y="81"/>
                    <a:pt x="473" y="61"/>
                    <a:pt x="479" y="39"/>
                  </a:cubicBezTo>
                  <a:cubicBezTo>
                    <a:pt x="483" y="26"/>
                    <a:pt x="483" y="14"/>
                    <a:pt x="477" y="1"/>
                  </a:cubicBezTo>
                  <a:cubicBezTo>
                    <a:pt x="621" y="2"/>
                    <a:pt x="621" y="2"/>
                    <a:pt x="621" y="2"/>
                  </a:cubicBezTo>
                  <a:cubicBezTo>
                    <a:pt x="600" y="31"/>
                    <a:pt x="600" y="31"/>
                    <a:pt x="600" y="31"/>
                  </a:cubicBezTo>
                  <a:cubicBezTo>
                    <a:pt x="574" y="68"/>
                    <a:pt x="548" y="106"/>
                    <a:pt x="521" y="143"/>
                  </a:cubicBezTo>
                  <a:cubicBezTo>
                    <a:pt x="504" y="168"/>
                    <a:pt x="504" y="168"/>
                    <a:pt x="504" y="168"/>
                  </a:cubicBezTo>
                  <a:cubicBezTo>
                    <a:pt x="531" y="155"/>
                    <a:pt x="531" y="155"/>
                    <a:pt x="531" y="155"/>
                  </a:cubicBezTo>
                  <a:cubicBezTo>
                    <a:pt x="538" y="152"/>
                    <a:pt x="545" y="149"/>
                    <a:pt x="553" y="148"/>
                  </a:cubicBezTo>
                  <a:cubicBezTo>
                    <a:pt x="559" y="147"/>
                    <a:pt x="566" y="146"/>
                    <a:pt x="572" y="146"/>
                  </a:cubicBezTo>
                  <a:cubicBezTo>
                    <a:pt x="574" y="146"/>
                    <a:pt x="576" y="146"/>
                    <a:pt x="578" y="146"/>
                  </a:cubicBezTo>
                  <a:cubicBezTo>
                    <a:pt x="586" y="147"/>
                    <a:pt x="594" y="148"/>
                    <a:pt x="602" y="150"/>
                  </a:cubicBezTo>
                  <a:cubicBezTo>
                    <a:pt x="609" y="153"/>
                    <a:pt x="616" y="156"/>
                    <a:pt x="622" y="160"/>
                  </a:cubicBezTo>
                  <a:cubicBezTo>
                    <a:pt x="628" y="164"/>
                    <a:pt x="634" y="168"/>
                    <a:pt x="638" y="174"/>
                  </a:cubicBezTo>
                  <a:cubicBezTo>
                    <a:pt x="642" y="180"/>
                    <a:pt x="645" y="186"/>
                    <a:pt x="646" y="192"/>
                  </a:cubicBezTo>
                  <a:cubicBezTo>
                    <a:pt x="647" y="199"/>
                    <a:pt x="647" y="205"/>
                    <a:pt x="644" y="211"/>
                  </a:cubicBezTo>
                  <a:cubicBezTo>
                    <a:pt x="642" y="217"/>
                    <a:pt x="638" y="223"/>
                    <a:pt x="633" y="228"/>
                  </a:cubicBezTo>
                  <a:cubicBezTo>
                    <a:pt x="627" y="234"/>
                    <a:pt x="619" y="239"/>
                    <a:pt x="611" y="242"/>
                  </a:cubicBezTo>
                  <a:cubicBezTo>
                    <a:pt x="602" y="246"/>
                    <a:pt x="592" y="248"/>
                    <a:pt x="582" y="249"/>
                  </a:cubicBezTo>
                  <a:cubicBezTo>
                    <a:pt x="580" y="249"/>
                    <a:pt x="577" y="249"/>
                    <a:pt x="574" y="249"/>
                  </a:cubicBezTo>
                  <a:cubicBezTo>
                    <a:pt x="567" y="249"/>
                    <a:pt x="560" y="248"/>
                    <a:pt x="553" y="247"/>
                  </a:cubicBezTo>
                  <a:cubicBezTo>
                    <a:pt x="543" y="245"/>
                    <a:pt x="535" y="241"/>
                    <a:pt x="527" y="237"/>
                  </a:cubicBezTo>
                  <a:cubicBezTo>
                    <a:pt x="519" y="233"/>
                    <a:pt x="513" y="227"/>
                    <a:pt x="508" y="221"/>
                  </a:cubicBezTo>
                  <a:cubicBezTo>
                    <a:pt x="503" y="214"/>
                    <a:pt x="500" y="206"/>
                    <a:pt x="500" y="198"/>
                  </a:cubicBezTo>
                  <a:cubicBezTo>
                    <a:pt x="498" y="175"/>
                    <a:pt x="498" y="175"/>
                    <a:pt x="498" y="175"/>
                  </a:cubicBezTo>
                  <a:cubicBezTo>
                    <a:pt x="485" y="194"/>
                    <a:pt x="485" y="194"/>
                    <a:pt x="485" y="194"/>
                  </a:cubicBezTo>
                  <a:cubicBezTo>
                    <a:pt x="455" y="237"/>
                    <a:pt x="425" y="279"/>
                    <a:pt x="395" y="321"/>
                  </a:cubicBezTo>
                  <a:cubicBezTo>
                    <a:pt x="364" y="365"/>
                    <a:pt x="364" y="365"/>
                    <a:pt x="364" y="365"/>
                  </a:cubicBezTo>
                  <a:lnTo>
                    <a:pt x="195" y="137"/>
                  </a:lnTo>
                  <a:close/>
                </a:path>
              </a:pathLst>
            </a:custGeom>
            <a:solidFill>
              <a:schemeClr val="accent3"/>
            </a:solidFill>
            <a:ln>
              <a:noFill/>
            </a:ln>
          </p:spPr>
          <p:txBody>
            <a:bodyPr/>
            <a:lstStyle/>
            <a:p>
              <a:pPr>
                <a:defRPr/>
              </a:pPr>
              <a:endParaRPr lang="id-ID">
                <a:solidFill>
                  <a:prstClr val="black">
                    <a:lumMod val="75000"/>
                    <a:lumOff val="25000"/>
                  </a:prstClr>
                </a:solidFill>
                <a:cs typeface="Arial" pitchFamily="34" charset="0"/>
              </a:endParaRPr>
            </a:p>
          </p:txBody>
        </p:sp>
        <p:sp>
          <p:nvSpPr>
            <p:cNvPr id="43" name="Freeform 35"/>
            <p:cNvSpPr>
              <a:spLocks/>
            </p:cNvSpPr>
            <p:nvPr userDrawn="1"/>
          </p:nvSpPr>
          <p:spPr bwMode="auto">
            <a:xfrm flipH="1">
              <a:off x="3830638" y="3637093"/>
              <a:ext cx="2944652" cy="2294626"/>
            </a:xfrm>
            <a:custGeom>
              <a:avLst/>
              <a:gdLst>
                <a:gd name="T0" fmla="*/ 373 w 783"/>
                <a:gd name="T1" fmla="*/ 7 h 610"/>
                <a:gd name="T2" fmla="*/ 403 w 783"/>
                <a:gd name="T3" fmla="*/ 1 h 610"/>
                <a:gd name="T4" fmla="*/ 433 w 783"/>
                <a:gd name="T5" fmla="*/ 3 h 610"/>
                <a:gd name="T6" fmla="*/ 460 w 783"/>
                <a:gd name="T7" fmla="*/ 13 h 610"/>
                <a:gd name="T8" fmla="*/ 482 w 783"/>
                <a:gd name="T9" fmla="*/ 30 h 610"/>
                <a:gd name="T10" fmla="*/ 490 w 783"/>
                <a:gd name="T11" fmla="*/ 44 h 610"/>
                <a:gd name="T12" fmla="*/ 493 w 783"/>
                <a:gd name="T13" fmla="*/ 59 h 610"/>
                <a:gd name="T14" fmla="*/ 490 w 783"/>
                <a:gd name="T15" fmla="*/ 74 h 610"/>
                <a:gd name="T16" fmla="*/ 481 w 783"/>
                <a:gd name="T17" fmla="*/ 88 h 610"/>
                <a:gd name="T18" fmla="*/ 468 w 783"/>
                <a:gd name="T19" fmla="*/ 99 h 610"/>
                <a:gd name="T20" fmla="*/ 598 w 783"/>
                <a:gd name="T21" fmla="*/ 99 h 610"/>
                <a:gd name="T22" fmla="*/ 783 w 783"/>
                <a:gd name="T23" fmla="*/ 322 h 610"/>
                <a:gd name="T24" fmla="*/ 84 w 783"/>
                <a:gd name="T25" fmla="*/ 610 h 610"/>
                <a:gd name="T26" fmla="*/ 0 w 783"/>
                <a:gd name="T27" fmla="*/ 496 h 610"/>
                <a:gd name="T28" fmla="*/ 113 w 783"/>
                <a:gd name="T29" fmla="*/ 335 h 610"/>
                <a:gd name="T30" fmla="*/ 139 w 783"/>
                <a:gd name="T31" fmla="*/ 357 h 610"/>
                <a:gd name="T32" fmla="*/ 173 w 783"/>
                <a:gd name="T33" fmla="*/ 370 h 610"/>
                <a:gd name="T34" fmla="*/ 211 w 783"/>
                <a:gd name="T35" fmla="*/ 373 h 610"/>
                <a:gd name="T36" fmla="*/ 248 w 783"/>
                <a:gd name="T37" fmla="*/ 364 h 610"/>
                <a:gd name="T38" fmla="*/ 277 w 783"/>
                <a:gd name="T39" fmla="*/ 346 h 610"/>
                <a:gd name="T40" fmla="*/ 294 w 783"/>
                <a:gd name="T41" fmla="*/ 321 h 610"/>
                <a:gd name="T42" fmla="*/ 296 w 783"/>
                <a:gd name="T43" fmla="*/ 294 h 610"/>
                <a:gd name="T44" fmla="*/ 284 w 783"/>
                <a:gd name="T45" fmla="*/ 267 h 610"/>
                <a:gd name="T46" fmla="*/ 187 w 783"/>
                <a:gd name="T47" fmla="*/ 231 h 610"/>
                <a:gd name="T48" fmla="*/ 281 w 783"/>
                <a:gd name="T49" fmla="*/ 98 h 610"/>
                <a:gd name="T50" fmla="*/ 361 w 783"/>
                <a:gd name="T51" fmla="*/ 98 h 610"/>
                <a:gd name="T52" fmla="*/ 344 w 783"/>
                <a:gd name="T53" fmla="*/ 84 h 610"/>
                <a:gd name="T54" fmla="*/ 334 w 783"/>
                <a:gd name="T55" fmla="*/ 63 h 610"/>
                <a:gd name="T56" fmla="*/ 336 w 783"/>
                <a:gd name="T57" fmla="*/ 41 h 610"/>
                <a:gd name="T58" fmla="*/ 349 w 783"/>
                <a:gd name="T59" fmla="*/ 22 h 610"/>
                <a:gd name="T60" fmla="*/ 373 w 783"/>
                <a:gd name="T61" fmla="*/ 7 h 610"/>
                <a:gd name="T62" fmla="*/ 373 w 783"/>
                <a:gd name="T63" fmla="*/ 7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3" h="610">
                  <a:moveTo>
                    <a:pt x="373" y="7"/>
                  </a:moveTo>
                  <a:cubicBezTo>
                    <a:pt x="382" y="4"/>
                    <a:pt x="392" y="2"/>
                    <a:pt x="403" y="1"/>
                  </a:cubicBezTo>
                  <a:cubicBezTo>
                    <a:pt x="413" y="0"/>
                    <a:pt x="423" y="1"/>
                    <a:pt x="433" y="3"/>
                  </a:cubicBezTo>
                  <a:cubicBezTo>
                    <a:pt x="443" y="5"/>
                    <a:pt x="452" y="8"/>
                    <a:pt x="460" y="13"/>
                  </a:cubicBezTo>
                  <a:cubicBezTo>
                    <a:pt x="469" y="17"/>
                    <a:pt x="476" y="23"/>
                    <a:pt x="482" y="30"/>
                  </a:cubicBezTo>
                  <a:cubicBezTo>
                    <a:pt x="485" y="34"/>
                    <a:pt x="488" y="39"/>
                    <a:pt x="490" y="44"/>
                  </a:cubicBezTo>
                  <a:cubicBezTo>
                    <a:pt x="492" y="49"/>
                    <a:pt x="493" y="54"/>
                    <a:pt x="493" y="59"/>
                  </a:cubicBezTo>
                  <a:cubicBezTo>
                    <a:pt x="493" y="64"/>
                    <a:pt x="492" y="69"/>
                    <a:pt x="490" y="74"/>
                  </a:cubicBezTo>
                  <a:cubicBezTo>
                    <a:pt x="488" y="79"/>
                    <a:pt x="485" y="83"/>
                    <a:pt x="481" y="88"/>
                  </a:cubicBezTo>
                  <a:cubicBezTo>
                    <a:pt x="478" y="92"/>
                    <a:pt x="473" y="96"/>
                    <a:pt x="468" y="99"/>
                  </a:cubicBezTo>
                  <a:cubicBezTo>
                    <a:pt x="512" y="99"/>
                    <a:pt x="555" y="99"/>
                    <a:pt x="598" y="99"/>
                  </a:cubicBezTo>
                  <a:cubicBezTo>
                    <a:pt x="783" y="322"/>
                    <a:pt x="783" y="322"/>
                    <a:pt x="783" y="322"/>
                  </a:cubicBezTo>
                  <a:cubicBezTo>
                    <a:pt x="84" y="610"/>
                    <a:pt x="84" y="610"/>
                    <a:pt x="84" y="610"/>
                  </a:cubicBezTo>
                  <a:cubicBezTo>
                    <a:pt x="0" y="496"/>
                    <a:pt x="0" y="496"/>
                    <a:pt x="0" y="496"/>
                  </a:cubicBezTo>
                  <a:cubicBezTo>
                    <a:pt x="113" y="335"/>
                    <a:pt x="113" y="335"/>
                    <a:pt x="113" y="335"/>
                  </a:cubicBezTo>
                  <a:cubicBezTo>
                    <a:pt x="120" y="344"/>
                    <a:pt x="129" y="351"/>
                    <a:pt x="139" y="357"/>
                  </a:cubicBezTo>
                  <a:cubicBezTo>
                    <a:pt x="149" y="363"/>
                    <a:pt x="161" y="367"/>
                    <a:pt x="173" y="370"/>
                  </a:cubicBezTo>
                  <a:cubicBezTo>
                    <a:pt x="185" y="373"/>
                    <a:pt x="198" y="374"/>
                    <a:pt x="211" y="373"/>
                  </a:cubicBezTo>
                  <a:cubicBezTo>
                    <a:pt x="223" y="372"/>
                    <a:pt x="236" y="369"/>
                    <a:pt x="248" y="364"/>
                  </a:cubicBezTo>
                  <a:cubicBezTo>
                    <a:pt x="260" y="359"/>
                    <a:pt x="269" y="353"/>
                    <a:pt x="277" y="346"/>
                  </a:cubicBezTo>
                  <a:cubicBezTo>
                    <a:pt x="285" y="338"/>
                    <a:pt x="291" y="330"/>
                    <a:pt x="294" y="321"/>
                  </a:cubicBezTo>
                  <a:cubicBezTo>
                    <a:pt x="297" y="312"/>
                    <a:pt x="298" y="303"/>
                    <a:pt x="296" y="294"/>
                  </a:cubicBezTo>
                  <a:cubicBezTo>
                    <a:pt x="295" y="285"/>
                    <a:pt x="291" y="276"/>
                    <a:pt x="284" y="267"/>
                  </a:cubicBezTo>
                  <a:cubicBezTo>
                    <a:pt x="262" y="238"/>
                    <a:pt x="222" y="228"/>
                    <a:pt x="187" y="231"/>
                  </a:cubicBezTo>
                  <a:cubicBezTo>
                    <a:pt x="281" y="98"/>
                    <a:pt x="281" y="98"/>
                    <a:pt x="281" y="98"/>
                  </a:cubicBezTo>
                  <a:cubicBezTo>
                    <a:pt x="307" y="98"/>
                    <a:pt x="334" y="98"/>
                    <a:pt x="361" y="98"/>
                  </a:cubicBezTo>
                  <a:cubicBezTo>
                    <a:pt x="354" y="95"/>
                    <a:pt x="349" y="90"/>
                    <a:pt x="344" y="84"/>
                  </a:cubicBezTo>
                  <a:cubicBezTo>
                    <a:pt x="339" y="77"/>
                    <a:pt x="335" y="70"/>
                    <a:pt x="334" y="63"/>
                  </a:cubicBezTo>
                  <a:cubicBezTo>
                    <a:pt x="333" y="55"/>
                    <a:pt x="334" y="48"/>
                    <a:pt x="336" y="41"/>
                  </a:cubicBezTo>
                  <a:cubicBezTo>
                    <a:pt x="339" y="34"/>
                    <a:pt x="343" y="28"/>
                    <a:pt x="349" y="22"/>
                  </a:cubicBezTo>
                  <a:cubicBezTo>
                    <a:pt x="356" y="16"/>
                    <a:pt x="364" y="11"/>
                    <a:pt x="373" y="7"/>
                  </a:cubicBezTo>
                  <a:cubicBezTo>
                    <a:pt x="382" y="4"/>
                    <a:pt x="364" y="11"/>
                    <a:pt x="373" y="7"/>
                  </a:cubicBezTo>
                  <a:close/>
                </a:path>
              </a:pathLst>
            </a:custGeom>
            <a:gradFill>
              <a:gsLst>
                <a:gs pos="0">
                  <a:schemeClr val="accent1">
                    <a:lumMod val="5000"/>
                    <a:lumOff val="95000"/>
                  </a:schemeClr>
                </a:gs>
                <a:gs pos="55000">
                  <a:schemeClr val="accent2">
                    <a:lumMod val="20000"/>
                    <a:lumOff val="80000"/>
                  </a:schemeClr>
                </a:gs>
                <a:gs pos="100000">
                  <a:schemeClr val="accent2">
                    <a:lumMod val="40000"/>
                    <a:lumOff val="60000"/>
                  </a:schemeClr>
                </a:gs>
              </a:gsLst>
              <a:lin ang="5400000" scaled="1"/>
            </a:gradFill>
            <a:ln>
              <a:noFill/>
            </a:ln>
          </p:spPr>
          <p:txBody>
            <a:bodyPr/>
            <a:lstStyle/>
            <a:p>
              <a:pPr>
                <a:defRPr/>
              </a:pPr>
              <a:endParaRPr lang="id-ID">
                <a:solidFill>
                  <a:prstClr val="black">
                    <a:lumMod val="75000"/>
                    <a:lumOff val="25000"/>
                  </a:prstClr>
                </a:solidFill>
                <a:cs typeface="Arial" pitchFamily="34" charset="0"/>
              </a:endParaRPr>
            </a:p>
          </p:txBody>
        </p:sp>
        <p:sp>
          <p:nvSpPr>
            <p:cNvPr id="44" name="Freeform 36"/>
            <p:cNvSpPr>
              <a:spLocks/>
            </p:cNvSpPr>
            <p:nvPr userDrawn="1"/>
          </p:nvSpPr>
          <p:spPr bwMode="auto">
            <a:xfrm flipH="1">
              <a:off x="3879945" y="3672607"/>
              <a:ext cx="2857872" cy="2221624"/>
            </a:xfrm>
            <a:custGeom>
              <a:avLst/>
              <a:gdLst>
                <a:gd name="T0" fmla="*/ 0 w 760"/>
                <a:gd name="T1" fmla="*/ 2147483647 h 591"/>
                <a:gd name="T2" fmla="*/ 2147483647 w 760"/>
                <a:gd name="T3" fmla="*/ 2147483647 h 591"/>
                <a:gd name="T4" fmla="*/ 2147483647 w 760"/>
                <a:gd name="T5" fmla="*/ 2147483647 h 591"/>
                <a:gd name="T6" fmla="*/ 2147483647 w 760"/>
                <a:gd name="T7" fmla="*/ 2147483647 h 591"/>
                <a:gd name="T8" fmla="*/ 2147483647 w 760"/>
                <a:gd name="T9" fmla="*/ 2147483647 h 591"/>
                <a:gd name="T10" fmla="*/ 2147483647 w 760"/>
                <a:gd name="T11" fmla="*/ 2147483647 h 591"/>
                <a:gd name="T12" fmla="*/ 2147483647 w 760"/>
                <a:gd name="T13" fmla="*/ 2147483647 h 591"/>
                <a:gd name="T14" fmla="*/ 2147483647 w 760"/>
                <a:gd name="T15" fmla="*/ 2147483647 h 591"/>
                <a:gd name="T16" fmla="*/ 2147483647 w 760"/>
                <a:gd name="T17" fmla="*/ 2147483647 h 591"/>
                <a:gd name="T18" fmla="*/ 2147483647 w 760"/>
                <a:gd name="T19" fmla="*/ 2147483647 h 591"/>
                <a:gd name="T20" fmla="*/ 2147483647 w 760"/>
                <a:gd name="T21" fmla="*/ 2147483647 h 591"/>
                <a:gd name="T22" fmla="*/ 2147483647 w 760"/>
                <a:gd name="T23" fmla="*/ 2147483647 h 591"/>
                <a:gd name="T24" fmla="*/ 2147483647 w 760"/>
                <a:gd name="T25" fmla="*/ 2147483647 h 591"/>
                <a:gd name="T26" fmla="*/ 2147483647 w 760"/>
                <a:gd name="T27" fmla="*/ 2147483647 h 591"/>
                <a:gd name="T28" fmla="*/ 2147483647 w 760"/>
                <a:gd name="T29" fmla="*/ 2147483647 h 591"/>
                <a:gd name="T30" fmla="*/ 2147483647 w 760"/>
                <a:gd name="T31" fmla="*/ 2147483647 h 591"/>
                <a:gd name="T32" fmla="*/ 2147483647 w 760"/>
                <a:gd name="T33" fmla="*/ 2147483647 h 591"/>
                <a:gd name="T34" fmla="*/ 2147483647 w 760"/>
                <a:gd name="T35" fmla="*/ 2147483647 h 591"/>
                <a:gd name="T36" fmla="*/ 2147483647 w 760"/>
                <a:gd name="T37" fmla="*/ 2147483647 h 591"/>
                <a:gd name="T38" fmla="*/ 2147483647 w 760"/>
                <a:gd name="T39" fmla="*/ 2147483647 h 591"/>
                <a:gd name="T40" fmla="*/ 2147483647 w 760"/>
                <a:gd name="T41" fmla="*/ 2147483647 h 591"/>
                <a:gd name="T42" fmla="*/ 2147483647 w 760"/>
                <a:gd name="T43" fmla="*/ 2147483647 h 591"/>
                <a:gd name="T44" fmla="*/ 2147483647 w 760"/>
                <a:gd name="T45" fmla="*/ 2147483647 h 591"/>
                <a:gd name="T46" fmla="*/ 2147483647 w 760"/>
                <a:gd name="T47" fmla="*/ 0 h 591"/>
                <a:gd name="T48" fmla="*/ 2147483647 w 760"/>
                <a:gd name="T49" fmla="*/ 0 h 591"/>
                <a:gd name="T50" fmla="*/ 2147483647 w 760"/>
                <a:gd name="T51" fmla="*/ 2147483647 h 591"/>
                <a:gd name="T52" fmla="*/ 2147483647 w 760"/>
                <a:gd name="T53" fmla="*/ 2147483647 h 591"/>
                <a:gd name="T54" fmla="*/ 2147483647 w 760"/>
                <a:gd name="T55" fmla="*/ 2147483647 h 591"/>
                <a:gd name="T56" fmla="*/ 2147483647 w 760"/>
                <a:gd name="T57" fmla="*/ 2147483647 h 591"/>
                <a:gd name="T58" fmla="*/ 2147483647 w 760"/>
                <a:gd name="T59" fmla="*/ 2147483647 h 591"/>
                <a:gd name="T60" fmla="*/ 2147483647 w 760"/>
                <a:gd name="T61" fmla="*/ 2147483647 h 591"/>
                <a:gd name="T62" fmla="*/ 2147483647 w 760"/>
                <a:gd name="T63" fmla="*/ 2147483647 h 591"/>
                <a:gd name="T64" fmla="*/ 2147483647 w 760"/>
                <a:gd name="T65" fmla="*/ 2147483647 h 591"/>
                <a:gd name="T66" fmla="*/ 2147483647 w 760"/>
                <a:gd name="T67" fmla="*/ 2147483647 h 591"/>
                <a:gd name="T68" fmla="*/ 2147483647 w 760"/>
                <a:gd name="T69" fmla="*/ 2147483647 h 591"/>
                <a:gd name="T70" fmla="*/ 2147483647 w 760"/>
                <a:gd name="T71" fmla="*/ 2147483647 h 591"/>
                <a:gd name="T72" fmla="*/ 2147483647 w 760"/>
                <a:gd name="T73" fmla="*/ 2147483647 h 591"/>
                <a:gd name="T74" fmla="*/ 0 w 760"/>
                <a:gd name="T75" fmla="*/ 2147483647 h 5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60" h="591">
                  <a:moveTo>
                    <a:pt x="0" y="487"/>
                  </a:moveTo>
                  <a:cubicBezTo>
                    <a:pt x="104" y="339"/>
                    <a:pt x="104" y="339"/>
                    <a:pt x="104" y="339"/>
                  </a:cubicBezTo>
                  <a:cubicBezTo>
                    <a:pt x="110" y="345"/>
                    <a:pt x="117" y="351"/>
                    <a:pt x="125" y="355"/>
                  </a:cubicBezTo>
                  <a:cubicBezTo>
                    <a:pt x="136" y="361"/>
                    <a:pt x="148" y="366"/>
                    <a:pt x="161" y="369"/>
                  </a:cubicBezTo>
                  <a:cubicBezTo>
                    <a:pt x="171" y="371"/>
                    <a:pt x="181" y="372"/>
                    <a:pt x="191" y="372"/>
                  </a:cubicBezTo>
                  <a:cubicBezTo>
                    <a:pt x="194" y="372"/>
                    <a:pt x="198" y="372"/>
                    <a:pt x="201" y="372"/>
                  </a:cubicBezTo>
                  <a:cubicBezTo>
                    <a:pt x="215" y="371"/>
                    <a:pt x="228" y="367"/>
                    <a:pt x="241" y="362"/>
                  </a:cubicBezTo>
                  <a:cubicBezTo>
                    <a:pt x="253" y="357"/>
                    <a:pt x="264" y="351"/>
                    <a:pt x="273" y="342"/>
                  </a:cubicBezTo>
                  <a:cubicBezTo>
                    <a:pt x="281" y="334"/>
                    <a:pt x="288" y="325"/>
                    <a:pt x="291" y="315"/>
                  </a:cubicBezTo>
                  <a:cubicBezTo>
                    <a:pt x="295" y="305"/>
                    <a:pt x="296" y="294"/>
                    <a:pt x="294" y="284"/>
                  </a:cubicBezTo>
                  <a:cubicBezTo>
                    <a:pt x="293" y="273"/>
                    <a:pt x="288" y="262"/>
                    <a:pt x="280" y="253"/>
                  </a:cubicBezTo>
                  <a:cubicBezTo>
                    <a:pt x="262" y="229"/>
                    <a:pt x="229" y="215"/>
                    <a:pt x="193" y="213"/>
                  </a:cubicBezTo>
                  <a:cubicBezTo>
                    <a:pt x="275" y="97"/>
                    <a:pt x="275" y="97"/>
                    <a:pt x="275" y="97"/>
                  </a:cubicBezTo>
                  <a:cubicBezTo>
                    <a:pt x="281" y="97"/>
                    <a:pt x="281" y="97"/>
                    <a:pt x="281" y="97"/>
                  </a:cubicBezTo>
                  <a:cubicBezTo>
                    <a:pt x="304" y="97"/>
                    <a:pt x="327" y="97"/>
                    <a:pt x="350" y="97"/>
                  </a:cubicBezTo>
                  <a:cubicBezTo>
                    <a:pt x="378" y="98"/>
                    <a:pt x="378" y="98"/>
                    <a:pt x="378" y="98"/>
                  </a:cubicBezTo>
                  <a:cubicBezTo>
                    <a:pt x="355" y="83"/>
                    <a:pt x="355" y="83"/>
                    <a:pt x="355" y="83"/>
                  </a:cubicBezTo>
                  <a:cubicBezTo>
                    <a:pt x="349" y="79"/>
                    <a:pt x="344" y="75"/>
                    <a:pt x="340" y="70"/>
                  </a:cubicBezTo>
                  <a:cubicBezTo>
                    <a:pt x="336" y="64"/>
                    <a:pt x="333" y="58"/>
                    <a:pt x="332" y="52"/>
                  </a:cubicBezTo>
                  <a:cubicBezTo>
                    <a:pt x="331" y="46"/>
                    <a:pt x="332" y="40"/>
                    <a:pt x="334" y="35"/>
                  </a:cubicBezTo>
                  <a:cubicBezTo>
                    <a:pt x="336" y="29"/>
                    <a:pt x="340" y="24"/>
                    <a:pt x="345" y="19"/>
                  </a:cubicBezTo>
                  <a:cubicBezTo>
                    <a:pt x="350" y="14"/>
                    <a:pt x="357" y="9"/>
                    <a:pt x="365" y="6"/>
                  </a:cubicBezTo>
                  <a:cubicBezTo>
                    <a:pt x="366" y="6"/>
                    <a:pt x="366" y="6"/>
                    <a:pt x="366" y="6"/>
                  </a:cubicBezTo>
                  <a:cubicBezTo>
                    <a:pt x="375" y="3"/>
                    <a:pt x="384" y="1"/>
                    <a:pt x="393" y="0"/>
                  </a:cubicBezTo>
                  <a:cubicBezTo>
                    <a:pt x="396" y="0"/>
                    <a:pt x="398" y="0"/>
                    <a:pt x="401" y="0"/>
                  </a:cubicBezTo>
                  <a:cubicBezTo>
                    <a:pt x="408" y="0"/>
                    <a:pt x="415" y="0"/>
                    <a:pt x="421" y="2"/>
                  </a:cubicBezTo>
                  <a:cubicBezTo>
                    <a:pt x="431" y="4"/>
                    <a:pt x="439" y="7"/>
                    <a:pt x="447" y="11"/>
                  </a:cubicBezTo>
                  <a:cubicBezTo>
                    <a:pt x="454" y="15"/>
                    <a:pt x="461" y="20"/>
                    <a:pt x="465" y="26"/>
                  </a:cubicBezTo>
                  <a:cubicBezTo>
                    <a:pt x="469" y="30"/>
                    <a:pt x="471" y="34"/>
                    <a:pt x="473" y="38"/>
                  </a:cubicBezTo>
                  <a:cubicBezTo>
                    <a:pt x="474" y="42"/>
                    <a:pt x="475" y="46"/>
                    <a:pt x="475" y="50"/>
                  </a:cubicBezTo>
                  <a:cubicBezTo>
                    <a:pt x="475" y="54"/>
                    <a:pt x="474" y="58"/>
                    <a:pt x="472" y="62"/>
                  </a:cubicBezTo>
                  <a:cubicBezTo>
                    <a:pt x="471" y="66"/>
                    <a:pt x="468" y="70"/>
                    <a:pt x="465" y="73"/>
                  </a:cubicBezTo>
                  <a:cubicBezTo>
                    <a:pt x="462" y="77"/>
                    <a:pt x="458" y="80"/>
                    <a:pt x="454" y="83"/>
                  </a:cubicBezTo>
                  <a:cubicBezTo>
                    <a:pt x="432" y="98"/>
                    <a:pt x="432" y="98"/>
                    <a:pt x="432" y="98"/>
                  </a:cubicBezTo>
                  <a:cubicBezTo>
                    <a:pt x="585" y="98"/>
                    <a:pt x="585" y="98"/>
                    <a:pt x="585" y="98"/>
                  </a:cubicBezTo>
                  <a:cubicBezTo>
                    <a:pt x="760" y="309"/>
                    <a:pt x="760" y="309"/>
                    <a:pt x="760" y="309"/>
                  </a:cubicBezTo>
                  <a:cubicBezTo>
                    <a:pt x="77" y="591"/>
                    <a:pt x="77" y="591"/>
                    <a:pt x="77" y="591"/>
                  </a:cubicBezTo>
                  <a:lnTo>
                    <a:pt x="0" y="48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grpSp>
      <p:grpSp>
        <p:nvGrpSpPr>
          <p:cNvPr id="45" name="Group 112"/>
          <p:cNvGrpSpPr>
            <a:grpSpLocks/>
          </p:cNvGrpSpPr>
          <p:nvPr userDrawn="1"/>
        </p:nvGrpSpPr>
        <p:grpSpPr bwMode="auto">
          <a:xfrm>
            <a:off x="1027510" y="2747963"/>
            <a:ext cx="3021806" cy="514350"/>
            <a:chOff x="1741845" y="2481978"/>
            <a:chExt cx="2880221" cy="393197"/>
          </a:xfrm>
        </p:grpSpPr>
        <p:cxnSp>
          <p:nvCxnSpPr>
            <p:cNvPr id="46" name="Straight Connector 113"/>
            <p:cNvCxnSpPr/>
            <p:nvPr/>
          </p:nvCxnSpPr>
          <p:spPr>
            <a:xfrm flipH="1" flipV="1">
              <a:off x="3555317" y="2481978"/>
              <a:ext cx="1066749"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114"/>
            <p:cNvCxnSpPr/>
            <p:nvPr/>
          </p:nvCxnSpPr>
          <p:spPr>
            <a:xfrm flipH="1">
              <a:off x="1741845" y="2481978"/>
              <a:ext cx="1813472"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48" name="Group 115"/>
          <p:cNvGrpSpPr>
            <a:grpSpLocks/>
          </p:cNvGrpSpPr>
          <p:nvPr userDrawn="1"/>
        </p:nvGrpSpPr>
        <p:grpSpPr bwMode="auto">
          <a:xfrm flipV="1">
            <a:off x="975122" y="4827588"/>
            <a:ext cx="2818209" cy="512762"/>
            <a:chOff x="1741845" y="2481978"/>
            <a:chExt cx="2880221" cy="393197"/>
          </a:xfrm>
        </p:grpSpPr>
        <p:cxnSp>
          <p:nvCxnSpPr>
            <p:cNvPr id="49" name="Straight Connector 116"/>
            <p:cNvCxnSpPr/>
            <p:nvPr/>
          </p:nvCxnSpPr>
          <p:spPr>
            <a:xfrm flipH="1" flipV="1">
              <a:off x="3554912" y="2481978"/>
              <a:ext cx="106715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117"/>
            <p:cNvCxnSpPr/>
            <p:nvPr/>
          </p:nvCxnSpPr>
          <p:spPr>
            <a:xfrm flipH="1">
              <a:off x="1741845" y="2481978"/>
              <a:ext cx="1813067"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1" name="Group 118"/>
          <p:cNvGrpSpPr>
            <a:grpSpLocks/>
          </p:cNvGrpSpPr>
          <p:nvPr userDrawn="1"/>
        </p:nvGrpSpPr>
        <p:grpSpPr bwMode="auto">
          <a:xfrm flipH="1">
            <a:off x="5182796" y="2695575"/>
            <a:ext cx="3007519" cy="407988"/>
            <a:chOff x="1741845" y="2481978"/>
            <a:chExt cx="2880221" cy="393197"/>
          </a:xfrm>
        </p:grpSpPr>
        <p:cxnSp>
          <p:nvCxnSpPr>
            <p:cNvPr id="52" name="Straight Connector 119"/>
            <p:cNvCxnSpPr/>
            <p:nvPr/>
          </p:nvCxnSpPr>
          <p:spPr>
            <a:xfrm flipH="1" flipV="1">
              <a:off x="3554811" y="2481978"/>
              <a:ext cx="1067255"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120"/>
            <p:cNvCxnSpPr/>
            <p:nvPr/>
          </p:nvCxnSpPr>
          <p:spPr>
            <a:xfrm flipH="1">
              <a:off x="1741845" y="2481978"/>
              <a:ext cx="181296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4" name="Group 121"/>
          <p:cNvGrpSpPr>
            <a:grpSpLocks/>
          </p:cNvGrpSpPr>
          <p:nvPr userDrawn="1"/>
        </p:nvGrpSpPr>
        <p:grpSpPr bwMode="auto">
          <a:xfrm flipH="1" flipV="1">
            <a:off x="5124456" y="4897438"/>
            <a:ext cx="3088481" cy="469900"/>
            <a:chOff x="1741845" y="2481978"/>
            <a:chExt cx="2880221" cy="393197"/>
          </a:xfrm>
        </p:grpSpPr>
        <p:cxnSp>
          <p:nvCxnSpPr>
            <p:cNvPr id="55" name="Straight Connector 122"/>
            <p:cNvCxnSpPr/>
            <p:nvPr/>
          </p:nvCxnSpPr>
          <p:spPr>
            <a:xfrm flipH="1" flipV="1">
              <a:off x="3555029" y="2481978"/>
              <a:ext cx="1067037"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123"/>
            <p:cNvCxnSpPr/>
            <p:nvPr/>
          </p:nvCxnSpPr>
          <p:spPr>
            <a:xfrm flipH="1">
              <a:off x="1741845" y="2481978"/>
              <a:ext cx="181318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57" name="Oval 97"/>
          <p:cNvSpPr/>
          <p:nvPr/>
        </p:nvSpPr>
        <p:spPr>
          <a:xfrm>
            <a:off x="8274844" y="4819661"/>
            <a:ext cx="729854" cy="974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58" name="Oval 102"/>
          <p:cNvSpPr/>
          <p:nvPr/>
        </p:nvSpPr>
        <p:spPr>
          <a:xfrm>
            <a:off x="170262" y="2243149"/>
            <a:ext cx="731044" cy="974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59" name="Oval 107"/>
          <p:cNvSpPr/>
          <p:nvPr/>
        </p:nvSpPr>
        <p:spPr>
          <a:xfrm>
            <a:off x="8286750" y="2243149"/>
            <a:ext cx="731044" cy="9747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60" name="Oval 138"/>
          <p:cNvSpPr/>
          <p:nvPr/>
        </p:nvSpPr>
        <p:spPr>
          <a:xfrm>
            <a:off x="138114" y="4806950"/>
            <a:ext cx="731044" cy="9731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pic>
        <p:nvPicPr>
          <p:cNvPr id="61" name="Resim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0999" y="2447925"/>
            <a:ext cx="4048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Resim 14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43917" y="2447925"/>
            <a:ext cx="4048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Resim 14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2424" y="5027624"/>
            <a:ext cx="40481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Resim 14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43917" y="5046674"/>
            <a:ext cx="40481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6" name="Metin Yer Tutucusu 5"/>
          <p:cNvSpPr>
            <a:spLocks noGrp="1"/>
          </p:cNvSpPr>
          <p:nvPr>
            <p:ph type="body" sz="quarter" idx="12"/>
          </p:nvPr>
        </p:nvSpPr>
        <p:spPr>
          <a:xfrm>
            <a:off x="1010073" y="2870342"/>
            <a:ext cx="2103418" cy="1169424"/>
          </a:xfrm>
        </p:spPr>
        <p:txBody>
          <a:bodyPr>
            <a:noAutofit/>
          </a:bodyPr>
          <a:lstStyle>
            <a:lvl1pPr marL="0" indent="0">
              <a:buNone/>
              <a:defRPr lang="tr-TR" sz="24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44" name="Metin Yer Tutucusu 5"/>
          <p:cNvSpPr>
            <a:spLocks noGrp="1"/>
          </p:cNvSpPr>
          <p:nvPr>
            <p:ph type="body" sz="quarter" idx="13"/>
          </p:nvPr>
        </p:nvSpPr>
        <p:spPr>
          <a:xfrm>
            <a:off x="1010073" y="5485340"/>
            <a:ext cx="2103418" cy="1169424"/>
          </a:xfrm>
        </p:spPr>
        <p:txBody>
          <a:bodyPr>
            <a:noAutofit/>
          </a:bodyPr>
          <a:lstStyle>
            <a:lvl1pPr marL="0" indent="0">
              <a:buNone/>
              <a:defRPr lang="tr-TR" sz="24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45" name="Metin Yer Tutucusu 5"/>
          <p:cNvSpPr>
            <a:spLocks noGrp="1"/>
          </p:cNvSpPr>
          <p:nvPr>
            <p:ph type="body" sz="quarter" idx="14"/>
          </p:nvPr>
        </p:nvSpPr>
        <p:spPr>
          <a:xfrm>
            <a:off x="6088908" y="2870342"/>
            <a:ext cx="2103418" cy="1169424"/>
          </a:xfrm>
        </p:spPr>
        <p:txBody>
          <a:bodyPr>
            <a:noAutofit/>
          </a:bodyPr>
          <a:lstStyle>
            <a:lvl1pPr marL="0" indent="0">
              <a:buNone/>
              <a:defRPr lang="tr-TR" sz="24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46" name="Metin Yer Tutucusu 5"/>
          <p:cNvSpPr>
            <a:spLocks noGrp="1"/>
          </p:cNvSpPr>
          <p:nvPr>
            <p:ph type="body" sz="quarter" idx="15"/>
          </p:nvPr>
        </p:nvSpPr>
        <p:spPr>
          <a:xfrm>
            <a:off x="6088908" y="5485340"/>
            <a:ext cx="2103418" cy="1169424"/>
          </a:xfrm>
        </p:spPr>
        <p:txBody>
          <a:bodyPr>
            <a:noAutofit/>
          </a:bodyPr>
          <a:lstStyle>
            <a:lvl1pPr marL="0" indent="0">
              <a:buNone/>
              <a:defRPr lang="tr-TR" sz="24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Tree>
    <p:extLst>
      <p:ext uri="{BB962C8B-B14F-4D97-AF65-F5344CB8AC3E}">
        <p14:creationId xmlns:p14="http://schemas.microsoft.com/office/powerpoint/2010/main" val="3710332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üz yazı - 1">
    <p:spTree>
      <p:nvGrpSpPr>
        <p:cNvPr id="1" name=""/>
        <p:cNvGrpSpPr/>
        <p:nvPr/>
      </p:nvGrpSpPr>
      <p:grpSpPr>
        <a:xfrm>
          <a:off x="0" y="0"/>
          <a:ext cx="0" cy="0"/>
          <a:chOff x="0" y="0"/>
          <a:chExt cx="0" cy="0"/>
        </a:xfrm>
      </p:grpSpPr>
      <p:sp>
        <p:nvSpPr>
          <p:cNvPr id="5"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80FCAAA6-A8D8-46B7-BAC1-B0DDFB844FC8}"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9" name="Freeform 13"/>
          <p:cNvSpPr>
            <a:spLocks/>
          </p:cNvSpPr>
          <p:nvPr userDrawn="1"/>
        </p:nvSpPr>
        <p:spPr bwMode="auto">
          <a:xfrm>
            <a:off x="7623573" y="4497399"/>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1" name="Freeform 14"/>
          <p:cNvSpPr>
            <a:spLocks noEditPoints="1"/>
          </p:cNvSpPr>
          <p:nvPr userDrawn="1"/>
        </p:nvSpPr>
        <p:spPr bwMode="auto">
          <a:xfrm>
            <a:off x="6097197" y="3475049"/>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dirty="0">
              <a:solidFill>
                <a:prstClr val="black"/>
              </a:solidFill>
              <a:cs typeface="Arial" pitchFamily="34" charset="0"/>
            </a:endParaRPr>
          </a:p>
        </p:txBody>
      </p:sp>
      <p:sp>
        <p:nvSpPr>
          <p:cNvPr id="12" name="Freeform 15"/>
          <p:cNvSpPr>
            <a:spLocks/>
          </p:cNvSpPr>
          <p:nvPr userDrawn="1"/>
        </p:nvSpPr>
        <p:spPr bwMode="auto">
          <a:xfrm>
            <a:off x="4574382" y="4083061"/>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3" name="Freeform 16"/>
          <p:cNvSpPr>
            <a:spLocks/>
          </p:cNvSpPr>
          <p:nvPr userDrawn="1"/>
        </p:nvSpPr>
        <p:spPr bwMode="auto">
          <a:xfrm>
            <a:off x="3052767"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4" name="Freeform 17"/>
          <p:cNvSpPr>
            <a:spLocks/>
          </p:cNvSpPr>
          <p:nvPr userDrawn="1"/>
        </p:nvSpPr>
        <p:spPr bwMode="auto">
          <a:xfrm>
            <a:off x="1526387"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5" name="Freeform 18"/>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6" name="Rectangle 89"/>
          <p:cNvSpPr/>
          <p:nvPr userDrawn="1"/>
        </p:nvSpPr>
        <p:spPr>
          <a:xfrm>
            <a:off x="0" y="5954724"/>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 name="Metin Yer Tutucusu 3"/>
          <p:cNvSpPr>
            <a:spLocks noGrp="1"/>
          </p:cNvSpPr>
          <p:nvPr>
            <p:ph type="body" sz="quarter" idx="12"/>
          </p:nvPr>
        </p:nvSpPr>
        <p:spPr>
          <a:xfrm>
            <a:off x="607220" y="1647826"/>
            <a:ext cx="8062935" cy="4924425"/>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0" baseline="0">
                <a:solidFill>
                  <a:schemeClr val="tx1">
                    <a:lumMod val="65000"/>
                    <a:lumOff val="3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p:txBody>
      </p:sp>
    </p:spTree>
    <p:extLst>
      <p:ext uri="{BB962C8B-B14F-4D97-AF65-F5344CB8AC3E}">
        <p14:creationId xmlns:p14="http://schemas.microsoft.com/office/powerpoint/2010/main" val="3102886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üz yazı - 2">
    <p:spTree>
      <p:nvGrpSpPr>
        <p:cNvPr id="1" name=""/>
        <p:cNvGrpSpPr/>
        <p:nvPr/>
      </p:nvGrpSpPr>
      <p:grpSpPr>
        <a:xfrm>
          <a:off x="0" y="0"/>
          <a:ext cx="0" cy="0"/>
          <a:chOff x="0" y="0"/>
          <a:chExt cx="0" cy="0"/>
        </a:xfrm>
      </p:grpSpPr>
      <p:sp>
        <p:nvSpPr>
          <p:cNvPr id="5"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A1ADA3CA-562E-4386-BE0B-393DC3BC212E}"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11" name="Rectangle 2"/>
          <p:cNvSpPr/>
          <p:nvPr userDrawn="1"/>
        </p:nvSpPr>
        <p:spPr>
          <a:xfrm rot="16200000">
            <a:off x="1991519" y="5801519"/>
            <a:ext cx="588962"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44"/>
          <p:cNvSpPr/>
          <p:nvPr userDrawn="1"/>
        </p:nvSpPr>
        <p:spPr>
          <a:xfrm rot="16200000">
            <a:off x="2912269" y="5198269"/>
            <a:ext cx="1795462" cy="15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Rectangle 45"/>
          <p:cNvSpPr/>
          <p:nvPr userDrawn="1"/>
        </p:nvSpPr>
        <p:spPr>
          <a:xfrm rot="16200000">
            <a:off x="4827593" y="5589588"/>
            <a:ext cx="1012825" cy="15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4" name="Rectangle 46"/>
          <p:cNvSpPr/>
          <p:nvPr userDrawn="1"/>
        </p:nvSpPr>
        <p:spPr>
          <a:xfrm rot="16200000">
            <a:off x="6153150" y="5391150"/>
            <a:ext cx="1409700" cy="15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5" name="Rectangle 47"/>
          <p:cNvSpPr/>
          <p:nvPr userDrawn="1"/>
        </p:nvSpPr>
        <p:spPr>
          <a:xfrm rot="16200000">
            <a:off x="8054187" y="5768182"/>
            <a:ext cx="655637" cy="152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6" name="Rectangle 48"/>
          <p:cNvSpPr/>
          <p:nvPr userDrawn="1"/>
        </p:nvSpPr>
        <p:spPr>
          <a:xfrm rot="16200000">
            <a:off x="330994" y="5664994"/>
            <a:ext cx="862012"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7" name="Group 5"/>
          <p:cNvGrpSpPr>
            <a:grpSpLocks/>
          </p:cNvGrpSpPr>
          <p:nvPr userDrawn="1"/>
        </p:nvGrpSpPr>
        <p:grpSpPr bwMode="auto">
          <a:xfrm>
            <a:off x="0" y="6737350"/>
            <a:ext cx="9144000" cy="133350"/>
            <a:chOff x="2" y="2110197"/>
            <a:chExt cx="12191999" cy="134339"/>
          </a:xfrm>
        </p:grpSpPr>
        <p:sp>
          <p:nvSpPr>
            <p:cNvPr id="18" name="Rectangle 50"/>
            <p:cNvSpPr/>
            <p:nvPr/>
          </p:nvSpPr>
          <p:spPr>
            <a:xfrm rot="16200000">
              <a:off x="2980832" y="1161367"/>
              <a:ext cx="134339"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9" name="Rectangle 51"/>
            <p:cNvSpPr/>
            <p:nvPr/>
          </p:nvSpPr>
          <p:spPr>
            <a:xfrm rot="16200000">
              <a:off x="5012832" y="1161367"/>
              <a:ext cx="134339"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0" name="Rectangle 52"/>
            <p:cNvSpPr/>
            <p:nvPr/>
          </p:nvSpPr>
          <p:spPr>
            <a:xfrm rot="16200000">
              <a:off x="7044832" y="1161367"/>
              <a:ext cx="134339"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1" name="Rectangle 53"/>
            <p:cNvSpPr/>
            <p:nvPr/>
          </p:nvSpPr>
          <p:spPr>
            <a:xfrm rot="16200000">
              <a:off x="9076832" y="1161367"/>
              <a:ext cx="134339"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2" name="Rectangle 54"/>
            <p:cNvSpPr/>
            <p:nvPr/>
          </p:nvSpPr>
          <p:spPr>
            <a:xfrm rot="16200000">
              <a:off x="11108832" y="1161367"/>
              <a:ext cx="134339"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3" name="Rectangle 55"/>
            <p:cNvSpPr/>
            <p:nvPr/>
          </p:nvSpPr>
          <p:spPr>
            <a:xfrm rot="16200000">
              <a:off x="948832" y="1161367"/>
              <a:ext cx="134339"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sp>
        <p:nvSpPr>
          <p:cNvPr id="8" name="Metin Yer Tutucusu 7"/>
          <p:cNvSpPr>
            <a:spLocks noGrp="1"/>
          </p:cNvSpPr>
          <p:nvPr>
            <p:ph type="body" sz="quarter" idx="10"/>
          </p:nvPr>
        </p:nvSpPr>
        <p:spPr>
          <a:xfrm>
            <a:off x="2295525" y="425173"/>
            <a:ext cx="4552950" cy="536852"/>
          </a:xfrm>
        </p:spPr>
        <p:txBody>
          <a:bodyPr>
            <a:normAutofit/>
          </a:bodyPr>
          <a:lstStyle>
            <a:lvl1pPr marL="0" indent="0" algn="ctr">
              <a:buNone/>
              <a:defRPr sz="32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06590"/>
            <a:ext cx="2071688" cy="341737"/>
          </a:xfrm>
        </p:spPr>
        <p:txBody>
          <a:bodyPr>
            <a:noAutofit/>
          </a:bodyPr>
          <a:lstStyle>
            <a:lvl1pPr marL="0" indent="0" algn="ctr">
              <a:buNone/>
              <a:defRPr sz="2600">
                <a:solidFill>
                  <a:srgbClr val="16A08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9" name="Metin Yer Tutucusu 8"/>
          <p:cNvSpPr>
            <a:spLocks noGrp="1"/>
          </p:cNvSpPr>
          <p:nvPr>
            <p:ph type="body" sz="quarter" idx="12"/>
          </p:nvPr>
        </p:nvSpPr>
        <p:spPr>
          <a:xfrm>
            <a:off x="895355" y="1585928"/>
            <a:ext cx="7312819" cy="2942097"/>
          </a:xfrm>
        </p:spPr>
        <p:txBody>
          <a:bodyPr>
            <a:normAutofit/>
          </a:bodyPr>
          <a:lstStyle>
            <a:lvl1pPr marL="0" indent="0">
              <a:lnSpc>
                <a:spcPct val="150000"/>
              </a:lnSpc>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Tree>
    <p:extLst>
      <p:ext uri="{BB962C8B-B14F-4D97-AF65-F5344CB8AC3E}">
        <p14:creationId xmlns:p14="http://schemas.microsoft.com/office/powerpoint/2010/main" val="374888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3"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EDB12445-D6C2-4453-95FE-A2C21956579C}"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Tree>
    <p:extLst>
      <p:ext uri="{BB962C8B-B14F-4D97-AF65-F5344CB8AC3E}">
        <p14:creationId xmlns:p14="http://schemas.microsoft.com/office/powerpoint/2010/main" val="932495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u başlığı -  ara başlık">
    <p:spTree>
      <p:nvGrpSpPr>
        <p:cNvPr id="1" name=""/>
        <p:cNvGrpSpPr/>
        <p:nvPr/>
      </p:nvGrpSpPr>
      <p:grpSpPr>
        <a:xfrm>
          <a:off x="0" y="0"/>
          <a:ext cx="0" cy="0"/>
          <a:chOff x="0" y="0"/>
          <a:chExt cx="0" cy="0"/>
        </a:xfrm>
      </p:grpSpPr>
      <p:sp>
        <p:nvSpPr>
          <p:cNvPr id="3" name="Rectangle 135"/>
          <p:cNvSpPr/>
          <p:nvPr userDrawn="1"/>
        </p:nvSpPr>
        <p:spPr>
          <a:xfrm rot="16200000">
            <a:off x="-2667000" y="2667000"/>
            <a:ext cx="6858000" cy="1524000"/>
          </a:xfrm>
          <a:prstGeom prst="rect">
            <a:avLst/>
          </a:prstGeom>
          <a:solidFill>
            <a:schemeClr val="accent6">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 name="Rectangle 112"/>
          <p:cNvSpPr/>
          <p:nvPr userDrawn="1"/>
        </p:nvSpPr>
        <p:spPr>
          <a:xfrm rot="16200000">
            <a:off x="-1143000" y="2667000"/>
            <a:ext cx="6858000" cy="152400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5" name="Rectangle 113"/>
          <p:cNvSpPr/>
          <p:nvPr userDrawn="1"/>
        </p:nvSpPr>
        <p:spPr>
          <a:xfrm rot="16200000">
            <a:off x="381000" y="2667000"/>
            <a:ext cx="6858000" cy="1524000"/>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114"/>
          <p:cNvSpPr/>
          <p:nvPr userDrawn="1"/>
        </p:nvSpPr>
        <p:spPr>
          <a:xfrm rot="16200000">
            <a:off x="1905000" y="2667000"/>
            <a:ext cx="6858000" cy="1524000"/>
          </a:xfrm>
          <a:prstGeom prst="rect">
            <a:avLst/>
          </a:prstGeom>
          <a:solidFill>
            <a:schemeClr val="accent3">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Rectangle 115"/>
          <p:cNvSpPr/>
          <p:nvPr userDrawn="1"/>
        </p:nvSpPr>
        <p:spPr>
          <a:xfrm rot="16200000">
            <a:off x="3429000" y="2667000"/>
            <a:ext cx="6858000" cy="1524000"/>
          </a:xfrm>
          <a:prstGeom prst="rect">
            <a:avLst/>
          </a:prstGeom>
          <a:solidFill>
            <a:schemeClr val="accent4">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Rectangle 116"/>
          <p:cNvSpPr/>
          <p:nvPr userDrawn="1"/>
        </p:nvSpPr>
        <p:spPr>
          <a:xfrm rot="16200000">
            <a:off x="4953000" y="2667000"/>
            <a:ext cx="6858000" cy="1524000"/>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0" name="Group 105"/>
          <p:cNvGrpSpPr>
            <a:grpSpLocks/>
          </p:cNvGrpSpPr>
          <p:nvPr userDrawn="1"/>
        </p:nvGrpSpPr>
        <p:grpSpPr bwMode="auto">
          <a:xfrm>
            <a:off x="0" y="6429386"/>
            <a:ext cx="9144000" cy="441325"/>
            <a:chOff x="2" y="2110197"/>
            <a:chExt cx="12191999" cy="134339"/>
          </a:xfrm>
        </p:grpSpPr>
        <p:sp>
          <p:nvSpPr>
            <p:cNvPr id="11" name="Rectangle 106"/>
            <p:cNvSpPr/>
            <p:nvPr/>
          </p:nvSpPr>
          <p:spPr>
            <a:xfrm rot="16200000">
              <a:off x="2980832" y="1161367"/>
              <a:ext cx="134339"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107"/>
            <p:cNvSpPr/>
            <p:nvPr/>
          </p:nvSpPr>
          <p:spPr>
            <a:xfrm rot="16200000">
              <a:off x="5012832" y="1161367"/>
              <a:ext cx="134339"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Rectangle 108"/>
            <p:cNvSpPr/>
            <p:nvPr/>
          </p:nvSpPr>
          <p:spPr>
            <a:xfrm rot="16200000">
              <a:off x="7044831" y="1161367"/>
              <a:ext cx="134339"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4" name="Rectangle 109"/>
            <p:cNvSpPr/>
            <p:nvPr/>
          </p:nvSpPr>
          <p:spPr>
            <a:xfrm rot="16200000">
              <a:off x="9076831" y="1161367"/>
              <a:ext cx="134339"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5" name="Rectangle 110"/>
            <p:cNvSpPr/>
            <p:nvPr/>
          </p:nvSpPr>
          <p:spPr>
            <a:xfrm rot="16200000">
              <a:off x="11108831" y="1161367"/>
              <a:ext cx="134339"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6" name="Rectangle 111"/>
            <p:cNvSpPr/>
            <p:nvPr/>
          </p:nvSpPr>
          <p:spPr>
            <a:xfrm rot="16200000">
              <a:off x="948832" y="1161367"/>
              <a:ext cx="134339"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sp>
        <p:nvSpPr>
          <p:cNvPr id="17" name="Freeform 9"/>
          <p:cNvSpPr>
            <a:spLocks noEditPoints="1"/>
          </p:cNvSpPr>
          <p:nvPr userDrawn="1"/>
        </p:nvSpPr>
        <p:spPr bwMode="auto">
          <a:xfrm>
            <a:off x="4094565" y="1698636"/>
            <a:ext cx="954881" cy="1273175"/>
          </a:xfrm>
          <a:custGeom>
            <a:avLst/>
            <a:gdLst>
              <a:gd name="T0" fmla="*/ 2147483647 w 1024"/>
              <a:gd name="T1" fmla="*/ 0 h 1024"/>
              <a:gd name="T2" fmla="*/ 0 w 1024"/>
              <a:gd name="T3" fmla="*/ 2147483647 h 1024"/>
              <a:gd name="T4" fmla="*/ 2147483647 w 1024"/>
              <a:gd name="T5" fmla="*/ 2147483647 h 1024"/>
              <a:gd name="T6" fmla="*/ 2147483647 w 1024"/>
              <a:gd name="T7" fmla="*/ 2147483647 h 1024"/>
              <a:gd name="T8" fmla="*/ 2147483647 w 1024"/>
              <a:gd name="T9" fmla="*/ 0 h 1024"/>
              <a:gd name="T10" fmla="*/ 2147483647 w 1024"/>
              <a:gd name="T11" fmla="*/ 2147483647 h 1024"/>
              <a:gd name="T12" fmla="*/ 2147483647 w 1024"/>
              <a:gd name="T13" fmla="*/ 2147483647 h 1024"/>
              <a:gd name="T14" fmla="*/ 2147483647 w 1024"/>
              <a:gd name="T15" fmla="*/ 2147483647 h 1024"/>
              <a:gd name="T16" fmla="*/ 2147483647 w 1024"/>
              <a:gd name="T17" fmla="*/ 2147483647 h 1024"/>
              <a:gd name="T18" fmla="*/ 2147483647 w 1024"/>
              <a:gd name="T19" fmla="*/ 2147483647 h 10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4" h="1024">
                <a:moveTo>
                  <a:pt x="512" y="0"/>
                </a:moveTo>
                <a:cubicBezTo>
                  <a:pt x="229" y="0"/>
                  <a:pt x="0" y="229"/>
                  <a:pt x="0" y="512"/>
                </a:cubicBezTo>
                <a:cubicBezTo>
                  <a:pt x="0" y="795"/>
                  <a:pt x="229" y="1024"/>
                  <a:pt x="512" y="1024"/>
                </a:cubicBezTo>
                <a:cubicBezTo>
                  <a:pt x="795" y="1024"/>
                  <a:pt x="1024" y="795"/>
                  <a:pt x="1024" y="512"/>
                </a:cubicBezTo>
                <a:cubicBezTo>
                  <a:pt x="1024" y="229"/>
                  <a:pt x="795" y="0"/>
                  <a:pt x="512" y="0"/>
                </a:cubicBezTo>
                <a:close/>
                <a:moveTo>
                  <a:pt x="512" y="951"/>
                </a:moveTo>
                <a:cubicBezTo>
                  <a:pt x="270" y="951"/>
                  <a:pt x="73" y="754"/>
                  <a:pt x="73" y="512"/>
                </a:cubicBezTo>
                <a:cubicBezTo>
                  <a:pt x="73" y="270"/>
                  <a:pt x="270" y="73"/>
                  <a:pt x="512" y="73"/>
                </a:cubicBezTo>
                <a:cubicBezTo>
                  <a:pt x="754" y="73"/>
                  <a:pt x="951" y="270"/>
                  <a:pt x="951" y="512"/>
                </a:cubicBezTo>
                <a:cubicBezTo>
                  <a:pt x="951" y="754"/>
                  <a:pt x="754" y="951"/>
                  <a:pt x="512" y="9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18" name="Freeform 5"/>
          <p:cNvSpPr>
            <a:spLocks noEditPoints="1"/>
          </p:cNvSpPr>
          <p:nvPr userDrawn="1"/>
        </p:nvSpPr>
        <p:spPr bwMode="auto">
          <a:xfrm>
            <a:off x="4382693" y="2038361"/>
            <a:ext cx="379809" cy="504825"/>
          </a:xfrm>
          <a:custGeom>
            <a:avLst/>
            <a:gdLst>
              <a:gd name="T0" fmla="*/ 2147483647 w 2124"/>
              <a:gd name="T1" fmla="*/ 2147483647 h 2123"/>
              <a:gd name="T2" fmla="*/ 2147483647 w 2124"/>
              <a:gd name="T3" fmla="*/ 2147483647 h 2123"/>
              <a:gd name="T4" fmla="*/ 2147483647 w 2124"/>
              <a:gd name="T5" fmla="*/ 2147483647 h 2123"/>
              <a:gd name="T6" fmla="*/ 2147483647 w 2124"/>
              <a:gd name="T7" fmla="*/ 2147483647 h 2123"/>
              <a:gd name="T8" fmla="*/ 2147483647 w 2124"/>
              <a:gd name="T9" fmla="*/ 2147483647 h 2123"/>
              <a:gd name="T10" fmla="*/ 2147483647 w 2124"/>
              <a:gd name="T11" fmla="*/ 0 h 2123"/>
              <a:gd name="T12" fmla="*/ 2147483647 w 2124"/>
              <a:gd name="T13" fmla="*/ 0 h 2123"/>
              <a:gd name="T14" fmla="*/ 2147483647 w 2124"/>
              <a:gd name="T15" fmla="*/ 2147483647 h 2123"/>
              <a:gd name="T16" fmla="*/ 2147483647 w 2124"/>
              <a:gd name="T17" fmla="*/ 2147483647 h 2123"/>
              <a:gd name="T18" fmla="*/ 2147483647 w 2124"/>
              <a:gd name="T19" fmla="*/ 2147483647 h 2123"/>
              <a:gd name="T20" fmla="*/ 2147483647 w 2124"/>
              <a:gd name="T21" fmla="*/ 2147483647 h 2123"/>
              <a:gd name="T22" fmla="*/ 2147483647 w 2124"/>
              <a:gd name="T23" fmla="*/ 2147483647 h 2123"/>
              <a:gd name="T24" fmla="*/ 0 w 2124"/>
              <a:gd name="T25" fmla="*/ 2147483647 h 2123"/>
              <a:gd name="T26" fmla="*/ 0 w 2124"/>
              <a:gd name="T27" fmla="*/ 2147483647 h 2123"/>
              <a:gd name="T28" fmla="*/ 2147483647 w 2124"/>
              <a:gd name="T29" fmla="*/ 2147483647 h 2123"/>
              <a:gd name="T30" fmla="*/ 2147483647 w 2124"/>
              <a:gd name="T31" fmla="*/ 2147483647 h 2123"/>
              <a:gd name="T32" fmla="*/ 2147483647 w 2124"/>
              <a:gd name="T33" fmla="*/ 2147483647 h 2123"/>
              <a:gd name="T34" fmla="*/ 2147483647 w 2124"/>
              <a:gd name="T35" fmla="*/ 2147483647 h 2123"/>
              <a:gd name="T36" fmla="*/ 2147483647 w 2124"/>
              <a:gd name="T37" fmla="*/ 2147483647 h 2123"/>
              <a:gd name="T38" fmla="*/ 2147483647 w 2124"/>
              <a:gd name="T39" fmla="*/ 2147483647 h 2123"/>
              <a:gd name="T40" fmla="*/ 2147483647 w 2124"/>
              <a:gd name="T41" fmla="*/ 2147483647 h 2123"/>
              <a:gd name="T42" fmla="*/ 2147483647 w 2124"/>
              <a:gd name="T43" fmla="*/ 2147483647 h 2123"/>
              <a:gd name="T44" fmla="*/ 2147483647 w 2124"/>
              <a:gd name="T45" fmla="*/ 2147483647 h 2123"/>
              <a:gd name="T46" fmla="*/ 2147483647 w 2124"/>
              <a:gd name="T47" fmla="*/ 2147483647 h 2123"/>
              <a:gd name="T48" fmla="*/ 2147483647 w 2124"/>
              <a:gd name="T49" fmla="*/ 2147483647 h 2123"/>
              <a:gd name="T50" fmla="*/ 2147483647 w 2124"/>
              <a:gd name="T51" fmla="*/ 2147483647 h 2123"/>
              <a:gd name="T52" fmla="*/ 2147483647 w 2124"/>
              <a:gd name="T53" fmla="*/ 2147483647 h 2123"/>
              <a:gd name="T54" fmla="*/ 2147483647 w 2124"/>
              <a:gd name="T55" fmla="*/ 2147483647 h 2123"/>
              <a:gd name="T56" fmla="*/ 2147483647 w 2124"/>
              <a:gd name="T57" fmla="*/ 2147483647 h 2123"/>
              <a:gd name="T58" fmla="*/ 2147483647 w 2124"/>
              <a:gd name="T59" fmla="*/ 2147483647 h 2123"/>
              <a:gd name="T60" fmla="*/ 2147483647 w 2124"/>
              <a:gd name="T61" fmla="*/ 2147483647 h 2123"/>
              <a:gd name="T62" fmla="*/ 2147483647 w 2124"/>
              <a:gd name="T63" fmla="*/ 2147483647 h 2123"/>
              <a:gd name="T64" fmla="*/ 2147483647 w 2124"/>
              <a:gd name="T65" fmla="*/ 2147483647 h 2123"/>
              <a:gd name="T66" fmla="*/ 2147483647 w 2124"/>
              <a:gd name="T67" fmla="*/ 2147483647 h 2123"/>
              <a:gd name="T68" fmla="*/ 2147483647 w 2124"/>
              <a:gd name="T69" fmla="*/ 2147483647 h 2123"/>
              <a:gd name="T70" fmla="*/ 2147483647 w 2124"/>
              <a:gd name="T71" fmla="*/ 2147483647 h 2123"/>
              <a:gd name="T72" fmla="*/ 2147483647 w 2124"/>
              <a:gd name="T73" fmla="*/ 2147483647 h 2123"/>
              <a:gd name="T74" fmla="*/ 2147483647 w 2124"/>
              <a:gd name="T75" fmla="*/ 2147483647 h 2123"/>
              <a:gd name="T76" fmla="*/ 2147483647 w 2124"/>
              <a:gd name="T77" fmla="*/ 2147483647 h 2123"/>
              <a:gd name="T78" fmla="*/ 2147483647 w 2124"/>
              <a:gd name="T79" fmla="*/ 2147483647 h 21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24" h="2123">
                <a:moveTo>
                  <a:pt x="1726" y="1327"/>
                </a:moveTo>
                <a:lnTo>
                  <a:pt x="1726" y="929"/>
                </a:lnTo>
                <a:lnTo>
                  <a:pt x="1195" y="929"/>
                </a:lnTo>
                <a:lnTo>
                  <a:pt x="1195" y="796"/>
                </a:lnTo>
                <a:lnTo>
                  <a:pt x="1593" y="796"/>
                </a:lnTo>
                <a:lnTo>
                  <a:pt x="1593" y="0"/>
                </a:lnTo>
                <a:lnTo>
                  <a:pt x="664" y="0"/>
                </a:lnTo>
                <a:lnTo>
                  <a:pt x="664" y="796"/>
                </a:lnTo>
                <a:lnTo>
                  <a:pt x="1062" y="796"/>
                </a:lnTo>
                <a:lnTo>
                  <a:pt x="1062" y="929"/>
                </a:lnTo>
                <a:lnTo>
                  <a:pt x="399" y="929"/>
                </a:lnTo>
                <a:lnTo>
                  <a:pt x="399" y="1327"/>
                </a:lnTo>
                <a:lnTo>
                  <a:pt x="0" y="1327"/>
                </a:lnTo>
                <a:lnTo>
                  <a:pt x="0" y="2123"/>
                </a:lnTo>
                <a:lnTo>
                  <a:pt x="930" y="2123"/>
                </a:lnTo>
                <a:lnTo>
                  <a:pt x="930" y="1327"/>
                </a:lnTo>
                <a:lnTo>
                  <a:pt x="531" y="1327"/>
                </a:lnTo>
                <a:lnTo>
                  <a:pt x="531" y="1061"/>
                </a:lnTo>
                <a:lnTo>
                  <a:pt x="1593" y="1061"/>
                </a:lnTo>
                <a:lnTo>
                  <a:pt x="1593" y="1327"/>
                </a:lnTo>
                <a:lnTo>
                  <a:pt x="1195" y="1327"/>
                </a:lnTo>
                <a:lnTo>
                  <a:pt x="1195" y="2123"/>
                </a:lnTo>
                <a:lnTo>
                  <a:pt x="2124" y="2123"/>
                </a:lnTo>
                <a:lnTo>
                  <a:pt x="2124" y="1327"/>
                </a:lnTo>
                <a:lnTo>
                  <a:pt x="1726" y="1327"/>
                </a:lnTo>
                <a:close/>
                <a:moveTo>
                  <a:pt x="797" y="1460"/>
                </a:moveTo>
                <a:lnTo>
                  <a:pt x="797" y="1592"/>
                </a:lnTo>
                <a:lnTo>
                  <a:pt x="133" y="1592"/>
                </a:lnTo>
                <a:lnTo>
                  <a:pt x="133" y="1460"/>
                </a:lnTo>
                <a:lnTo>
                  <a:pt x="797" y="1460"/>
                </a:lnTo>
                <a:close/>
                <a:moveTo>
                  <a:pt x="797" y="265"/>
                </a:moveTo>
                <a:lnTo>
                  <a:pt x="797" y="132"/>
                </a:lnTo>
                <a:lnTo>
                  <a:pt x="1460" y="132"/>
                </a:lnTo>
                <a:lnTo>
                  <a:pt x="1460" y="265"/>
                </a:lnTo>
                <a:lnTo>
                  <a:pt x="797" y="265"/>
                </a:lnTo>
                <a:close/>
                <a:moveTo>
                  <a:pt x="1991" y="1592"/>
                </a:moveTo>
                <a:lnTo>
                  <a:pt x="1328" y="1592"/>
                </a:lnTo>
                <a:lnTo>
                  <a:pt x="1328" y="1460"/>
                </a:lnTo>
                <a:lnTo>
                  <a:pt x="1991" y="1460"/>
                </a:lnTo>
                <a:lnTo>
                  <a:pt x="1991" y="15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19"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0"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1"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36A8132A-0BC5-46FE-A690-9C697310A417}"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8" name="Metin Yer Tutucusu 7"/>
          <p:cNvSpPr>
            <a:spLocks noGrp="1"/>
          </p:cNvSpPr>
          <p:nvPr>
            <p:ph type="body" sz="quarter" idx="10"/>
          </p:nvPr>
        </p:nvSpPr>
        <p:spPr>
          <a:xfrm>
            <a:off x="2286001" y="3310800"/>
            <a:ext cx="4552950" cy="773802"/>
          </a:xfrm>
        </p:spPr>
        <p:txBody>
          <a:bodyPr>
            <a:normAutofit/>
          </a:bodyPr>
          <a:lstStyle>
            <a:lvl1pPr marL="0" indent="0" algn="ctr">
              <a:buNone/>
              <a:defRPr sz="40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Tree>
    <p:extLst>
      <p:ext uri="{BB962C8B-B14F-4D97-AF65-F5344CB8AC3E}">
        <p14:creationId xmlns:p14="http://schemas.microsoft.com/office/powerpoint/2010/main" val="2026056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konu başlığı -  ara başlık">
    <p:spTree>
      <p:nvGrpSpPr>
        <p:cNvPr id="1" name=""/>
        <p:cNvGrpSpPr/>
        <p:nvPr/>
      </p:nvGrpSpPr>
      <p:grpSpPr>
        <a:xfrm>
          <a:off x="0" y="0"/>
          <a:ext cx="0" cy="0"/>
          <a:chOff x="0" y="0"/>
          <a:chExt cx="0" cy="0"/>
        </a:xfrm>
      </p:grpSpPr>
      <p:grpSp>
        <p:nvGrpSpPr>
          <p:cNvPr id="5" name="Group 105"/>
          <p:cNvGrpSpPr>
            <a:grpSpLocks/>
          </p:cNvGrpSpPr>
          <p:nvPr userDrawn="1"/>
        </p:nvGrpSpPr>
        <p:grpSpPr bwMode="auto">
          <a:xfrm>
            <a:off x="0" y="6429386"/>
            <a:ext cx="9144000" cy="441325"/>
            <a:chOff x="2" y="2110197"/>
            <a:chExt cx="12191999" cy="134339"/>
          </a:xfrm>
        </p:grpSpPr>
        <p:sp>
          <p:nvSpPr>
            <p:cNvPr id="6" name="Rectangle 106"/>
            <p:cNvSpPr/>
            <p:nvPr/>
          </p:nvSpPr>
          <p:spPr>
            <a:xfrm rot="16200000">
              <a:off x="2980832" y="1161367"/>
              <a:ext cx="134339"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7" name="Rectangle 107"/>
            <p:cNvSpPr/>
            <p:nvPr/>
          </p:nvSpPr>
          <p:spPr>
            <a:xfrm rot="16200000">
              <a:off x="5012832" y="1161367"/>
              <a:ext cx="134339"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8" name="Rectangle 108"/>
            <p:cNvSpPr/>
            <p:nvPr/>
          </p:nvSpPr>
          <p:spPr>
            <a:xfrm rot="16200000">
              <a:off x="7044831" y="1161367"/>
              <a:ext cx="134339"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9" name="Rectangle 109"/>
            <p:cNvSpPr/>
            <p:nvPr/>
          </p:nvSpPr>
          <p:spPr>
            <a:xfrm rot="16200000">
              <a:off x="9076831" y="1161367"/>
              <a:ext cx="134339"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10" name="Rectangle 110"/>
            <p:cNvSpPr/>
            <p:nvPr/>
          </p:nvSpPr>
          <p:spPr>
            <a:xfrm rot="16200000">
              <a:off x="11108831" y="1161367"/>
              <a:ext cx="134339"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11" name="Rectangle 111"/>
            <p:cNvSpPr/>
            <p:nvPr/>
          </p:nvSpPr>
          <p:spPr>
            <a:xfrm rot="16200000">
              <a:off x="948832" y="1161367"/>
              <a:ext cx="134339"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grpSp>
      <p:sp>
        <p:nvSpPr>
          <p:cNvPr id="12"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4"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0E3B734C-772A-4A0C-82B4-AFE118EE353F}"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2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29"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rgbClr val="16A08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32" name="Metin Yer Tutucusu 3"/>
          <p:cNvSpPr>
            <a:spLocks noGrp="1"/>
          </p:cNvSpPr>
          <p:nvPr>
            <p:ph type="body" sz="quarter" idx="12"/>
          </p:nvPr>
        </p:nvSpPr>
        <p:spPr>
          <a:xfrm>
            <a:off x="607220" y="1647825"/>
            <a:ext cx="7983328" cy="4143375"/>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p:txBody>
      </p:sp>
    </p:spTree>
    <p:extLst>
      <p:ext uri="{BB962C8B-B14F-4D97-AF65-F5344CB8AC3E}">
        <p14:creationId xmlns:p14="http://schemas.microsoft.com/office/powerpoint/2010/main" val="1132638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üz metin 2">
    <p:spTree>
      <p:nvGrpSpPr>
        <p:cNvPr id="1" name=""/>
        <p:cNvGrpSpPr/>
        <p:nvPr/>
      </p:nvGrpSpPr>
      <p:grpSpPr>
        <a:xfrm>
          <a:off x="0" y="0"/>
          <a:ext cx="0" cy="0"/>
          <a:chOff x="0" y="0"/>
          <a:chExt cx="0" cy="0"/>
        </a:xfrm>
      </p:grpSpPr>
      <p:sp>
        <p:nvSpPr>
          <p:cNvPr id="5"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E61B3F94-DFF5-4599-BCF6-4FB784FD1E1F}"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8" name="Rectangle 115"/>
          <p:cNvSpPr/>
          <p:nvPr userDrawn="1"/>
        </p:nvSpPr>
        <p:spPr>
          <a:xfrm rot="16200000">
            <a:off x="-3119438" y="3115869"/>
            <a:ext cx="6858000" cy="626270"/>
          </a:xfrm>
          <a:prstGeom prst="rect">
            <a:avLst/>
          </a:prstGeom>
          <a:solidFill>
            <a:schemeClr val="accent4">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29" name="Metin Yer Tutucusu 9"/>
          <p:cNvSpPr>
            <a:spLocks noGrp="1"/>
          </p:cNvSpPr>
          <p:nvPr>
            <p:ph type="body" sz="quarter" idx="11"/>
          </p:nvPr>
        </p:nvSpPr>
        <p:spPr>
          <a:xfrm>
            <a:off x="3536158" y="1063625"/>
            <a:ext cx="2071688" cy="395288"/>
          </a:xfrm>
        </p:spPr>
        <p:txBody>
          <a:bodyPr>
            <a:noAutofit/>
          </a:bodyPr>
          <a:lstStyle>
            <a:lvl1pPr marL="0" indent="0" algn="ctr">
              <a:buNone/>
              <a:defRPr sz="2400">
                <a:solidFill>
                  <a:srgbClr val="2980B9"/>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32" name="Metin Yer Tutucusu 3"/>
          <p:cNvSpPr>
            <a:spLocks noGrp="1"/>
          </p:cNvSpPr>
          <p:nvPr>
            <p:ph type="body" sz="quarter" idx="12"/>
          </p:nvPr>
        </p:nvSpPr>
        <p:spPr>
          <a:xfrm>
            <a:off x="1183109" y="1731757"/>
            <a:ext cx="6777783" cy="4924425"/>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429051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kon + konu - 1">
    <p:spTree>
      <p:nvGrpSpPr>
        <p:cNvPr id="1" name=""/>
        <p:cNvGrpSpPr/>
        <p:nvPr/>
      </p:nvGrpSpPr>
      <p:grpSpPr>
        <a:xfrm>
          <a:off x="0" y="0"/>
          <a:ext cx="0" cy="0"/>
          <a:chOff x="0" y="0"/>
          <a:chExt cx="0" cy="0"/>
        </a:xfrm>
      </p:grpSpPr>
      <p:sp>
        <p:nvSpPr>
          <p:cNvPr id="5"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8EA2D275-2D91-4379-B4FC-4E5DEA1ED9F6}"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grpSp>
        <p:nvGrpSpPr>
          <p:cNvPr id="9" name="Grup 2"/>
          <p:cNvGrpSpPr>
            <a:grpSpLocks/>
          </p:cNvGrpSpPr>
          <p:nvPr userDrawn="1"/>
        </p:nvGrpSpPr>
        <p:grpSpPr bwMode="auto">
          <a:xfrm>
            <a:off x="84535" y="2533650"/>
            <a:ext cx="3094434" cy="3652838"/>
            <a:chOff x="103688" y="2158055"/>
            <a:chExt cx="5204705" cy="4609598"/>
          </a:xfrm>
        </p:grpSpPr>
        <p:pic>
          <p:nvPicPr>
            <p:cNvPr id="11" name="Picture 10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88" y="5620564"/>
              <a:ext cx="5204705" cy="114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48"/>
            <p:cNvSpPr>
              <a:spLocks/>
            </p:cNvSpPr>
            <p:nvPr userDrawn="1"/>
          </p:nvSpPr>
          <p:spPr bwMode="auto">
            <a:xfrm>
              <a:off x="1169061" y="3548346"/>
              <a:ext cx="1089404" cy="831371"/>
            </a:xfrm>
            <a:custGeom>
              <a:avLst/>
              <a:gdLst>
                <a:gd name="T0" fmla="*/ 0 w 971"/>
                <a:gd name="T1" fmla="*/ 74 h 741"/>
                <a:gd name="T2" fmla="*/ 653 w 971"/>
                <a:gd name="T3" fmla="*/ 0 h 741"/>
                <a:gd name="T4" fmla="*/ 971 w 971"/>
                <a:gd name="T5" fmla="*/ 384 h 741"/>
                <a:gd name="T6" fmla="*/ 403 w 971"/>
                <a:gd name="T7" fmla="*/ 741 h 741"/>
                <a:gd name="T8" fmla="*/ 133 w 971"/>
                <a:gd name="T9" fmla="*/ 566 h 741"/>
                <a:gd name="T10" fmla="*/ 0 w 971"/>
                <a:gd name="T11" fmla="*/ 74 h 741"/>
              </a:gdLst>
              <a:ahLst/>
              <a:cxnLst>
                <a:cxn ang="0">
                  <a:pos x="T0" y="T1"/>
                </a:cxn>
                <a:cxn ang="0">
                  <a:pos x="T2" y="T3"/>
                </a:cxn>
                <a:cxn ang="0">
                  <a:pos x="T4" y="T5"/>
                </a:cxn>
                <a:cxn ang="0">
                  <a:pos x="T6" y="T7"/>
                </a:cxn>
                <a:cxn ang="0">
                  <a:pos x="T8" y="T9"/>
                </a:cxn>
                <a:cxn ang="0">
                  <a:pos x="T10" y="T11"/>
                </a:cxn>
              </a:cxnLst>
              <a:rect l="0" t="0" r="r" b="b"/>
              <a:pathLst>
                <a:path w="971" h="741">
                  <a:moveTo>
                    <a:pt x="0" y="74"/>
                  </a:moveTo>
                  <a:lnTo>
                    <a:pt x="653" y="0"/>
                  </a:lnTo>
                  <a:lnTo>
                    <a:pt x="971" y="384"/>
                  </a:lnTo>
                  <a:lnTo>
                    <a:pt x="403" y="741"/>
                  </a:lnTo>
                  <a:lnTo>
                    <a:pt x="133" y="566"/>
                  </a:lnTo>
                  <a:lnTo>
                    <a:pt x="0" y="74"/>
                  </a:lnTo>
                  <a:close/>
                </a:path>
              </a:pathLst>
            </a:custGeom>
            <a:solidFill>
              <a:schemeClr val="accent6">
                <a:lumMod val="50000"/>
              </a:schemeClr>
            </a:solidFill>
            <a:ln>
              <a:noFill/>
            </a:ln>
          </p:spPr>
          <p:txBody>
            <a:bodyPr/>
            <a:lstStyle/>
            <a:p>
              <a:pPr>
                <a:defRPr/>
              </a:pPr>
              <a:endParaRPr lang="id-ID">
                <a:solidFill>
                  <a:prstClr val="black"/>
                </a:solidFill>
                <a:cs typeface="Arial" pitchFamily="34" charset="0"/>
              </a:endParaRPr>
            </a:p>
          </p:txBody>
        </p:sp>
        <p:sp>
          <p:nvSpPr>
            <p:cNvPr id="13" name="Freeform 49"/>
            <p:cNvSpPr>
              <a:spLocks/>
            </p:cNvSpPr>
            <p:nvPr userDrawn="1"/>
          </p:nvSpPr>
          <p:spPr bwMode="auto">
            <a:xfrm>
              <a:off x="1459434" y="3610449"/>
              <a:ext cx="664857" cy="440726"/>
            </a:xfrm>
            <a:custGeom>
              <a:avLst/>
              <a:gdLst>
                <a:gd name="T0" fmla="*/ 36 w 594"/>
                <a:gd name="T1" fmla="*/ 393 h 393"/>
                <a:gd name="T2" fmla="*/ 594 w 594"/>
                <a:gd name="T3" fmla="*/ 331 h 393"/>
                <a:gd name="T4" fmla="*/ 407 w 594"/>
                <a:gd name="T5" fmla="*/ 80 h 393"/>
                <a:gd name="T6" fmla="*/ 152 w 594"/>
                <a:gd name="T7" fmla="*/ 0 h 393"/>
                <a:gd name="T8" fmla="*/ 0 w 594"/>
                <a:gd name="T9" fmla="*/ 42 h 393"/>
                <a:gd name="T10" fmla="*/ 0 w 594"/>
                <a:gd name="T11" fmla="*/ 246 h 393"/>
                <a:gd name="T12" fmla="*/ 36 w 594"/>
                <a:gd name="T13" fmla="*/ 393 h 393"/>
              </a:gdLst>
              <a:ahLst/>
              <a:cxnLst>
                <a:cxn ang="0">
                  <a:pos x="T0" y="T1"/>
                </a:cxn>
                <a:cxn ang="0">
                  <a:pos x="T2" y="T3"/>
                </a:cxn>
                <a:cxn ang="0">
                  <a:pos x="T4" y="T5"/>
                </a:cxn>
                <a:cxn ang="0">
                  <a:pos x="T6" y="T7"/>
                </a:cxn>
                <a:cxn ang="0">
                  <a:pos x="T8" y="T9"/>
                </a:cxn>
                <a:cxn ang="0">
                  <a:pos x="T10" y="T11"/>
                </a:cxn>
                <a:cxn ang="0">
                  <a:pos x="T12" y="T13"/>
                </a:cxn>
              </a:cxnLst>
              <a:rect l="0" t="0" r="r" b="b"/>
              <a:pathLst>
                <a:path w="594" h="393">
                  <a:moveTo>
                    <a:pt x="36" y="393"/>
                  </a:moveTo>
                  <a:lnTo>
                    <a:pt x="594" y="331"/>
                  </a:lnTo>
                  <a:lnTo>
                    <a:pt x="407" y="80"/>
                  </a:lnTo>
                  <a:lnTo>
                    <a:pt x="152" y="0"/>
                  </a:lnTo>
                  <a:lnTo>
                    <a:pt x="0" y="42"/>
                  </a:lnTo>
                  <a:lnTo>
                    <a:pt x="0" y="246"/>
                  </a:lnTo>
                  <a:lnTo>
                    <a:pt x="36" y="393"/>
                  </a:ln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14" name="Freeform 50"/>
            <p:cNvSpPr>
              <a:spLocks/>
            </p:cNvSpPr>
            <p:nvPr userDrawn="1"/>
          </p:nvSpPr>
          <p:spPr bwMode="auto">
            <a:xfrm>
              <a:off x="1245159" y="4477878"/>
              <a:ext cx="594766" cy="929532"/>
            </a:xfrm>
            <a:custGeom>
              <a:avLst/>
              <a:gdLst>
                <a:gd name="T0" fmla="*/ 55 w 225"/>
                <a:gd name="T1" fmla="*/ 351 h 351"/>
                <a:gd name="T2" fmla="*/ 210 w 225"/>
                <a:gd name="T3" fmla="*/ 304 h 351"/>
                <a:gd name="T4" fmla="*/ 225 w 225"/>
                <a:gd name="T5" fmla="*/ 70 h 351"/>
                <a:gd name="T6" fmla="*/ 163 w 225"/>
                <a:gd name="T7" fmla="*/ 0 h 351"/>
                <a:gd name="T8" fmla="*/ 36 w 225"/>
                <a:gd name="T9" fmla="*/ 84 h 351"/>
                <a:gd name="T10" fmla="*/ 0 w 225"/>
                <a:gd name="T11" fmla="*/ 200 h 351"/>
                <a:gd name="T12" fmla="*/ 55 w 225"/>
                <a:gd name="T13" fmla="*/ 351 h 351"/>
              </a:gdLst>
              <a:ahLst/>
              <a:cxnLst>
                <a:cxn ang="0">
                  <a:pos x="T0" y="T1"/>
                </a:cxn>
                <a:cxn ang="0">
                  <a:pos x="T2" y="T3"/>
                </a:cxn>
                <a:cxn ang="0">
                  <a:pos x="T4" y="T5"/>
                </a:cxn>
                <a:cxn ang="0">
                  <a:pos x="T6" y="T7"/>
                </a:cxn>
                <a:cxn ang="0">
                  <a:pos x="T8" y="T9"/>
                </a:cxn>
                <a:cxn ang="0">
                  <a:pos x="T10" y="T11"/>
                </a:cxn>
                <a:cxn ang="0">
                  <a:pos x="T12" y="T13"/>
                </a:cxn>
              </a:cxnLst>
              <a:rect l="0" t="0" r="r" b="b"/>
              <a:pathLst>
                <a:path w="225" h="351">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solidFill>
              <a:schemeClr val="accent6">
                <a:lumMod val="50000"/>
              </a:schemeClr>
            </a:solidFill>
            <a:ln>
              <a:noFill/>
            </a:ln>
          </p:spPr>
          <p:txBody>
            <a:bodyPr/>
            <a:lstStyle/>
            <a:p>
              <a:pPr>
                <a:defRPr/>
              </a:pPr>
              <a:endParaRPr lang="id-ID">
                <a:solidFill>
                  <a:prstClr val="black"/>
                </a:solidFill>
                <a:cs typeface="Arial" pitchFamily="34" charset="0"/>
              </a:endParaRPr>
            </a:p>
          </p:txBody>
        </p:sp>
        <p:sp>
          <p:nvSpPr>
            <p:cNvPr id="15" name="Freeform 51"/>
            <p:cNvSpPr>
              <a:spLocks/>
            </p:cNvSpPr>
            <p:nvPr userDrawn="1"/>
          </p:nvSpPr>
          <p:spPr bwMode="auto">
            <a:xfrm>
              <a:off x="1581592" y="4818440"/>
              <a:ext cx="867117" cy="633043"/>
            </a:xfrm>
            <a:custGeom>
              <a:avLst/>
              <a:gdLst>
                <a:gd name="T0" fmla="*/ 6 w 327"/>
                <a:gd name="T1" fmla="*/ 23 h 239"/>
                <a:gd name="T2" fmla="*/ 327 w 327"/>
                <a:gd name="T3" fmla="*/ 0 h 239"/>
                <a:gd name="T4" fmla="*/ 249 w 327"/>
                <a:gd name="T5" fmla="*/ 160 h 239"/>
                <a:gd name="T6" fmla="*/ 108 w 327"/>
                <a:gd name="T7" fmla="*/ 239 h 239"/>
                <a:gd name="T8" fmla="*/ 1 w 327"/>
                <a:gd name="T9" fmla="*/ 152 h 239"/>
                <a:gd name="T10" fmla="*/ 6 w 327"/>
                <a:gd name="T11" fmla="*/ 23 h 239"/>
              </a:gdLst>
              <a:ahLst/>
              <a:cxnLst>
                <a:cxn ang="0">
                  <a:pos x="T0" y="T1"/>
                </a:cxn>
                <a:cxn ang="0">
                  <a:pos x="T2" y="T3"/>
                </a:cxn>
                <a:cxn ang="0">
                  <a:pos x="T4" y="T5"/>
                </a:cxn>
                <a:cxn ang="0">
                  <a:pos x="T6" y="T7"/>
                </a:cxn>
                <a:cxn ang="0">
                  <a:pos x="T8" y="T9"/>
                </a:cxn>
                <a:cxn ang="0">
                  <a:pos x="T10" y="T11"/>
                </a:cxn>
              </a:cxnLst>
              <a:rect l="0" t="0" r="r" b="b"/>
              <a:pathLst>
                <a:path w="327" h="239">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16" name="Freeform 52"/>
            <p:cNvSpPr>
              <a:spLocks/>
            </p:cNvSpPr>
            <p:nvPr userDrawn="1"/>
          </p:nvSpPr>
          <p:spPr bwMode="auto">
            <a:xfrm>
              <a:off x="1729783" y="3822799"/>
              <a:ext cx="662853" cy="1157908"/>
            </a:xfrm>
            <a:custGeom>
              <a:avLst/>
              <a:gdLst>
                <a:gd name="T0" fmla="*/ 94 w 591"/>
                <a:gd name="T1" fmla="*/ 1034 h 1034"/>
                <a:gd name="T2" fmla="*/ 579 w 591"/>
                <a:gd name="T3" fmla="*/ 968 h 1034"/>
                <a:gd name="T4" fmla="*/ 591 w 591"/>
                <a:gd name="T5" fmla="*/ 497 h 1034"/>
                <a:gd name="T6" fmla="*/ 402 w 591"/>
                <a:gd name="T7" fmla="*/ 24 h 1034"/>
                <a:gd name="T8" fmla="*/ 321 w 591"/>
                <a:gd name="T9" fmla="*/ 0 h 1034"/>
                <a:gd name="T10" fmla="*/ 0 w 591"/>
                <a:gd name="T11" fmla="*/ 19 h 1034"/>
                <a:gd name="T12" fmla="*/ 94 w 591"/>
                <a:gd name="T13" fmla="*/ 1034 h 1034"/>
              </a:gdLst>
              <a:ahLst/>
              <a:cxnLst>
                <a:cxn ang="0">
                  <a:pos x="T0" y="T1"/>
                </a:cxn>
                <a:cxn ang="0">
                  <a:pos x="T2" y="T3"/>
                </a:cxn>
                <a:cxn ang="0">
                  <a:pos x="T4" y="T5"/>
                </a:cxn>
                <a:cxn ang="0">
                  <a:pos x="T6" y="T7"/>
                </a:cxn>
                <a:cxn ang="0">
                  <a:pos x="T8" y="T9"/>
                </a:cxn>
                <a:cxn ang="0">
                  <a:pos x="T10" y="T11"/>
                </a:cxn>
                <a:cxn ang="0">
                  <a:pos x="T12" y="T13"/>
                </a:cxn>
              </a:cxnLst>
              <a:rect l="0" t="0" r="r" b="b"/>
              <a:pathLst>
                <a:path w="591" h="1034">
                  <a:moveTo>
                    <a:pt x="94" y="1034"/>
                  </a:moveTo>
                  <a:lnTo>
                    <a:pt x="579" y="968"/>
                  </a:lnTo>
                  <a:lnTo>
                    <a:pt x="591" y="497"/>
                  </a:lnTo>
                  <a:lnTo>
                    <a:pt x="402" y="24"/>
                  </a:lnTo>
                  <a:lnTo>
                    <a:pt x="321" y="0"/>
                  </a:lnTo>
                  <a:lnTo>
                    <a:pt x="0" y="19"/>
                  </a:lnTo>
                  <a:lnTo>
                    <a:pt x="94" y="1034"/>
                  </a:lnTo>
                  <a:close/>
                </a:path>
              </a:pathLst>
            </a:custGeom>
            <a:solidFill>
              <a:schemeClr val="accent6">
                <a:lumMod val="75000"/>
              </a:schemeClr>
            </a:solidFill>
            <a:ln>
              <a:noFill/>
            </a:ln>
          </p:spPr>
          <p:txBody>
            <a:bodyPr/>
            <a:lstStyle/>
            <a:p>
              <a:pPr>
                <a:defRPr/>
              </a:pPr>
              <a:endParaRPr lang="id-ID">
                <a:solidFill>
                  <a:prstClr val="black"/>
                </a:solidFill>
                <a:cs typeface="Arial" pitchFamily="34" charset="0"/>
              </a:endParaRPr>
            </a:p>
          </p:txBody>
        </p:sp>
        <p:sp>
          <p:nvSpPr>
            <p:cNvPr id="17" name="Freeform 53"/>
            <p:cNvSpPr>
              <a:spLocks/>
            </p:cNvSpPr>
            <p:nvPr userDrawn="1"/>
          </p:nvSpPr>
          <p:spPr bwMode="auto">
            <a:xfrm>
              <a:off x="2656977" y="2178088"/>
              <a:ext cx="783009" cy="789301"/>
            </a:xfrm>
            <a:custGeom>
              <a:avLst/>
              <a:gdLst>
                <a:gd name="T0" fmla="*/ 168 w 698"/>
                <a:gd name="T1" fmla="*/ 0 h 705"/>
                <a:gd name="T2" fmla="*/ 0 w 698"/>
                <a:gd name="T3" fmla="*/ 485 h 705"/>
                <a:gd name="T4" fmla="*/ 457 w 698"/>
                <a:gd name="T5" fmla="*/ 705 h 705"/>
                <a:gd name="T6" fmla="*/ 698 w 698"/>
                <a:gd name="T7" fmla="*/ 606 h 705"/>
                <a:gd name="T8" fmla="*/ 660 w 698"/>
                <a:gd name="T9" fmla="*/ 352 h 705"/>
                <a:gd name="T10" fmla="*/ 168 w 698"/>
                <a:gd name="T11" fmla="*/ 0 h 705"/>
              </a:gdLst>
              <a:ahLst/>
              <a:cxnLst>
                <a:cxn ang="0">
                  <a:pos x="T0" y="T1"/>
                </a:cxn>
                <a:cxn ang="0">
                  <a:pos x="T2" y="T3"/>
                </a:cxn>
                <a:cxn ang="0">
                  <a:pos x="T4" y="T5"/>
                </a:cxn>
                <a:cxn ang="0">
                  <a:pos x="T6" y="T7"/>
                </a:cxn>
                <a:cxn ang="0">
                  <a:pos x="T8" y="T9"/>
                </a:cxn>
                <a:cxn ang="0">
                  <a:pos x="T10" y="T11"/>
                </a:cxn>
              </a:cxnLst>
              <a:rect l="0" t="0" r="r" b="b"/>
              <a:pathLst>
                <a:path w="698" h="705">
                  <a:moveTo>
                    <a:pt x="168" y="0"/>
                  </a:moveTo>
                  <a:lnTo>
                    <a:pt x="0" y="485"/>
                  </a:lnTo>
                  <a:lnTo>
                    <a:pt x="457" y="705"/>
                  </a:lnTo>
                  <a:lnTo>
                    <a:pt x="698" y="606"/>
                  </a:lnTo>
                  <a:lnTo>
                    <a:pt x="660" y="352"/>
                  </a:lnTo>
                  <a:lnTo>
                    <a:pt x="168" y="0"/>
                  </a:lnTo>
                  <a:close/>
                </a:path>
              </a:pathLst>
            </a:custGeom>
            <a:solidFill>
              <a:schemeClr val="accent2">
                <a:lumMod val="50000"/>
              </a:schemeClr>
            </a:solidFill>
            <a:ln>
              <a:noFill/>
            </a:ln>
          </p:spPr>
          <p:txBody>
            <a:bodyPr/>
            <a:lstStyle/>
            <a:p>
              <a:pPr>
                <a:defRPr/>
              </a:pPr>
              <a:endParaRPr lang="id-ID">
                <a:solidFill>
                  <a:prstClr val="black"/>
                </a:solidFill>
                <a:cs typeface="Arial" pitchFamily="34" charset="0"/>
              </a:endParaRPr>
            </a:p>
          </p:txBody>
        </p:sp>
        <p:sp>
          <p:nvSpPr>
            <p:cNvPr id="18" name="Freeform 54"/>
            <p:cNvSpPr>
              <a:spLocks/>
            </p:cNvSpPr>
            <p:nvPr userDrawn="1"/>
          </p:nvSpPr>
          <p:spPr bwMode="auto">
            <a:xfrm>
              <a:off x="2476745" y="2735006"/>
              <a:ext cx="580748" cy="775278"/>
            </a:xfrm>
            <a:custGeom>
              <a:avLst/>
              <a:gdLst>
                <a:gd name="T0" fmla="*/ 518 w 518"/>
                <a:gd name="T1" fmla="*/ 71 h 691"/>
                <a:gd name="T2" fmla="*/ 303 w 518"/>
                <a:gd name="T3" fmla="*/ 691 h 691"/>
                <a:gd name="T4" fmla="*/ 45 w 518"/>
                <a:gd name="T5" fmla="*/ 407 h 691"/>
                <a:gd name="T6" fmla="*/ 0 w 518"/>
                <a:gd name="T7" fmla="*/ 94 h 691"/>
                <a:gd name="T8" fmla="*/ 166 w 518"/>
                <a:gd name="T9" fmla="*/ 0 h 691"/>
                <a:gd name="T10" fmla="*/ 518 w 518"/>
                <a:gd name="T11" fmla="*/ 71 h 691"/>
              </a:gdLst>
              <a:ahLst/>
              <a:cxnLst>
                <a:cxn ang="0">
                  <a:pos x="T0" y="T1"/>
                </a:cxn>
                <a:cxn ang="0">
                  <a:pos x="T2" y="T3"/>
                </a:cxn>
                <a:cxn ang="0">
                  <a:pos x="T4" y="T5"/>
                </a:cxn>
                <a:cxn ang="0">
                  <a:pos x="T6" y="T7"/>
                </a:cxn>
                <a:cxn ang="0">
                  <a:pos x="T8" y="T9"/>
                </a:cxn>
                <a:cxn ang="0">
                  <a:pos x="T10" y="T11"/>
                </a:cxn>
              </a:cxnLst>
              <a:rect l="0" t="0" r="r" b="b"/>
              <a:pathLst>
                <a:path w="518" h="691">
                  <a:moveTo>
                    <a:pt x="518" y="71"/>
                  </a:moveTo>
                  <a:lnTo>
                    <a:pt x="303" y="691"/>
                  </a:lnTo>
                  <a:lnTo>
                    <a:pt x="45" y="407"/>
                  </a:lnTo>
                  <a:lnTo>
                    <a:pt x="0" y="94"/>
                  </a:lnTo>
                  <a:lnTo>
                    <a:pt x="166" y="0"/>
                  </a:lnTo>
                  <a:lnTo>
                    <a:pt x="518" y="71"/>
                  </a:ln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19" name="Freeform 55"/>
            <p:cNvSpPr>
              <a:spLocks/>
            </p:cNvSpPr>
            <p:nvPr userDrawn="1"/>
          </p:nvSpPr>
          <p:spPr bwMode="auto">
            <a:xfrm>
              <a:off x="3520090" y="2761049"/>
              <a:ext cx="989275" cy="657083"/>
            </a:xfrm>
            <a:custGeom>
              <a:avLst/>
              <a:gdLst>
                <a:gd name="T0" fmla="*/ 883 w 883"/>
                <a:gd name="T1" fmla="*/ 78 h 587"/>
                <a:gd name="T2" fmla="*/ 665 w 883"/>
                <a:gd name="T3" fmla="*/ 587 h 587"/>
                <a:gd name="T4" fmla="*/ 137 w 883"/>
                <a:gd name="T5" fmla="*/ 411 h 587"/>
                <a:gd name="T6" fmla="*/ 0 w 883"/>
                <a:gd name="T7" fmla="*/ 142 h 587"/>
                <a:gd name="T8" fmla="*/ 279 w 883"/>
                <a:gd name="T9" fmla="*/ 0 h 587"/>
                <a:gd name="T10" fmla="*/ 883 w 883"/>
                <a:gd name="T11" fmla="*/ 78 h 587"/>
              </a:gdLst>
              <a:ahLst/>
              <a:cxnLst>
                <a:cxn ang="0">
                  <a:pos x="T0" y="T1"/>
                </a:cxn>
                <a:cxn ang="0">
                  <a:pos x="T2" y="T3"/>
                </a:cxn>
                <a:cxn ang="0">
                  <a:pos x="T4" y="T5"/>
                </a:cxn>
                <a:cxn ang="0">
                  <a:pos x="T6" y="T7"/>
                </a:cxn>
                <a:cxn ang="0">
                  <a:pos x="T8" y="T9"/>
                </a:cxn>
                <a:cxn ang="0">
                  <a:pos x="T10" y="T11"/>
                </a:cxn>
              </a:cxnLst>
              <a:rect l="0" t="0" r="r" b="b"/>
              <a:pathLst>
                <a:path w="883" h="587">
                  <a:moveTo>
                    <a:pt x="883" y="78"/>
                  </a:moveTo>
                  <a:lnTo>
                    <a:pt x="665" y="587"/>
                  </a:lnTo>
                  <a:lnTo>
                    <a:pt x="137" y="411"/>
                  </a:lnTo>
                  <a:lnTo>
                    <a:pt x="0" y="142"/>
                  </a:lnTo>
                  <a:lnTo>
                    <a:pt x="279" y="0"/>
                  </a:lnTo>
                  <a:lnTo>
                    <a:pt x="883" y="78"/>
                  </a:lnTo>
                  <a:close/>
                </a:path>
              </a:pathLst>
            </a:custGeom>
            <a:solidFill>
              <a:schemeClr val="accent2">
                <a:lumMod val="50000"/>
              </a:schemeClr>
            </a:solidFill>
            <a:ln>
              <a:noFill/>
            </a:ln>
          </p:spPr>
          <p:txBody>
            <a:bodyPr/>
            <a:lstStyle/>
            <a:p>
              <a:pPr>
                <a:defRPr/>
              </a:pPr>
              <a:endParaRPr lang="id-ID">
                <a:solidFill>
                  <a:prstClr val="black"/>
                </a:solidFill>
                <a:cs typeface="Arial" pitchFamily="34" charset="0"/>
              </a:endParaRPr>
            </a:p>
          </p:txBody>
        </p:sp>
        <p:sp>
          <p:nvSpPr>
            <p:cNvPr id="20" name="Freeform 56"/>
            <p:cNvSpPr>
              <a:spLocks/>
            </p:cNvSpPr>
            <p:nvPr userDrawn="1"/>
          </p:nvSpPr>
          <p:spPr bwMode="auto">
            <a:xfrm>
              <a:off x="3608203" y="3133664"/>
              <a:ext cx="592764" cy="669103"/>
            </a:xfrm>
            <a:custGeom>
              <a:avLst/>
              <a:gdLst>
                <a:gd name="T0" fmla="*/ 83 w 223"/>
                <a:gd name="T1" fmla="*/ 0 h 253"/>
                <a:gd name="T2" fmla="*/ 0 w 223"/>
                <a:gd name="T3" fmla="*/ 241 h 253"/>
                <a:gd name="T4" fmla="*/ 118 w 223"/>
                <a:gd name="T5" fmla="*/ 253 h 253"/>
                <a:gd name="T6" fmla="*/ 223 w 223"/>
                <a:gd name="T7" fmla="*/ 193 h 253"/>
                <a:gd name="T8" fmla="*/ 203 w 223"/>
                <a:gd name="T9" fmla="*/ 75 h 253"/>
                <a:gd name="T10" fmla="*/ 83 w 223"/>
                <a:gd name="T11" fmla="*/ 0 h 253"/>
              </a:gdLst>
              <a:ahLst/>
              <a:cxnLst>
                <a:cxn ang="0">
                  <a:pos x="T0" y="T1"/>
                </a:cxn>
                <a:cxn ang="0">
                  <a:pos x="T2" y="T3"/>
                </a:cxn>
                <a:cxn ang="0">
                  <a:pos x="T4" y="T5"/>
                </a:cxn>
                <a:cxn ang="0">
                  <a:pos x="T6" y="T7"/>
                </a:cxn>
                <a:cxn ang="0">
                  <a:pos x="T8" y="T9"/>
                </a:cxn>
                <a:cxn ang="0">
                  <a:pos x="T10" y="T11"/>
                </a:cxn>
              </a:cxnLst>
              <a:rect l="0" t="0" r="r" b="b"/>
              <a:pathLst>
                <a:path w="223" h="253">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21" name="Freeform 57"/>
            <p:cNvSpPr>
              <a:spLocks/>
            </p:cNvSpPr>
            <p:nvPr userDrawn="1"/>
          </p:nvSpPr>
          <p:spPr bwMode="auto">
            <a:xfrm>
              <a:off x="2735078" y="2789096"/>
              <a:ext cx="1195540" cy="871436"/>
            </a:xfrm>
            <a:custGeom>
              <a:avLst/>
              <a:gdLst>
                <a:gd name="T0" fmla="*/ 451 w 451"/>
                <a:gd name="T1" fmla="*/ 138 h 328"/>
                <a:gd name="T2" fmla="*/ 400 w 451"/>
                <a:gd name="T3" fmla="*/ 327 h 328"/>
                <a:gd name="T4" fmla="*/ 22 w 451"/>
                <a:gd name="T5" fmla="*/ 247 h 328"/>
                <a:gd name="T6" fmla="*/ 0 w 451"/>
                <a:gd name="T7" fmla="*/ 169 h 328"/>
                <a:gd name="T8" fmla="*/ 42 w 451"/>
                <a:gd name="T9" fmla="*/ 0 h 328"/>
                <a:gd name="T10" fmla="*/ 451 w 451"/>
                <a:gd name="T11" fmla="*/ 138 h 328"/>
              </a:gdLst>
              <a:ahLst/>
              <a:cxnLst>
                <a:cxn ang="0">
                  <a:pos x="T0" y="T1"/>
                </a:cxn>
                <a:cxn ang="0">
                  <a:pos x="T2" y="T3"/>
                </a:cxn>
                <a:cxn ang="0">
                  <a:pos x="T4" y="T5"/>
                </a:cxn>
                <a:cxn ang="0">
                  <a:pos x="T6" y="T7"/>
                </a:cxn>
                <a:cxn ang="0">
                  <a:pos x="T8" y="T9"/>
                </a:cxn>
                <a:cxn ang="0">
                  <a:pos x="T10" y="T11"/>
                </a:cxn>
              </a:cxnLst>
              <a:rect l="0" t="0" r="r" b="b"/>
              <a:pathLst>
                <a:path w="451" h="328">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solidFill>
              <a:schemeClr val="accent2">
                <a:lumMod val="75000"/>
              </a:schemeClr>
            </a:solidFill>
            <a:ln>
              <a:noFill/>
            </a:ln>
          </p:spPr>
          <p:txBody>
            <a:bodyPr/>
            <a:lstStyle/>
            <a:p>
              <a:pPr>
                <a:defRPr/>
              </a:pPr>
              <a:endParaRPr lang="id-ID">
                <a:solidFill>
                  <a:prstClr val="black"/>
                </a:solidFill>
                <a:cs typeface="Arial" pitchFamily="34" charset="0"/>
              </a:endParaRPr>
            </a:p>
          </p:txBody>
        </p:sp>
        <p:sp>
          <p:nvSpPr>
            <p:cNvPr id="22" name="Freeform 58"/>
            <p:cNvSpPr>
              <a:spLocks/>
            </p:cNvSpPr>
            <p:nvPr userDrawn="1"/>
          </p:nvSpPr>
          <p:spPr bwMode="auto">
            <a:xfrm>
              <a:off x="2905297" y="5549646"/>
              <a:ext cx="1069378" cy="981618"/>
            </a:xfrm>
            <a:custGeom>
              <a:avLst/>
              <a:gdLst>
                <a:gd name="T0" fmla="*/ 473 w 953"/>
                <a:gd name="T1" fmla="*/ 876 h 876"/>
                <a:gd name="T2" fmla="*/ 0 w 953"/>
                <a:gd name="T3" fmla="*/ 261 h 876"/>
                <a:gd name="T4" fmla="*/ 236 w 953"/>
                <a:gd name="T5" fmla="*/ 0 h 876"/>
                <a:gd name="T6" fmla="*/ 953 w 953"/>
                <a:gd name="T7" fmla="*/ 0 h 876"/>
                <a:gd name="T8" fmla="*/ 773 w 953"/>
                <a:gd name="T9" fmla="*/ 348 h 876"/>
                <a:gd name="T10" fmla="*/ 473 w 953"/>
                <a:gd name="T11" fmla="*/ 876 h 876"/>
              </a:gdLst>
              <a:ahLst/>
              <a:cxnLst>
                <a:cxn ang="0">
                  <a:pos x="T0" y="T1"/>
                </a:cxn>
                <a:cxn ang="0">
                  <a:pos x="T2" y="T3"/>
                </a:cxn>
                <a:cxn ang="0">
                  <a:pos x="T4" y="T5"/>
                </a:cxn>
                <a:cxn ang="0">
                  <a:pos x="T6" y="T7"/>
                </a:cxn>
                <a:cxn ang="0">
                  <a:pos x="T8" y="T9"/>
                </a:cxn>
                <a:cxn ang="0">
                  <a:pos x="T10" y="T11"/>
                </a:cxn>
              </a:cxnLst>
              <a:rect l="0" t="0" r="r" b="b"/>
              <a:pathLst>
                <a:path w="953" h="876">
                  <a:moveTo>
                    <a:pt x="473" y="876"/>
                  </a:moveTo>
                  <a:lnTo>
                    <a:pt x="0" y="261"/>
                  </a:lnTo>
                  <a:lnTo>
                    <a:pt x="236" y="0"/>
                  </a:lnTo>
                  <a:lnTo>
                    <a:pt x="953" y="0"/>
                  </a:lnTo>
                  <a:lnTo>
                    <a:pt x="773" y="348"/>
                  </a:lnTo>
                  <a:lnTo>
                    <a:pt x="473" y="876"/>
                  </a:lnTo>
                  <a:close/>
                </a:path>
              </a:pathLst>
            </a:custGeom>
            <a:solidFill>
              <a:schemeClr val="accent5">
                <a:lumMod val="50000"/>
              </a:schemeClr>
            </a:solidFill>
            <a:ln>
              <a:noFill/>
            </a:ln>
          </p:spPr>
          <p:txBody>
            <a:bodyPr/>
            <a:lstStyle/>
            <a:p>
              <a:pPr>
                <a:defRPr/>
              </a:pPr>
              <a:endParaRPr lang="id-ID">
                <a:solidFill>
                  <a:prstClr val="black"/>
                </a:solidFill>
                <a:cs typeface="Arial" pitchFamily="34" charset="0"/>
              </a:endParaRPr>
            </a:p>
          </p:txBody>
        </p:sp>
        <p:sp>
          <p:nvSpPr>
            <p:cNvPr id="23" name="Freeform 59"/>
            <p:cNvSpPr>
              <a:spLocks/>
            </p:cNvSpPr>
            <p:nvPr userDrawn="1"/>
          </p:nvSpPr>
          <p:spPr bwMode="auto">
            <a:xfrm>
              <a:off x="2540827" y="4804417"/>
              <a:ext cx="907169" cy="1033704"/>
            </a:xfrm>
            <a:custGeom>
              <a:avLst/>
              <a:gdLst>
                <a:gd name="T0" fmla="*/ 342 w 342"/>
                <a:gd name="T1" fmla="*/ 309 h 390"/>
                <a:gd name="T2" fmla="*/ 112 w 342"/>
                <a:gd name="T3" fmla="*/ 0 h 390"/>
                <a:gd name="T4" fmla="*/ 2 w 342"/>
                <a:gd name="T5" fmla="*/ 198 h 390"/>
                <a:gd name="T6" fmla="*/ 102 w 342"/>
                <a:gd name="T7" fmla="*/ 340 h 390"/>
                <a:gd name="T8" fmla="*/ 252 w 342"/>
                <a:gd name="T9" fmla="*/ 390 h 390"/>
                <a:gd name="T10" fmla="*/ 342 w 342"/>
                <a:gd name="T11" fmla="*/ 309 h 390"/>
              </a:gdLst>
              <a:ahLst/>
              <a:cxnLst>
                <a:cxn ang="0">
                  <a:pos x="T0" y="T1"/>
                </a:cxn>
                <a:cxn ang="0">
                  <a:pos x="T2" y="T3"/>
                </a:cxn>
                <a:cxn ang="0">
                  <a:pos x="T4" y="T5"/>
                </a:cxn>
                <a:cxn ang="0">
                  <a:pos x="T6" y="T7"/>
                </a:cxn>
                <a:cxn ang="0">
                  <a:pos x="T8" y="T9"/>
                </a:cxn>
                <a:cxn ang="0">
                  <a:pos x="T10" y="T11"/>
                </a:cxn>
              </a:cxnLst>
              <a:rect l="0" t="0" r="r" b="b"/>
              <a:pathLst>
                <a:path w="342" h="39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24" name="Freeform 60"/>
            <p:cNvSpPr>
              <a:spLocks/>
            </p:cNvSpPr>
            <p:nvPr userDrawn="1"/>
          </p:nvSpPr>
          <p:spPr bwMode="auto">
            <a:xfrm>
              <a:off x="3596188" y="4700246"/>
              <a:ext cx="1281651" cy="811337"/>
            </a:xfrm>
            <a:custGeom>
              <a:avLst/>
              <a:gdLst>
                <a:gd name="T0" fmla="*/ 1145 w 1145"/>
                <a:gd name="T1" fmla="*/ 648 h 724"/>
                <a:gd name="T2" fmla="*/ 722 w 1145"/>
                <a:gd name="T3" fmla="*/ 0 h 724"/>
                <a:gd name="T4" fmla="*/ 0 w 1145"/>
                <a:gd name="T5" fmla="*/ 35 h 724"/>
                <a:gd name="T6" fmla="*/ 532 w 1145"/>
                <a:gd name="T7" fmla="*/ 724 h 724"/>
                <a:gd name="T8" fmla="*/ 1145 w 1145"/>
                <a:gd name="T9" fmla="*/ 648 h 724"/>
              </a:gdLst>
              <a:ahLst/>
              <a:cxnLst>
                <a:cxn ang="0">
                  <a:pos x="T0" y="T1"/>
                </a:cxn>
                <a:cxn ang="0">
                  <a:pos x="T2" y="T3"/>
                </a:cxn>
                <a:cxn ang="0">
                  <a:pos x="T4" y="T5"/>
                </a:cxn>
                <a:cxn ang="0">
                  <a:pos x="T6" y="T7"/>
                </a:cxn>
                <a:cxn ang="0">
                  <a:pos x="T8" y="T9"/>
                </a:cxn>
              </a:cxnLst>
              <a:rect l="0" t="0" r="r" b="b"/>
              <a:pathLst>
                <a:path w="1145" h="724">
                  <a:moveTo>
                    <a:pt x="1145" y="648"/>
                  </a:moveTo>
                  <a:lnTo>
                    <a:pt x="722" y="0"/>
                  </a:lnTo>
                  <a:lnTo>
                    <a:pt x="0" y="35"/>
                  </a:lnTo>
                  <a:lnTo>
                    <a:pt x="532" y="724"/>
                  </a:lnTo>
                  <a:lnTo>
                    <a:pt x="1145" y="648"/>
                  </a:lnTo>
                  <a:close/>
                </a:path>
              </a:pathLst>
            </a:custGeom>
            <a:solidFill>
              <a:schemeClr val="accent5">
                <a:lumMod val="50000"/>
              </a:schemeClr>
            </a:solidFill>
            <a:ln>
              <a:noFill/>
            </a:ln>
          </p:spPr>
          <p:txBody>
            <a:bodyPr/>
            <a:lstStyle/>
            <a:p>
              <a:pPr>
                <a:defRPr/>
              </a:pPr>
              <a:endParaRPr lang="id-ID">
                <a:solidFill>
                  <a:prstClr val="black"/>
                </a:solidFill>
                <a:cs typeface="Arial" pitchFamily="34" charset="0"/>
              </a:endParaRPr>
            </a:p>
          </p:txBody>
        </p:sp>
        <p:sp>
          <p:nvSpPr>
            <p:cNvPr id="25" name="Freeform 61"/>
            <p:cNvSpPr>
              <a:spLocks/>
            </p:cNvSpPr>
            <p:nvPr userDrawn="1"/>
          </p:nvSpPr>
          <p:spPr bwMode="auto">
            <a:xfrm>
              <a:off x="3652260" y="4379717"/>
              <a:ext cx="965244" cy="737215"/>
            </a:xfrm>
            <a:custGeom>
              <a:avLst/>
              <a:gdLst>
                <a:gd name="T0" fmla="*/ 177 w 364"/>
                <a:gd name="T1" fmla="*/ 278 h 278"/>
                <a:gd name="T2" fmla="*/ 0 w 364"/>
                <a:gd name="T3" fmla="*/ 22 h 278"/>
                <a:gd name="T4" fmla="*/ 163 w 364"/>
                <a:gd name="T5" fmla="*/ 0 h 278"/>
                <a:gd name="T6" fmla="*/ 344 w 364"/>
                <a:gd name="T7" fmla="*/ 71 h 278"/>
                <a:gd name="T8" fmla="*/ 357 w 364"/>
                <a:gd name="T9" fmla="*/ 198 h 278"/>
                <a:gd name="T10" fmla="*/ 177 w 364"/>
                <a:gd name="T11" fmla="*/ 278 h 278"/>
              </a:gdLst>
              <a:ahLst/>
              <a:cxnLst>
                <a:cxn ang="0">
                  <a:pos x="T0" y="T1"/>
                </a:cxn>
                <a:cxn ang="0">
                  <a:pos x="T2" y="T3"/>
                </a:cxn>
                <a:cxn ang="0">
                  <a:pos x="T4" y="T5"/>
                </a:cxn>
                <a:cxn ang="0">
                  <a:pos x="T6" y="T7"/>
                </a:cxn>
                <a:cxn ang="0">
                  <a:pos x="T8" y="T9"/>
                </a:cxn>
                <a:cxn ang="0">
                  <a:pos x="T10" y="T11"/>
                </a:cxn>
              </a:cxnLst>
              <a:rect l="0" t="0" r="r" b="b"/>
              <a:pathLst>
                <a:path w="364" h="278">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26" name="Freeform 62"/>
            <p:cNvSpPr>
              <a:spLocks/>
            </p:cNvSpPr>
            <p:nvPr userDrawn="1"/>
          </p:nvSpPr>
          <p:spPr bwMode="auto">
            <a:xfrm>
              <a:off x="2961369" y="4586057"/>
              <a:ext cx="1271639" cy="1195972"/>
            </a:xfrm>
            <a:custGeom>
              <a:avLst/>
              <a:gdLst>
                <a:gd name="T0" fmla="*/ 480 w 480"/>
                <a:gd name="T1" fmla="*/ 205 h 451"/>
                <a:gd name="T2" fmla="*/ 334 w 480"/>
                <a:gd name="T3" fmla="*/ 0 h 451"/>
                <a:gd name="T4" fmla="*/ 143 w 480"/>
                <a:gd name="T5" fmla="*/ 47 h 451"/>
                <a:gd name="T6" fmla="*/ 0 w 480"/>
                <a:gd name="T7" fmla="*/ 235 h 451"/>
                <a:gd name="T8" fmla="*/ 122 w 480"/>
                <a:gd name="T9" fmla="*/ 451 h 451"/>
                <a:gd name="T10" fmla="*/ 480 w 480"/>
                <a:gd name="T11" fmla="*/ 205 h 451"/>
              </a:gdLst>
              <a:ahLst/>
              <a:cxnLst>
                <a:cxn ang="0">
                  <a:pos x="T0" y="T1"/>
                </a:cxn>
                <a:cxn ang="0">
                  <a:pos x="T2" y="T3"/>
                </a:cxn>
                <a:cxn ang="0">
                  <a:pos x="T4" y="T5"/>
                </a:cxn>
                <a:cxn ang="0">
                  <a:pos x="T6" y="T7"/>
                </a:cxn>
                <a:cxn ang="0">
                  <a:pos x="T8" y="T9"/>
                </a:cxn>
                <a:cxn ang="0">
                  <a:pos x="T10" y="T11"/>
                </a:cxn>
              </a:cxnLst>
              <a:rect l="0" t="0" r="r" b="b"/>
              <a:pathLst>
                <a:path w="480" h="451">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solidFill>
              <a:schemeClr val="accent5">
                <a:lumMod val="75000"/>
              </a:schemeClr>
            </a:solidFill>
            <a:ln>
              <a:noFill/>
            </a:ln>
          </p:spPr>
          <p:txBody>
            <a:bodyPr/>
            <a:lstStyle/>
            <a:p>
              <a:pPr>
                <a:defRPr/>
              </a:pPr>
              <a:endParaRPr lang="id-ID">
                <a:solidFill>
                  <a:prstClr val="black"/>
                </a:solidFill>
                <a:cs typeface="Arial" pitchFamily="34" charset="0"/>
              </a:endParaRPr>
            </a:p>
          </p:txBody>
        </p:sp>
        <p:sp>
          <p:nvSpPr>
            <p:cNvPr id="27" name="Freeform 63"/>
            <p:cNvSpPr>
              <a:spLocks/>
            </p:cNvSpPr>
            <p:nvPr userDrawn="1"/>
          </p:nvSpPr>
          <p:spPr bwMode="auto">
            <a:xfrm>
              <a:off x="1185197" y="2411840"/>
              <a:ext cx="1591166" cy="3993604"/>
            </a:xfrm>
            <a:custGeom>
              <a:avLst/>
              <a:gdLst>
                <a:gd name="T0" fmla="*/ 121 w 600"/>
                <a:gd name="T1" fmla="*/ 0 h 1506"/>
                <a:gd name="T2" fmla="*/ 0 w 600"/>
                <a:gd name="T3" fmla="*/ 438 h 1506"/>
                <a:gd name="T4" fmla="*/ 118 w 600"/>
                <a:gd name="T5" fmla="*/ 618 h 1506"/>
                <a:gd name="T6" fmla="*/ 119 w 600"/>
                <a:gd name="T7" fmla="*/ 615 h 1506"/>
                <a:gd name="T8" fmla="*/ 120 w 600"/>
                <a:gd name="T9" fmla="*/ 612 h 1506"/>
                <a:gd name="T10" fmla="*/ 121 w 600"/>
                <a:gd name="T11" fmla="*/ 610 h 1506"/>
                <a:gd name="T12" fmla="*/ 121 w 600"/>
                <a:gd name="T13" fmla="*/ 607 h 1506"/>
                <a:gd name="T14" fmla="*/ 151 w 600"/>
                <a:gd name="T15" fmla="*/ 544 h 1506"/>
                <a:gd name="T16" fmla="*/ 190 w 600"/>
                <a:gd name="T17" fmla="*/ 514 h 1506"/>
                <a:gd name="T18" fmla="*/ 235 w 600"/>
                <a:gd name="T19" fmla="*/ 519 h 1506"/>
                <a:gd name="T20" fmla="*/ 280 w 600"/>
                <a:gd name="T21" fmla="*/ 561 h 1506"/>
                <a:gd name="T22" fmla="*/ 316 w 600"/>
                <a:gd name="T23" fmla="*/ 636 h 1506"/>
                <a:gd name="T24" fmla="*/ 336 w 600"/>
                <a:gd name="T25" fmla="*/ 728 h 1506"/>
                <a:gd name="T26" fmla="*/ 339 w 600"/>
                <a:gd name="T27" fmla="*/ 824 h 1506"/>
                <a:gd name="T28" fmla="*/ 322 w 600"/>
                <a:gd name="T29" fmla="*/ 912 h 1506"/>
                <a:gd name="T30" fmla="*/ 290 w 600"/>
                <a:gd name="T31" fmla="*/ 973 h 1506"/>
                <a:gd name="T32" fmla="*/ 249 w 600"/>
                <a:gd name="T33" fmla="*/ 998 h 1506"/>
                <a:gd name="T34" fmla="*/ 204 w 600"/>
                <a:gd name="T35" fmla="*/ 987 h 1506"/>
                <a:gd name="T36" fmla="*/ 162 w 600"/>
                <a:gd name="T37" fmla="*/ 942 h 1506"/>
                <a:gd name="T38" fmla="*/ 160 w 600"/>
                <a:gd name="T39" fmla="*/ 939 h 1506"/>
                <a:gd name="T40" fmla="*/ 158 w 600"/>
                <a:gd name="T41" fmla="*/ 936 h 1506"/>
                <a:gd name="T42" fmla="*/ 157 w 600"/>
                <a:gd name="T43" fmla="*/ 933 h 1506"/>
                <a:gd name="T44" fmla="*/ 155 w 600"/>
                <a:gd name="T45" fmla="*/ 930 h 1506"/>
                <a:gd name="T46" fmla="*/ 88 w 600"/>
                <a:gd name="T47" fmla="*/ 1148 h 1506"/>
                <a:gd name="T48" fmla="*/ 303 w 600"/>
                <a:gd name="T49" fmla="*/ 1506 h 1506"/>
                <a:gd name="T50" fmla="*/ 600 w 600"/>
                <a:gd name="T51" fmla="*/ 655 h 1506"/>
                <a:gd name="T52" fmla="*/ 121 w 600"/>
                <a:gd name="T5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0" h="1506">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l="100000" b="100000"/>
              </a:path>
              <a:tileRect t="-100000" r="-100000"/>
            </a:gradFill>
            <a:ln>
              <a:noFill/>
            </a:ln>
          </p:spPr>
          <p:txBody>
            <a:bodyPr/>
            <a:lstStyle/>
            <a:p>
              <a:pPr>
                <a:defRPr/>
              </a:pPr>
              <a:endParaRPr lang="id-ID">
                <a:solidFill>
                  <a:prstClr val="black"/>
                </a:solidFill>
                <a:cs typeface="Arial" pitchFamily="34" charset="0"/>
              </a:endParaRPr>
            </a:p>
          </p:txBody>
        </p:sp>
        <p:sp>
          <p:nvSpPr>
            <p:cNvPr id="28" name="Freeform 64"/>
            <p:cNvSpPr>
              <a:spLocks/>
            </p:cNvSpPr>
            <p:nvPr userDrawn="1"/>
          </p:nvSpPr>
          <p:spPr bwMode="auto">
            <a:xfrm>
              <a:off x="900715" y="3632485"/>
              <a:ext cx="1149481" cy="1774925"/>
            </a:xfrm>
            <a:custGeom>
              <a:avLst/>
              <a:gdLst>
                <a:gd name="T0" fmla="*/ 101 w 433"/>
                <a:gd name="T1" fmla="*/ 0 h 670"/>
                <a:gd name="T2" fmla="*/ 220 w 433"/>
                <a:gd name="T3" fmla="*/ 182 h 670"/>
                <a:gd name="T4" fmla="*/ 232 w 433"/>
                <a:gd name="T5" fmla="*/ 200 h 670"/>
                <a:gd name="T6" fmla="*/ 233 w 433"/>
                <a:gd name="T7" fmla="*/ 193 h 670"/>
                <a:gd name="T8" fmla="*/ 234 w 433"/>
                <a:gd name="T9" fmla="*/ 187 h 670"/>
                <a:gd name="T10" fmla="*/ 235 w 433"/>
                <a:gd name="T11" fmla="*/ 181 h 670"/>
                <a:gd name="T12" fmla="*/ 237 w 433"/>
                <a:gd name="T13" fmla="*/ 175 h 670"/>
                <a:gd name="T14" fmla="*/ 237 w 433"/>
                <a:gd name="T15" fmla="*/ 172 h 670"/>
                <a:gd name="T16" fmla="*/ 238 w 433"/>
                <a:gd name="T17" fmla="*/ 170 h 670"/>
                <a:gd name="T18" fmla="*/ 239 w 433"/>
                <a:gd name="T19" fmla="*/ 167 h 670"/>
                <a:gd name="T20" fmla="*/ 240 w 433"/>
                <a:gd name="T21" fmla="*/ 164 h 670"/>
                <a:gd name="T22" fmla="*/ 266 w 433"/>
                <a:gd name="T23" fmla="*/ 109 h 670"/>
                <a:gd name="T24" fmla="*/ 301 w 433"/>
                <a:gd name="T25" fmla="*/ 82 h 670"/>
                <a:gd name="T26" fmla="*/ 340 w 433"/>
                <a:gd name="T27" fmla="*/ 87 h 670"/>
                <a:gd name="T28" fmla="*/ 380 w 433"/>
                <a:gd name="T29" fmla="*/ 125 h 670"/>
                <a:gd name="T30" fmla="*/ 411 w 433"/>
                <a:gd name="T31" fmla="*/ 191 h 670"/>
                <a:gd name="T32" fmla="*/ 429 w 433"/>
                <a:gd name="T33" fmla="*/ 271 h 670"/>
                <a:gd name="T34" fmla="*/ 431 w 433"/>
                <a:gd name="T35" fmla="*/ 356 h 670"/>
                <a:gd name="T36" fmla="*/ 417 w 433"/>
                <a:gd name="T37" fmla="*/ 433 h 670"/>
                <a:gd name="T38" fmla="*/ 389 w 433"/>
                <a:gd name="T39" fmla="*/ 487 h 670"/>
                <a:gd name="T40" fmla="*/ 352 w 433"/>
                <a:gd name="T41" fmla="*/ 509 h 670"/>
                <a:gd name="T42" fmla="*/ 313 w 433"/>
                <a:gd name="T43" fmla="*/ 500 h 670"/>
                <a:gd name="T44" fmla="*/ 275 w 433"/>
                <a:gd name="T45" fmla="*/ 460 h 670"/>
                <a:gd name="T46" fmla="*/ 274 w 433"/>
                <a:gd name="T47" fmla="*/ 457 h 670"/>
                <a:gd name="T48" fmla="*/ 272 w 433"/>
                <a:gd name="T49" fmla="*/ 455 h 670"/>
                <a:gd name="T50" fmla="*/ 270 w 433"/>
                <a:gd name="T51" fmla="*/ 452 h 670"/>
                <a:gd name="T52" fmla="*/ 269 w 433"/>
                <a:gd name="T53" fmla="*/ 449 h 670"/>
                <a:gd name="T54" fmla="*/ 266 w 433"/>
                <a:gd name="T55" fmla="*/ 444 h 670"/>
                <a:gd name="T56" fmla="*/ 263 w 433"/>
                <a:gd name="T57" fmla="*/ 438 h 670"/>
                <a:gd name="T58" fmla="*/ 261 w 433"/>
                <a:gd name="T59" fmla="*/ 433 h 670"/>
                <a:gd name="T60" fmla="*/ 258 w 433"/>
                <a:gd name="T61" fmla="*/ 428 h 670"/>
                <a:gd name="T62" fmla="*/ 251 w 433"/>
                <a:gd name="T63" fmla="*/ 450 h 670"/>
                <a:gd name="T64" fmla="*/ 184 w 433"/>
                <a:gd name="T65" fmla="*/ 670 h 670"/>
                <a:gd name="T66" fmla="*/ 0 w 433"/>
                <a:gd name="T67" fmla="*/ 364 h 670"/>
                <a:gd name="T68" fmla="*/ 101 w 433"/>
                <a:gd name="T6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67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gradFill>
              <a:gsLst>
                <a:gs pos="51000">
                  <a:schemeClr val="accent6">
                    <a:lumMod val="40000"/>
                    <a:lumOff val="60000"/>
                  </a:schemeClr>
                </a:gs>
                <a:gs pos="0">
                  <a:schemeClr val="accent6">
                    <a:lumMod val="20000"/>
                    <a:lumOff val="80000"/>
                  </a:schemeClr>
                </a:gs>
                <a:gs pos="100000">
                  <a:schemeClr val="accent6"/>
                </a:gs>
              </a:gsLst>
              <a:lin ang="2700000" scaled="1"/>
            </a:gradFill>
            <a:ln>
              <a:noFill/>
            </a:ln>
          </p:spPr>
          <p:txBody>
            <a:bodyPr/>
            <a:lstStyle/>
            <a:p>
              <a:pPr>
                <a:defRPr/>
              </a:pPr>
              <a:endParaRPr lang="id-ID">
                <a:solidFill>
                  <a:prstClr val="black"/>
                </a:solidFill>
                <a:cs typeface="Arial" pitchFamily="34" charset="0"/>
              </a:endParaRPr>
            </a:p>
          </p:txBody>
        </p:sp>
        <p:sp>
          <p:nvSpPr>
            <p:cNvPr id="29" name="Freeform 65"/>
            <p:cNvSpPr>
              <a:spLocks/>
            </p:cNvSpPr>
            <p:nvPr userDrawn="1"/>
          </p:nvSpPr>
          <p:spPr bwMode="auto">
            <a:xfrm>
              <a:off x="926748" y="3684571"/>
              <a:ext cx="1101419" cy="1670754"/>
            </a:xfrm>
            <a:custGeom>
              <a:avLst/>
              <a:gdLst>
                <a:gd name="T0" fmla="*/ 0 w 416"/>
                <a:gd name="T1" fmla="*/ 343 h 630"/>
                <a:gd name="T2" fmla="*/ 95 w 416"/>
                <a:gd name="T3" fmla="*/ 0 h 630"/>
                <a:gd name="T4" fmla="*/ 227 w 416"/>
                <a:gd name="T5" fmla="*/ 202 h 630"/>
                <a:gd name="T6" fmla="*/ 231 w 416"/>
                <a:gd name="T7" fmla="*/ 181 h 630"/>
                <a:gd name="T8" fmla="*/ 232 w 416"/>
                <a:gd name="T9" fmla="*/ 175 h 630"/>
                <a:gd name="T10" fmla="*/ 233 w 416"/>
                <a:gd name="T11" fmla="*/ 169 h 630"/>
                <a:gd name="T12" fmla="*/ 234 w 416"/>
                <a:gd name="T13" fmla="*/ 163 h 630"/>
                <a:gd name="T14" fmla="*/ 237 w 416"/>
                <a:gd name="T15" fmla="*/ 153 h 630"/>
                <a:gd name="T16" fmla="*/ 238 w 416"/>
                <a:gd name="T17" fmla="*/ 149 h 630"/>
                <a:gd name="T18" fmla="*/ 238 w 416"/>
                <a:gd name="T19" fmla="*/ 146 h 630"/>
                <a:gd name="T20" fmla="*/ 263 w 416"/>
                <a:gd name="T21" fmla="*/ 94 h 630"/>
                <a:gd name="T22" fmla="*/ 294 w 416"/>
                <a:gd name="T23" fmla="*/ 70 h 630"/>
                <a:gd name="T24" fmla="*/ 306 w 416"/>
                <a:gd name="T25" fmla="*/ 68 h 630"/>
                <a:gd name="T26" fmla="*/ 327 w 416"/>
                <a:gd name="T27" fmla="*/ 74 h 630"/>
                <a:gd name="T28" fmla="*/ 364 w 416"/>
                <a:gd name="T29" fmla="*/ 109 h 630"/>
                <a:gd name="T30" fmla="*/ 394 w 416"/>
                <a:gd name="T31" fmla="*/ 173 h 630"/>
                <a:gd name="T32" fmla="*/ 412 w 416"/>
                <a:gd name="T33" fmla="*/ 252 h 630"/>
                <a:gd name="T34" fmla="*/ 414 w 416"/>
                <a:gd name="T35" fmla="*/ 335 h 630"/>
                <a:gd name="T36" fmla="*/ 400 w 416"/>
                <a:gd name="T37" fmla="*/ 410 h 630"/>
                <a:gd name="T38" fmla="*/ 373 w 416"/>
                <a:gd name="T39" fmla="*/ 462 h 630"/>
                <a:gd name="T40" fmla="*/ 342 w 416"/>
                <a:gd name="T41" fmla="*/ 481 h 630"/>
                <a:gd name="T42" fmla="*/ 335 w 416"/>
                <a:gd name="T43" fmla="*/ 482 h 630"/>
                <a:gd name="T44" fmla="*/ 308 w 416"/>
                <a:gd name="T45" fmla="*/ 474 h 630"/>
                <a:gd name="T46" fmla="*/ 273 w 416"/>
                <a:gd name="T47" fmla="*/ 436 h 630"/>
                <a:gd name="T48" fmla="*/ 271 w 416"/>
                <a:gd name="T49" fmla="*/ 433 h 630"/>
                <a:gd name="T50" fmla="*/ 268 w 416"/>
                <a:gd name="T51" fmla="*/ 428 h 630"/>
                <a:gd name="T52" fmla="*/ 267 w 416"/>
                <a:gd name="T53" fmla="*/ 425 h 630"/>
                <a:gd name="T54" fmla="*/ 264 w 416"/>
                <a:gd name="T55" fmla="*/ 420 h 630"/>
                <a:gd name="T56" fmla="*/ 262 w 416"/>
                <a:gd name="T57" fmla="*/ 416 h 630"/>
                <a:gd name="T58" fmla="*/ 259 w 416"/>
                <a:gd name="T59" fmla="*/ 410 h 630"/>
                <a:gd name="T60" fmla="*/ 257 w 416"/>
                <a:gd name="T61" fmla="*/ 404 h 630"/>
                <a:gd name="T62" fmla="*/ 248 w 416"/>
                <a:gd name="T63" fmla="*/ 384 h 630"/>
                <a:gd name="T64" fmla="*/ 172 w 416"/>
                <a:gd name="T65" fmla="*/ 630 h 630"/>
                <a:gd name="T66" fmla="*/ 0 w 416"/>
                <a:gd name="T67" fmla="*/ 34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30" name="Freeform 66"/>
            <p:cNvSpPr>
              <a:spLocks/>
            </p:cNvSpPr>
            <p:nvPr userDrawn="1"/>
          </p:nvSpPr>
          <p:spPr bwMode="auto">
            <a:xfrm>
              <a:off x="1506791" y="2378535"/>
              <a:ext cx="3722433" cy="1758127"/>
            </a:xfrm>
            <a:custGeom>
              <a:avLst/>
              <a:gdLst>
                <a:gd name="T0" fmla="*/ 455 w 1404"/>
                <a:gd name="T1" fmla="*/ 0 h 663"/>
                <a:gd name="T2" fmla="*/ 0 w 1404"/>
                <a:gd name="T3" fmla="*/ 8 h 663"/>
                <a:gd name="T4" fmla="*/ 479 w 1404"/>
                <a:gd name="T5" fmla="*/ 663 h 663"/>
                <a:gd name="T6" fmla="*/ 1404 w 1404"/>
                <a:gd name="T7" fmla="*/ 587 h 663"/>
                <a:gd name="T8" fmla="*/ 1120 w 1404"/>
                <a:gd name="T9" fmla="*/ 269 h 663"/>
                <a:gd name="T10" fmla="*/ 876 w 1404"/>
                <a:gd name="T11" fmla="*/ 280 h 663"/>
                <a:gd name="T12" fmla="*/ 877 w 1404"/>
                <a:gd name="T13" fmla="*/ 282 h 663"/>
                <a:gd name="T14" fmla="*/ 879 w 1404"/>
                <a:gd name="T15" fmla="*/ 284 h 663"/>
                <a:gd name="T16" fmla="*/ 881 w 1404"/>
                <a:gd name="T17" fmla="*/ 286 h 663"/>
                <a:gd name="T18" fmla="*/ 883 w 1404"/>
                <a:gd name="T19" fmla="*/ 289 h 663"/>
                <a:gd name="T20" fmla="*/ 913 w 1404"/>
                <a:gd name="T21" fmla="*/ 344 h 663"/>
                <a:gd name="T22" fmla="*/ 909 w 1404"/>
                <a:gd name="T23" fmla="*/ 391 h 663"/>
                <a:gd name="T24" fmla="*/ 871 w 1404"/>
                <a:gd name="T25" fmla="*/ 426 h 663"/>
                <a:gd name="T26" fmla="*/ 801 w 1404"/>
                <a:gd name="T27" fmla="*/ 443 h 663"/>
                <a:gd name="T28" fmla="*/ 710 w 1404"/>
                <a:gd name="T29" fmla="*/ 436 h 663"/>
                <a:gd name="T30" fmla="*/ 618 w 1404"/>
                <a:gd name="T31" fmla="*/ 408 h 663"/>
                <a:gd name="T32" fmla="*/ 536 w 1404"/>
                <a:gd name="T33" fmla="*/ 364 h 663"/>
                <a:gd name="T34" fmla="*/ 475 w 1404"/>
                <a:gd name="T35" fmla="*/ 308 h 663"/>
                <a:gd name="T36" fmla="*/ 448 w 1404"/>
                <a:gd name="T37" fmla="*/ 251 h 663"/>
                <a:gd name="T38" fmla="*/ 458 w 1404"/>
                <a:gd name="T39" fmla="*/ 205 h 663"/>
                <a:gd name="T40" fmla="*/ 500 w 1404"/>
                <a:gd name="T41" fmla="*/ 173 h 663"/>
                <a:gd name="T42" fmla="*/ 571 w 1404"/>
                <a:gd name="T43" fmla="*/ 160 h 663"/>
                <a:gd name="T44" fmla="*/ 574 w 1404"/>
                <a:gd name="T45" fmla="*/ 160 h 663"/>
                <a:gd name="T46" fmla="*/ 578 w 1404"/>
                <a:gd name="T47" fmla="*/ 160 h 663"/>
                <a:gd name="T48" fmla="*/ 582 w 1404"/>
                <a:gd name="T49" fmla="*/ 160 h 663"/>
                <a:gd name="T50" fmla="*/ 585 w 1404"/>
                <a:gd name="T51" fmla="*/ 160 h 663"/>
                <a:gd name="T52" fmla="*/ 455 w 1404"/>
                <a:gd name="T53"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4" h="663">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t="100000" r="100000"/>
              </a:path>
              <a:tileRect l="-100000" b="-100000"/>
            </a:gradFill>
            <a:ln>
              <a:noFill/>
            </a:ln>
          </p:spPr>
          <p:txBody>
            <a:bodyPr/>
            <a:lstStyle/>
            <a:p>
              <a:pPr>
                <a:defRPr/>
              </a:pPr>
              <a:endParaRPr lang="id-ID">
                <a:solidFill>
                  <a:prstClr val="black"/>
                </a:solidFill>
                <a:cs typeface="Arial" pitchFamily="34" charset="0"/>
              </a:endParaRPr>
            </a:p>
          </p:txBody>
        </p:sp>
        <p:sp>
          <p:nvSpPr>
            <p:cNvPr id="31" name="Freeform 67"/>
            <p:cNvSpPr>
              <a:spLocks/>
            </p:cNvSpPr>
            <p:nvPr userDrawn="1"/>
          </p:nvSpPr>
          <p:spPr bwMode="auto">
            <a:xfrm>
              <a:off x="2835207" y="2158055"/>
              <a:ext cx="1674157" cy="1149895"/>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gradFill flip="none" rotWithShape="1">
              <a:gsLst>
                <a:gs pos="51000">
                  <a:schemeClr val="accent2">
                    <a:lumMod val="40000"/>
                    <a:lumOff val="60000"/>
                  </a:schemeClr>
                </a:gs>
                <a:gs pos="0">
                  <a:schemeClr val="accent2">
                    <a:lumMod val="20000"/>
                    <a:lumOff val="80000"/>
                  </a:schemeClr>
                </a:gs>
                <a:gs pos="100000">
                  <a:schemeClr val="accent2"/>
                </a:gs>
              </a:gsLst>
              <a:lin ang="2700000" scaled="1"/>
              <a:tileRect/>
            </a:gradFill>
            <a:ln>
              <a:noFill/>
            </a:ln>
          </p:spPr>
          <p:txBody>
            <a:bodyPr/>
            <a:lstStyle/>
            <a:p>
              <a:pPr>
                <a:defRPr/>
              </a:pPr>
              <a:endParaRPr lang="id-ID">
                <a:solidFill>
                  <a:prstClr val="black"/>
                </a:solidFill>
                <a:cs typeface="Arial" pitchFamily="34" charset="0"/>
              </a:endParaRPr>
            </a:p>
          </p:txBody>
        </p:sp>
        <p:sp>
          <p:nvSpPr>
            <p:cNvPr id="32" name="Freeform 68"/>
            <p:cNvSpPr>
              <a:spLocks/>
            </p:cNvSpPr>
            <p:nvPr userDrawn="1"/>
          </p:nvSpPr>
          <p:spPr bwMode="auto">
            <a:xfrm>
              <a:off x="2855233" y="2180092"/>
              <a:ext cx="1608071" cy="1105823"/>
            </a:xfrm>
            <a:custGeom>
              <a:avLst/>
              <a:gdLst>
                <a:gd name="T0" fmla="*/ 2147483647 w 606"/>
                <a:gd name="T1" fmla="*/ 2147483647 h 417"/>
                <a:gd name="T2" fmla="*/ 2147483647 w 606"/>
                <a:gd name="T3" fmla="*/ 2147483647 h 417"/>
                <a:gd name="T4" fmla="*/ 2147483647 w 606"/>
                <a:gd name="T5" fmla="*/ 2147483647 h 417"/>
                <a:gd name="T6" fmla="*/ 2147483647 w 606"/>
                <a:gd name="T7" fmla="*/ 2147483647 h 417"/>
                <a:gd name="T8" fmla="*/ 2147483647 w 606"/>
                <a:gd name="T9" fmla="*/ 2147483647 h 417"/>
                <a:gd name="T10" fmla="*/ 2147483647 w 606"/>
                <a:gd name="T11" fmla="*/ 2147483647 h 417"/>
                <a:gd name="T12" fmla="*/ 2147483647 w 606"/>
                <a:gd name="T13" fmla="*/ 2147483647 h 417"/>
                <a:gd name="T14" fmla="*/ 2147483647 w 606"/>
                <a:gd name="T15" fmla="*/ 2147483647 h 417"/>
                <a:gd name="T16" fmla="*/ 2147483647 w 606"/>
                <a:gd name="T17" fmla="*/ 2147483647 h 417"/>
                <a:gd name="T18" fmla="*/ 2147483647 w 606"/>
                <a:gd name="T19" fmla="*/ 2147483647 h 417"/>
                <a:gd name="T20" fmla="*/ 2147483647 w 606"/>
                <a:gd name="T21" fmla="*/ 2147483647 h 417"/>
                <a:gd name="T22" fmla="*/ 2147483647 w 606"/>
                <a:gd name="T23" fmla="*/ 2147483647 h 417"/>
                <a:gd name="T24" fmla="*/ 2147483647 w 606"/>
                <a:gd name="T25" fmla="*/ 2147483647 h 417"/>
                <a:gd name="T26" fmla="*/ 2147483647 w 606"/>
                <a:gd name="T27" fmla="*/ 2147483647 h 417"/>
                <a:gd name="T28" fmla="*/ 2147483647 w 606"/>
                <a:gd name="T29" fmla="*/ 2147483647 h 417"/>
                <a:gd name="T30" fmla="*/ 2147483647 w 606"/>
                <a:gd name="T31" fmla="*/ 2147483647 h 417"/>
                <a:gd name="T32" fmla="*/ 2147483647 w 606"/>
                <a:gd name="T33" fmla="*/ 2147483647 h 417"/>
                <a:gd name="T34" fmla="*/ 2147483647 w 606"/>
                <a:gd name="T35" fmla="*/ 2147483647 h 417"/>
                <a:gd name="T36" fmla="*/ 2147483647 w 606"/>
                <a:gd name="T37" fmla="*/ 0 h 417"/>
                <a:gd name="T38" fmla="*/ 2147483647 w 606"/>
                <a:gd name="T39" fmla="*/ 2147483647 h 417"/>
                <a:gd name="T40" fmla="*/ 2147483647 w 606"/>
                <a:gd name="T41" fmla="*/ 2147483647 h 417"/>
                <a:gd name="T42" fmla="*/ 2147483647 w 606"/>
                <a:gd name="T43" fmla="*/ 2147483647 h 417"/>
                <a:gd name="T44" fmla="*/ 2147483647 w 606"/>
                <a:gd name="T45" fmla="*/ 2147483647 h 417"/>
                <a:gd name="T46" fmla="*/ 2147483647 w 606"/>
                <a:gd name="T47" fmla="*/ 2147483647 h 417"/>
                <a:gd name="T48" fmla="*/ 2147483647 w 606"/>
                <a:gd name="T49" fmla="*/ 2147483647 h 417"/>
                <a:gd name="T50" fmla="*/ 2147483647 w 606"/>
                <a:gd name="T51" fmla="*/ 2147483647 h 417"/>
                <a:gd name="T52" fmla="*/ 2147483647 w 606"/>
                <a:gd name="T53" fmla="*/ 2147483647 h 417"/>
                <a:gd name="T54" fmla="*/ 2147483647 w 606"/>
                <a:gd name="T55" fmla="*/ 2147483647 h 417"/>
                <a:gd name="T56" fmla="*/ 2147483647 w 606"/>
                <a:gd name="T57" fmla="*/ 2147483647 h 417"/>
                <a:gd name="T58" fmla="*/ 2147483647 w 606"/>
                <a:gd name="T59" fmla="*/ 2147483647 h 417"/>
                <a:gd name="T60" fmla="*/ 2147483647 w 606"/>
                <a:gd name="T61" fmla="*/ 2147483647 h 417"/>
                <a:gd name="T62" fmla="*/ 2147483647 w 606"/>
                <a:gd name="T63" fmla="*/ 2147483647 h 417"/>
                <a:gd name="T64" fmla="*/ 2147483647 w 606"/>
                <a:gd name="T65" fmla="*/ 2147483647 h 4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33" name="Freeform 69"/>
            <p:cNvSpPr>
              <a:spLocks/>
            </p:cNvSpPr>
            <p:nvPr userDrawn="1"/>
          </p:nvSpPr>
          <p:spPr bwMode="auto">
            <a:xfrm>
              <a:off x="1989744" y="3946980"/>
              <a:ext cx="3239481" cy="2458464"/>
            </a:xfrm>
            <a:custGeom>
              <a:avLst/>
              <a:gdLst>
                <a:gd name="T0" fmla="*/ 1222 w 1222"/>
                <a:gd name="T1" fmla="*/ 0 h 927"/>
                <a:gd name="T2" fmla="*/ 1037 w 1222"/>
                <a:gd name="T3" fmla="*/ 412 h 927"/>
                <a:gd name="T4" fmla="*/ 804 w 1222"/>
                <a:gd name="T5" fmla="*/ 441 h 927"/>
                <a:gd name="T6" fmla="*/ 806 w 1222"/>
                <a:gd name="T7" fmla="*/ 437 h 927"/>
                <a:gd name="T8" fmla="*/ 808 w 1222"/>
                <a:gd name="T9" fmla="*/ 434 h 927"/>
                <a:gd name="T10" fmla="*/ 809 w 1222"/>
                <a:gd name="T11" fmla="*/ 431 h 927"/>
                <a:gd name="T12" fmla="*/ 810 w 1222"/>
                <a:gd name="T13" fmla="*/ 428 h 927"/>
                <a:gd name="T14" fmla="*/ 825 w 1222"/>
                <a:gd name="T15" fmla="*/ 358 h 927"/>
                <a:gd name="T16" fmla="*/ 808 w 1222"/>
                <a:gd name="T17" fmla="*/ 303 h 927"/>
                <a:gd name="T18" fmla="*/ 761 w 1222"/>
                <a:gd name="T19" fmla="*/ 269 h 927"/>
                <a:gd name="T20" fmla="*/ 687 w 1222"/>
                <a:gd name="T21" fmla="*/ 262 h 927"/>
                <a:gd name="T22" fmla="*/ 601 w 1222"/>
                <a:gd name="T23" fmla="*/ 286 h 927"/>
                <a:gd name="T24" fmla="*/ 518 w 1222"/>
                <a:gd name="T25" fmla="*/ 335 h 927"/>
                <a:gd name="T26" fmla="*/ 449 w 1222"/>
                <a:gd name="T27" fmla="*/ 401 h 927"/>
                <a:gd name="T28" fmla="*/ 404 w 1222"/>
                <a:gd name="T29" fmla="*/ 477 h 927"/>
                <a:gd name="T30" fmla="*/ 393 w 1222"/>
                <a:gd name="T31" fmla="*/ 548 h 927"/>
                <a:gd name="T32" fmla="*/ 415 w 1222"/>
                <a:gd name="T33" fmla="*/ 601 h 927"/>
                <a:gd name="T34" fmla="*/ 465 w 1222"/>
                <a:gd name="T35" fmla="*/ 631 h 927"/>
                <a:gd name="T36" fmla="*/ 538 w 1222"/>
                <a:gd name="T37" fmla="*/ 634 h 927"/>
                <a:gd name="T38" fmla="*/ 541 w 1222"/>
                <a:gd name="T39" fmla="*/ 634 h 927"/>
                <a:gd name="T40" fmla="*/ 544 w 1222"/>
                <a:gd name="T41" fmla="*/ 633 h 927"/>
                <a:gd name="T42" fmla="*/ 547 w 1222"/>
                <a:gd name="T43" fmla="*/ 633 h 927"/>
                <a:gd name="T44" fmla="*/ 550 w 1222"/>
                <a:gd name="T45" fmla="*/ 632 h 927"/>
                <a:gd name="T46" fmla="*/ 461 w 1222"/>
                <a:gd name="T47" fmla="*/ 853 h 927"/>
                <a:gd name="T48" fmla="*/ 0 w 1222"/>
                <a:gd name="T49" fmla="*/ 927 h 927"/>
                <a:gd name="T50" fmla="*/ 297 w 1222"/>
                <a:gd name="T51" fmla="*/ 76 h 927"/>
                <a:gd name="T52" fmla="*/ 1222 w 1222"/>
                <a:gd name="T53"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2" h="927">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r="100000" b="100000"/>
              </a:path>
              <a:tileRect l="-100000" t="-100000"/>
            </a:gradFill>
            <a:ln>
              <a:noFill/>
            </a:ln>
          </p:spPr>
          <p:txBody>
            <a:bodyPr/>
            <a:lstStyle/>
            <a:p>
              <a:pPr>
                <a:defRPr/>
              </a:pPr>
              <a:endParaRPr lang="id-ID">
                <a:solidFill>
                  <a:prstClr val="black"/>
                </a:solidFill>
                <a:cs typeface="Arial" pitchFamily="34" charset="0"/>
              </a:endParaRPr>
            </a:p>
          </p:txBody>
        </p:sp>
        <p:sp>
          <p:nvSpPr>
            <p:cNvPr id="34" name="Freeform 70"/>
            <p:cNvSpPr>
              <a:spLocks/>
            </p:cNvSpPr>
            <p:nvPr userDrawn="1"/>
          </p:nvSpPr>
          <p:spPr bwMode="auto">
            <a:xfrm>
              <a:off x="3257751" y="5026783"/>
              <a:ext cx="1620088" cy="1504480"/>
            </a:xfrm>
            <a:custGeom>
              <a:avLst/>
              <a:gdLst>
                <a:gd name="T0" fmla="*/ 261 w 611"/>
                <a:gd name="T1" fmla="*/ 3 h 568"/>
                <a:gd name="T2" fmla="*/ 185 w 611"/>
                <a:gd name="T3" fmla="*/ 24 h 568"/>
                <a:gd name="T4" fmla="*/ 112 w 611"/>
                <a:gd name="T5" fmla="*/ 67 h 568"/>
                <a:gd name="T6" fmla="*/ 51 w 611"/>
                <a:gd name="T7" fmla="*/ 125 h 568"/>
                <a:gd name="T8" fmla="*/ 12 w 611"/>
                <a:gd name="T9" fmla="*/ 192 h 568"/>
                <a:gd name="T10" fmla="*/ 2 w 611"/>
                <a:gd name="T11" fmla="*/ 255 h 568"/>
                <a:gd name="T12" fmla="*/ 21 w 611"/>
                <a:gd name="T13" fmla="*/ 301 h 568"/>
                <a:gd name="T14" fmla="*/ 65 w 611"/>
                <a:gd name="T15" fmla="*/ 328 h 568"/>
                <a:gd name="T16" fmla="*/ 130 w 611"/>
                <a:gd name="T17" fmla="*/ 331 h 568"/>
                <a:gd name="T18" fmla="*/ 133 w 611"/>
                <a:gd name="T19" fmla="*/ 331 h 568"/>
                <a:gd name="T20" fmla="*/ 136 w 611"/>
                <a:gd name="T21" fmla="*/ 330 h 568"/>
                <a:gd name="T22" fmla="*/ 139 w 611"/>
                <a:gd name="T23" fmla="*/ 330 h 568"/>
                <a:gd name="T24" fmla="*/ 142 w 611"/>
                <a:gd name="T25" fmla="*/ 329 h 568"/>
                <a:gd name="T26" fmla="*/ 148 w 611"/>
                <a:gd name="T27" fmla="*/ 328 h 568"/>
                <a:gd name="T28" fmla="*/ 154 w 611"/>
                <a:gd name="T29" fmla="*/ 326 h 568"/>
                <a:gd name="T30" fmla="*/ 160 w 611"/>
                <a:gd name="T31" fmla="*/ 325 h 568"/>
                <a:gd name="T32" fmla="*/ 166 w 611"/>
                <a:gd name="T33" fmla="*/ 323 h 568"/>
                <a:gd name="T34" fmla="*/ 158 w 611"/>
                <a:gd name="T35" fmla="*/ 344 h 568"/>
                <a:gd name="T36" fmla="*/ 67 w 611"/>
                <a:gd name="T37" fmla="*/ 568 h 568"/>
                <a:gd name="T38" fmla="*/ 452 w 611"/>
                <a:gd name="T39" fmla="*/ 506 h 568"/>
                <a:gd name="T40" fmla="*/ 611 w 611"/>
                <a:gd name="T41" fmla="*/ 151 h 568"/>
                <a:gd name="T42" fmla="*/ 375 w 611"/>
                <a:gd name="T43" fmla="*/ 180 h 568"/>
                <a:gd name="T44" fmla="*/ 352 w 611"/>
                <a:gd name="T45" fmla="*/ 183 h 568"/>
                <a:gd name="T46" fmla="*/ 355 w 611"/>
                <a:gd name="T47" fmla="*/ 178 h 568"/>
                <a:gd name="T48" fmla="*/ 359 w 611"/>
                <a:gd name="T49" fmla="*/ 173 h 568"/>
                <a:gd name="T50" fmla="*/ 362 w 611"/>
                <a:gd name="T51" fmla="*/ 167 h 568"/>
                <a:gd name="T52" fmla="*/ 364 w 611"/>
                <a:gd name="T53" fmla="*/ 162 h 568"/>
                <a:gd name="T54" fmla="*/ 366 w 611"/>
                <a:gd name="T55" fmla="*/ 158 h 568"/>
                <a:gd name="T56" fmla="*/ 368 w 611"/>
                <a:gd name="T57" fmla="*/ 155 h 568"/>
                <a:gd name="T58" fmla="*/ 369 w 611"/>
                <a:gd name="T59" fmla="*/ 152 h 568"/>
                <a:gd name="T60" fmla="*/ 370 w 611"/>
                <a:gd name="T61" fmla="*/ 149 h 568"/>
                <a:gd name="T62" fmla="*/ 383 w 611"/>
                <a:gd name="T63" fmla="*/ 87 h 568"/>
                <a:gd name="T64" fmla="*/ 368 w 611"/>
                <a:gd name="T65" fmla="*/ 39 h 568"/>
                <a:gd name="T66" fmla="*/ 326 w 611"/>
                <a:gd name="T67" fmla="*/ 9 h 568"/>
                <a:gd name="T68" fmla="*/ 261 w 611"/>
                <a:gd name="T69" fmla="*/ 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568">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gradFill>
              <a:gsLst>
                <a:gs pos="51000">
                  <a:schemeClr val="accent5">
                    <a:lumMod val="40000"/>
                    <a:lumOff val="60000"/>
                  </a:schemeClr>
                </a:gs>
                <a:gs pos="0">
                  <a:schemeClr val="accent5">
                    <a:lumMod val="20000"/>
                    <a:lumOff val="80000"/>
                  </a:schemeClr>
                </a:gs>
                <a:gs pos="100000">
                  <a:schemeClr val="accent5"/>
                </a:gs>
              </a:gsLst>
              <a:lin ang="2700000" scaled="1"/>
            </a:gradFill>
            <a:ln>
              <a:noFill/>
            </a:ln>
          </p:spPr>
          <p:txBody>
            <a:bodyPr/>
            <a:lstStyle/>
            <a:p>
              <a:pPr>
                <a:defRPr/>
              </a:pPr>
              <a:endParaRPr lang="id-ID">
                <a:solidFill>
                  <a:prstClr val="black"/>
                </a:solidFill>
                <a:cs typeface="Arial" pitchFamily="34" charset="0"/>
              </a:endParaRPr>
            </a:p>
          </p:txBody>
        </p:sp>
        <p:sp>
          <p:nvSpPr>
            <p:cNvPr id="35" name="Freeform 71"/>
            <p:cNvSpPr>
              <a:spLocks/>
            </p:cNvSpPr>
            <p:nvPr userDrawn="1"/>
          </p:nvSpPr>
          <p:spPr bwMode="auto">
            <a:xfrm>
              <a:off x="3279780" y="5052827"/>
              <a:ext cx="1564014" cy="1450390"/>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chemeClr val="accent5"/>
            </a:solidFill>
            <a:ln>
              <a:noFill/>
            </a:ln>
          </p:spPr>
          <p:txBody>
            <a:bodyPr/>
            <a:lstStyle/>
            <a:p>
              <a:pPr>
                <a:defRPr/>
              </a:pPr>
              <a:endParaRPr lang="id-ID">
                <a:solidFill>
                  <a:prstClr val="black"/>
                </a:solidFill>
                <a:cs typeface="Arial" pitchFamily="34" charset="0"/>
              </a:endParaRPr>
            </a:p>
          </p:txBody>
        </p:sp>
        <p:sp>
          <p:nvSpPr>
            <p:cNvPr id="36" name="Freeform 72"/>
            <p:cNvSpPr>
              <a:spLocks/>
            </p:cNvSpPr>
            <p:nvPr userDrawn="1"/>
          </p:nvSpPr>
          <p:spPr bwMode="auto">
            <a:xfrm>
              <a:off x="1503491" y="2412475"/>
              <a:ext cx="3724799" cy="3992580"/>
            </a:xfrm>
            <a:custGeom>
              <a:avLst/>
              <a:gdLst>
                <a:gd name="T0" fmla="*/ 2147483647 w 3325"/>
                <a:gd name="T1" fmla="*/ 2147483647 h 3564"/>
                <a:gd name="T2" fmla="*/ 2147483647 w 3325"/>
                <a:gd name="T3" fmla="*/ 2147483647 h 3564"/>
                <a:gd name="T4" fmla="*/ 2147483647 w 3325"/>
                <a:gd name="T5" fmla="*/ 0 h 3564"/>
                <a:gd name="T6" fmla="*/ 2147483647 w 3325"/>
                <a:gd name="T7" fmla="*/ 0 h 3564"/>
                <a:gd name="T8" fmla="*/ 0 w 3325"/>
                <a:gd name="T9" fmla="*/ 2147483647 h 3564"/>
                <a:gd name="T10" fmla="*/ 2147483647 w 3325"/>
                <a:gd name="T11" fmla="*/ 2147483647 h 3564"/>
                <a:gd name="T12" fmla="*/ 2147483647 w 3325"/>
                <a:gd name="T13" fmla="*/ 2147483647 h 3564"/>
                <a:gd name="T14" fmla="*/ 2147483647 w 3325"/>
                <a:gd name="T15" fmla="*/ 2147483647 h 3564"/>
                <a:gd name="T16" fmla="*/ 2147483647 w 3325"/>
                <a:gd name="T17" fmla="*/ 2147483647 h 3564"/>
                <a:gd name="T18" fmla="*/ 2147483647 w 3325"/>
                <a:gd name="T19" fmla="*/ 2147483647 h 3564"/>
                <a:gd name="T20" fmla="*/ 2147483647 w 3325"/>
                <a:gd name="T21" fmla="*/ 2147483647 h 3564"/>
                <a:gd name="T22" fmla="*/ 2147483647 w 3325"/>
                <a:gd name="T23" fmla="*/ 2147483647 h 3564"/>
                <a:gd name="T24" fmla="*/ 2147483647 w 3325"/>
                <a:gd name="T25" fmla="*/ 2147483647 h 35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25" h="3564">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grpSp>
      <p:cxnSp>
        <p:nvCxnSpPr>
          <p:cNvPr id="37" name="Straight Connector 55"/>
          <p:cNvCxnSpPr/>
          <p:nvPr userDrawn="1"/>
        </p:nvCxnSpPr>
        <p:spPr>
          <a:xfrm>
            <a:off x="3256360" y="2401888"/>
            <a:ext cx="0" cy="386715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rgbClr val="2980B9"/>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 name="Metin Yer Tutucusu 3"/>
          <p:cNvSpPr>
            <a:spLocks noGrp="1"/>
          </p:cNvSpPr>
          <p:nvPr>
            <p:ph type="body" sz="quarter" idx="12"/>
          </p:nvPr>
        </p:nvSpPr>
        <p:spPr>
          <a:xfrm>
            <a:off x="3413863" y="1731757"/>
            <a:ext cx="4803038" cy="4924425"/>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p:txBody>
      </p:sp>
    </p:spTree>
    <p:extLst>
      <p:ext uri="{BB962C8B-B14F-4D97-AF65-F5344CB8AC3E}">
        <p14:creationId xmlns:p14="http://schemas.microsoft.com/office/powerpoint/2010/main" val="3867316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kon + konu - 2">
    <p:spTree>
      <p:nvGrpSpPr>
        <p:cNvPr id="1" name=""/>
        <p:cNvGrpSpPr/>
        <p:nvPr/>
      </p:nvGrpSpPr>
      <p:grpSpPr>
        <a:xfrm>
          <a:off x="0" y="0"/>
          <a:ext cx="0" cy="0"/>
          <a:chOff x="0" y="0"/>
          <a:chExt cx="0" cy="0"/>
        </a:xfrm>
      </p:grpSpPr>
      <p:sp>
        <p:nvSpPr>
          <p:cNvPr id="5"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B4CD3D09-04B9-4276-9D71-9649D102F34E}"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9" name="Freeform 26"/>
          <p:cNvSpPr>
            <a:spLocks/>
          </p:cNvSpPr>
          <p:nvPr userDrawn="1"/>
        </p:nvSpPr>
        <p:spPr bwMode="auto">
          <a:xfrm>
            <a:off x="7309252" y="2119313"/>
            <a:ext cx="1128713" cy="806450"/>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1" name="Freeform 26"/>
          <p:cNvSpPr>
            <a:spLocks/>
          </p:cNvSpPr>
          <p:nvPr userDrawn="1"/>
        </p:nvSpPr>
        <p:spPr bwMode="auto">
          <a:xfrm flipH="1">
            <a:off x="7650962" y="3408363"/>
            <a:ext cx="1064419" cy="806450"/>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2" name="Freeform 27"/>
          <p:cNvSpPr>
            <a:spLocks/>
          </p:cNvSpPr>
          <p:nvPr userDrawn="1"/>
        </p:nvSpPr>
        <p:spPr bwMode="auto">
          <a:xfrm>
            <a:off x="4354117" y="2424113"/>
            <a:ext cx="4529138" cy="2151062"/>
          </a:xfrm>
          <a:custGeom>
            <a:avLst/>
            <a:gdLst>
              <a:gd name="T0" fmla="*/ 2147483647 w 3804"/>
              <a:gd name="T1" fmla="*/ 0 h 1355"/>
              <a:gd name="T2" fmla="*/ 2147483647 w 3804"/>
              <a:gd name="T3" fmla="*/ 0 h 1355"/>
              <a:gd name="T4" fmla="*/ 0 w 3804"/>
              <a:gd name="T5" fmla="*/ 2147483647 h 1355"/>
              <a:gd name="T6" fmla="*/ 2147483647 w 3804"/>
              <a:gd name="T7" fmla="*/ 2147483647 h 1355"/>
              <a:gd name="T8" fmla="*/ 2147483647 w 3804"/>
              <a:gd name="T9" fmla="*/ 2147483647 h 1355"/>
              <a:gd name="T10" fmla="*/ 2147483647 w 3804"/>
              <a:gd name="T11" fmla="*/ 0 h 1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grpSp>
        <p:nvGrpSpPr>
          <p:cNvPr id="13" name="Grup 2"/>
          <p:cNvGrpSpPr>
            <a:grpSpLocks/>
          </p:cNvGrpSpPr>
          <p:nvPr userDrawn="1"/>
        </p:nvGrpSpPr>
        <p:grpSpPr bwMode="auto">
          <a:xfrm>
            <a:off x="6160299" y="1751016"/>
            <a:ext cx="2241947" cy="3756025"/>
            <a:chOff x="8129463" y="2060694"/>
            <a:chExt cx="3369439" cy="4448847"/>
          </a:xfrm>
        </p:grpSpPr>
        <p:sp>
          <p:nvSpPr>
            <p:cNvPr id="14" name="Freeform 26"/>
            <p:cNvSpPr>
              <a:spLocks/>
            </p:cNvSpPr>
            <p:nvPr userDrawn="1"/>
          </p:nvSpPr>
          <p:spPr bwMode="auto">
            <a:xfrm flipH="1">
              <a:off x="8603654" y="5018443"/>
              <a:ext cx="1494148" cy="806660"/>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5" name="Freeform 26"/>
            <p:cNvSpPr>
              <a:spLocks/>
            </p:cNvSpPr>
            <p:nvPr userDrawn="1"/>
          </p:nvSpPr>
          <p:spPr bwMode="auto">
            <a:xfrm>
              <a:off x="8428293" y="3730422"/>
              <a:ext cx="1243632" cy="804779"/>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grpSp>
          <p:nvGrpSpPr>
            <p:cNvPr id="16" name="Group 22"/>
            <p:cNvGrpSpPr>
              <a:grpSpLocks/>
            </p:cNvGrpSpPr>
            <p:nvPr userDrawn="1"/>
          </p:nvGrpSpPr>
          <p:grpSpPr bwMode="auto">
            <a:xfrm rot="-2789196">
              <a:off x="8987984" y="4022488"/>
              <a:ext cx="1122786" cy="720924"/>
              <a:chOff x="4481513" y="3678059"/>
              <a:chExt cx="1614487" cy="1036638"/>
            </a:xfrm>
          </p:grpSpPr>
          <p:sp>
            <p:nvSpPr>
              <p:cNvPr id="45" name="Rectangle 12"/>
              <p:cNvSpPr>
                <a:spLocks noChangeArrowheads="1"/>
              </p:cNvSpPr>
              <p:nvPr/>
            </p:nvSpPr>
            <p:spPr bwMode="auto">
              <a:xfrm>
                <a:off x="4484032" y="3660726"/>
                <a:ext cx="1633079" cy="347358"/>
              </a:xfrm>
              <a:prstGeom prst="rect">
                <a:avLst/>
              </a:prstGeom>
              <a:solidFill>
                <a:schemeClr val="accent1">
                  <a:lumMod val="60000"/>
                  <a:lumOff val="4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46" name="Rectangle 13"/>
              <p:cNvSpPr>
                <a:spLocks noChangeArrowheads="1"/>
              </p:cNvSpPr>
              <p:nvPr/>
            </p:nvSpPr>
            <p:spPr bwMode="auto">
              <a:xfrm>
                <a:off x="4484571" y="4015885"/>
                <a:ext cx="1622264" cy="34478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tr-TR" altLang="tr-TR" smtClean="0">
                  <a:solidFill>
                    <a:srgbClr val="404040"/>
                  </a:solidFill>
                  <a:latin typeface="Calibri" pitchFamily="34" charset="0"/>
                </a:endParaRPr>
              </a:p>
            </p:txBody>
          </p:sp>
          <p:sp>
            <p:nvSpPr>
              <p:cNvPr id="47" name="Rectangle 14"/>
              <p:cNvSpPr>
                <a:spLocks noChangeArrowheads="1"/>
              </p:cNvSpPr>
              <p:nvPr/>
            </p:nvSpPr>
            <p:spPr bwMode="auto">
              <a:xfrm>
                <a:off x="4482977" y="4359521"/>
                <a:ext cx="1627671" cy="347358"/>
              </a:xfrm>
              <a:prstGeom prst="rect">
                <a:avLst/>
              </a:prstGeom>
              <a:solidFill>
                <a:schemeClr val="accent1">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grpSp>
        <p:grpSp>
          <p:nvGrpSpPr>
            <p:cNvPr id="17" name="Group 23"/>
            <p:cNvGrpSpPr>
              <a:grpSpLocks/>
            </p:cNvGrpSpPr>
            <p:nvPr userDrawn="1"/>
          </p:nvGrpSpPr>
          <p:grpSpPr bwMode="auto">
            <a:xfrm rot="-2789196">
              <a:off x="9758605" y="3211868"/>
              <a:ext cx="1122786" cy="717613"/>
              <a:chOff x="6096000" y="3187521"/>
              <a:chExt cx="1614487" cy="1031876"/>
            </a:xfrm>
          </p:grpSpPr>
          <p:sp>
            <p:nvSpPr>
              <p:cNvPr id="42" name="Rectangle 15"/>
              <p:cNvSpPr>
                <a:spLocks noChangeArrowheads="1"/>
              </p:cNvSpPr>
              <p:nvPr/>
            </p:nvSpPr>
            <p:spPr bwMode="auto">
              <a:xfrm>
                <a:off x="6105793" y="3172601"/>
                <a:ext cx="1633079" cy="344786"/>
              </a:xfrm>
              <a:prstGeom prst="rect">
                <a:avLst/>
              </a:prstGeom>
              <a:solidFill>
                <a:schemeClr val="accent3">
                  <a:lumMod val="60000"/>
                  <a:lumOff val="4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43" name="Rectangle 16"/>
              <p:cNvSpPr>
                <a:spLocks noChangeArrowheads="1"/>
              </p:cNvSpPr>
              <p:nvPr/>
            </p:nvSpPr>
            <p:spPr bwMode="auto">
              <a:xfrm>
                <a:off x="6099630" y="3519505"/>
                <a:ext cx="1630376" cy="342212"/>
              </a:xfrm>
              <a:prstGeom prst="rect">
                <a:avLst/>
              </a:prstGeom>
              <a:solidFill>
                <a:schemeClr val="accent3"/>
              </a:solidFill>
              <a:ln>
                <a:noFill/>
              </a:ln>
            </p:spPr>
            <p:txBody>
              <a:bodyPr/>
              <a:lstStyle/>
              <a:p>
                <a:pPr>
                  <a:defRPr/>
                </a:pPr>
                <a:endParaRPr lang="id-ID">
                  <a:solidFill>
                    <a:prstClr val="black">
                      <a:lumMod val="75000"/>
                      <a:lumOff val="25000"/>
                    </a:prstClr>
                  </a:solidFill>
                  <a:cs typeface="Arial" pitchFamily="34" charset="0"/>
                </a:endParaRPr>
              </a:p>
            </p:txBody>
          </p:sp>
          <p:sp>
            <p:nvSpPr>
              <p:cNvPr id="44" name="Rectangle 17"/>
              <p:cNvSpPr>
                <a:spLocks noChangeArrowheads="1"/>
              </p:cNvSpPr>
              <p:nvPr/>
            </p:nvSpPr>
            <p:spPr bwMode="auto">
              <a:xfrm>
                <a:off x="6108216" y="3855167"/>
                <a:ext cx="1633079" cy="344786"/>
              </a:xfrm>
              <a:prstGeom prst="rect">
                <a:avLst/>
              </a:prstGeom>
              <a:solidFill>
                <a:schemeClr val="accent3">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grpSp>
        <p:grpSp>
          <p:nvGrpSpPr>
            <p:cNvPr id="18" name="Group 223"/>
            <p:cNvGrpSpPr>
              <a:grpSpLocks/>
            </p:cNvGrpSpPr>
            <p:nvPr userDrawn="1"/>
          </p:nvGrpSpPr>
          <p:grpSpPr bwMode="auto">
            <a:xfrm rot="-2789196">
              <a:off x="10493141" y="2345531"/>
              <a:ext cx="1290597" cy="720924"/>
              <a:chOff x="7700963" y="3678059"/>
              <a:chExt cx="1855787" cy="1036638"/>
            </a:xfrm>
          </p:grpSpPr>
          <p:sp>
            <p:nvSpPr>
              <p:cNvPr id="37" name="Freeform 7"/>
              <p:cNvSpPr>
                <a:spLocks/>
              </p:cNvSpPr>
              <p:nvPr/>
            </p:nvSpPr>
            <p:spPr bwMode="auto">
              <a:xfrm>
                <a:off x="9226933" y="3675419"/>
                <a:ext cx="332563" cy="1036931"/>
              </a:xfrm>
              <a:custGeom>
                <a:avLst/>
                <a:gdLst>
                  <a:gd name="T0" fmla="*/ 0 w 209"/>
                  <a:gd name="T1" fmla="*/ 2147483647 h 653"/>
                  <a:gd name="T2" fmla="*/ 2147483647 w 209"/>
                  <a:gd name="T3" fmla="*/ 0 h 653"/>
                  <a:gd name="T4" fmla="*/ 2147483647 w 209"/>
                  <a:gd name="T5" fmla="*/ 2147483647 h 653"/>
                  <a:gd name="T6" fmla="*/ 2147483647 w 209"/>
                  <a:gd name="T7" fmla="*/ 2147483647 h 653"/>
                  <a:gd name="T8" fmla="*/ 2147483647 w 209"/>
                  <a:gd name="T9" fmla="*/ 2147483647 h 653"/>
                  <a:gd name="T10" fmla="*/ 0 w 209"/>
                  <a:gd name="T11" fmla="*/ 2147483647 h 653"/>
                  <a:gd name="T12" fmla="*/ 0 w 209"/>
                  <a:gd name="T13" fmla="*/ 2147483647 h 6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solidFill>
                <a:srgbClr val="BBA1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38" name="Freeform 18"/>
              <p:cNvSpPr>
                <a:spLocks/>
              </p:cNvSpPr>
              <p:nvPr/>
            </p:nvSpPr>
            <p:spPr bwMode="auto">
              <a:xfrm>
                <a:off x="7722372" y="3651776"/>
                <a:ext cx="1730415" cy="347358"/>
              </a:xfrm>
              <a:custGeom>
                <a:avLst/>
                <a:gdLst>
                  <a:gd name="T0" fmla="*/ 1020 w 1095"/>
                  <a:gd name="T1" fmla="*/ 217 h 217"/>
                  <a:gd name="T2" fmla="*/ 1095 w 1095"/>
                  <a:gd name="T3" fmla="*/ 0 h 217"/>
                  <a:gd name="T4" fmla="*/ 0 w 1095"/>
                  <a:gd name="T5" fmla="*/ 0 h 217"/>
                  <a:gd name="T6" fmla="*/ 0 w 1095"/>
                  <a:gd name="T7" fmla="*/ 217 h 217"/>
                  <a:gd name="T8" fmla="*/ 1020 w 1095"/>
                  <a:gd name="T9" fmla="*/ 217 h 217"/>
                </a:gdLst>
                <a:ahLst/>
                <a:cxnLst>
                  <a:cxn ang="0">
                    <a:pos x="T0" y="T1"/>
                  </a:cxn>
                  <a:cxn ang="0">
                    <a:pos x="T2" y="T3"/>
                  </a:cxn>
                  <a:cxn ang="0">
                    <a:pos x="T4" y="T5"/>
                  </a:cxn>
                  <a:cxn ang="0">
                    <a:pos x="T6" y="T7"/>
                  </a:cxn>
                  <a:cxn ang="0">
                    <a:pos x="T8" y="T9"/>
                  </a:cxn>
                </a:cxnLst>
                <a:rect l="0" t="0" r="r" b="b"/>
                <a:pathLst>
                  <a:path w="1095" h="217">
                    <a:moveTo>
                      <a:pt x="1020" y="217"/>
                    </a:moveTo>
                    <a:lnTo>
                      <a:pt x="1095" y="0"/>
                    </a:lnTo>
                    <a:lnTo>
                      <a:pt x="0" y="0"/>
                    </a:lnTo>
                    <a:lnTo>
                      <a:pt x="0" y="217"/>
                    </a:lnTo>
                    <a:lnTo>
                      <a:pt x="1020" y="217"/>
                    </a:lnTo>
                    <a:close/>
                  </a:path>
                </a:pathLst>
              </a:custGeom>
              <a:solidFill>
                <a:schemeClr val="accent4">
                  <a:lumMod val="60000"/>
                  <a:lumOff val="4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9" name="Rectangle 19"/>
              <p:cNvSpPr>
                <a:spLocks noChangeArrowheads="1"/>
              </p:cNvSpPr>
              <p:nvPr/>
            </p:nvSpPr>
            <p:spPr bwMode="auto">
              <a:xfrm>
                <a:off x="7718907" y="4003748"/>
                <a:ext cx="1616857" cy="344786"/>
              </a:xfrm>
              <a:prstGeom prst="rect">
                <a:avLst/>
              </a:prstGeom>
              <a:solidFill>
                <a:schemeClr val="accent4"/>
              </a:solidFill>
              <a:ln>
                <a:noFill/>
              </a:ln>
            </p:spPr>
            <p:txBody>
              <a:bodyPr/>
              <a:lstStyle/>
              <a:p>
                <a:pPr>
                  <a:defRPr/>
                </a:pPr>
                <a:endParaRPr lang="id-ID">
                  <a:solidFill>
                    <a:prstClr val="black">
                      <a:lumMod val="75000"/>
                      <a:lumOff val="25000"/>
                    </a:prstClr>
                  </a:solidFill>
                  <a:cs typeface="Arial" pitchFamily="34" charset="0"/>
                </a:endParaRPr>
              </a:p>
            </p:txBody>
          </p:sp>
          <p:sp>
            <p:nvSpPr>
              <p:cNvPr id="40" name="Freeform 20"/>
              <p:cNvSpPr>
                <a:spLocks/>
              </p:cNvSpPr>
              <p:nvPr/>
            </p:nvSpPr>
            <p:spPr bwMode="auto">
              <a:xfrm>
                <a:off x="7718616" y="4350570"/>
                <a:ext cx="1730415" cy="347358"/>
              </a:xfrm>
              <a:custGeom>
                <a:avLst/>
                <a:gdLst>
                  <a:gd name="T0" fmla="*/ 1095 w 1095"/>
                  <a:gd name="T1" fmla="*/ 219 h 219"/>
                  <a:gd name="T2" fmla="*/ 1020 w 1095"/>
                  <a:gd name="T3" fmla="*/ 0 h 219"/>
                  <a:gd name="T4" fmla="*/ 0 w 1095"/>
                  <a:gd name="T5" fmla="*/ 0 h 219"/>
                  <a:gd name="T6" fmla="*/ 0 w 1095"/>
                  <a:gd name="T7" fmla="*/ 219 h 219"/>
                  <a:gd name="T8" fmla="*/ 1095 w 1095"/>
                  <a:gd name="T9" fmla="*/ 219 h 219"/>
                </a:gdLst>
                <a:ahLst/>
                <a:cxnLst>
                  <a:cxn ang="0">
                    <a:pos x="T0" y="T1"/>
                  </a:cxn>
                  <a:cxn ang="0">
                    <a:pos x="T2" y="T3"/>
                  </a:cxn>
                  <a:cxn ang="0">
                    <a:pos x="T4" y="T5"/>
                  </a:cxn>
                  <a:cxn ang="0">
                    <a:pos x="T6" y="T7"/>
                  </a:cxn>
                  <a:cxn ang="0">
                    <a:pos x="T8" y="T9"/>
                  </a:cxn>
                </a:cxnLst>
                <a:rect l="0" t="0" r="r" b="b"/>
                <a:pathLst>
                  <a:path w="1095" h="219">
                    <a:moveTo>
                      <a:pt x="1095" y="219"/>
                    </a:moveTo>
                    <a:lnTo>
                      <a:pt x="1020" y="0"/>
                    </a:lnTo>
                    <a:lnTo>
                      <a:pt x="0" y="0"/>
                    </a:lnTo>
                    <a:lnTo>
                      <a:pt x="0" y="219"/>
                    </a:lnTo>
                    <a:lnTo>
                      <a:pt x="1095" y="219"/>
                    </a:lnTo>
                    <a:close/>
                  </a:path>
                </a:pathLst>
              </a:custGeom>
              <a:solidFill>
                <a:schemeClr val="accent4">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41" name="Oval 21"/>
              <p:cNvSpPr>
                <a:spLocks noChangeArrowheads="1"/>
              </p:cNvSpPr>
              <p:nvPr/>
            </p:nvSpPr>
            <p:spPr bwMode="auto">
              <a:xfrm>
                <a:off x="9411098" y="4027392"/>
                <a:ext cx="83818" cy="295899"/>
              </a:xfrm>
              <a:prstGeom prst="ellipse">
                <a:avLst/>
              </a:prstGeom>
              <a:solidFill>
                <a:schemeClr val="tx1">
                  <a:lumMod val="75000"/>
                  <a:lumOff val="25000"/>
                </a:schemeClr>
              </a:solidFill>
              <a:ln>
                <a:noFill/>
              </a:ln>
            </p:spPr>
            <p:txBody>
              <a:bodyPr/>
              <a:lstStyle/>
              <a:p>
                <a:pPr>
                  <a:defRPr/>
                </a:pPr>
                <a:endParaRPr lang="id-ID">
                  <a:solidFill>
                    <a:prstClr val="black">
                      <a:lumMod val="75000"/>
                      <a:lumOff val="25000"/>
                    </a:prstClr>
                  </a:solidFill>
                  <a:cs typeface="Arial" pitchFamily="34" charset="0"/>
                </a:endParaRPr>
              </a:p>
            </p:txBody>
          </p:sp>
        </p:grpSp>
        <p:grpSp>
          <p:nvGrpSpPr>
            <p:cNvPr id="19" name="Group 21"/>
            <p:cNvGrpSpPr>
              <a:grpSpLocks/>
            </p:cNvGrpSpPr>
            <p:nvPr userDrawn="1"/>
          </p:nvGrpSpPr>
          <p:grpSpPr bwMode="auto">
            <a:xfrm rot="-2789196">
              <a:off x="7489133" y="5151598"/>
              <a:ext cx="1998273" cy="717613"/>
              <a:chOff x="1608138" y="3187521"/>
              <a:chExt cx="2873375" cy="1031876"/>
            </a:xfrm>
          </p:grpSpPr>
          <p:sp>
            <p:nvSpPr>
              <p:cNvPr id="32" name="Freeform 8"/>
              <p:cNvSpPr>
                <a:spLocks/>
              </p:cNvSpPr>
              <p:nvPr/>
            </p:nvSpPr>
            <p:spPr bwMode="auto">
              <a:xfrm>
                <a:off x="1607916" y="3184756"/>
                <a:ext cx="1489778" cy="1031784"/>
              </a:xfrm>
              <a:custGeom>
                <a:avLst/>
                <a:gdLst>
                  <a:gd name="T0" fmla="*/ 2147483647 w 939"/>
                  <a:gd name="T1" fmla="*/ 2147483647 h 650"/>
                  <a:gd name="T2" fmla="*/ 0 w 939"/>
                  <a:gd name="T3" fmla="*/ 2147483647 h 650"/>
                  <a:gd name="T4" fmla="*/ 2147483647 w 939"/>
                  <a:gd name="T5" fmla="*/ 0 h 650"/>
                  <a:gd name="T6" fmla="*/ 2147483647 w 939"/>
                  <a:gd name="T7" fmla="*/ 0 h 650"/>
                  <a:gd name="T8" fmla="*/ 2147483647 w 939"/>
                  <a:gd name="T9" fmla="*/ 2147483647 h 650"/>
                  <a:gd name="T10" fmla="*/ 2147483647 w 939"/>
                  <a:gd name="T11" fmla="*/ 2147483647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9" h="650">
                    <a:moveTo>
                      <a:pt x="793" y="650"/>
                    </a:moveTo>
                    <a:lnTo>
                      <a:pt x="0" y="326"/>
                    </a:lnTo>
                    <a:lnTo>
                      <a:pt x="793" y="0"/>
                    </a:lnTo>
                    <a:lnTo>
                      <a:pt x="939" y="0"/>
                    </a:lnTo>
                    <a:lnTo>
                      <a:pt x="939" y="650"/>
                    </a:lnTo>
                    <a:lnTo>
                      <a:pt x="793" y="650"/>
                    </a:lnTo>
                    <a:close/>
                  </a:path>
                </a:pathLst>
              </a:custGeom>
              <a:solidFill>
                <a:srgbClr val="D4A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33" name="Freeform 9"/>
              <p:cNvSpPr>
                <a:spLocks/>
              </p:cNvSpPr>
              <p:nvPr/>
            </p:nvSpPr>
            <p:spPr bwMode="auto">
              <a:xfrm>
                <a:off x="2749961" y="3171024"/>
                <a:ext cx="1743934" cy="344786"/>
              </a:xfrm>
              <a:custGeom>
                <a:avLst/>
                <a:gdLst>
                  <a:gd name="T0" fmla="*/ 464 w 464"/>
                  <a:gd name="T1" fmla="*/ 0 h 91"/>
                  <a:gd name="T2" fmla="*/ 41 w 464"/>
                  <a:gd name="T3" fmla="*/ 0 h 91"/>
                  <a:gd name="T4" fmla="*/ 16 w 464"/>
                  <a:gd name="T5" fmla="*/ 14 h 91"/>
                  <a:gd name="T6" fmla="*/ 5 w 464"/>
                  <a:gd name="T7" fmla="*/ 31 h 91"/>
                  <a:gd name="T8" fmla="*/ 5 w 464"/>
                  <a:gd name="T9" fmla="*/ 59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1"/>
                      <a:pt x="5" y="31"/>
                      <a:pt x="5" y="31"/>
                    </a:cubicBezTo>
                    <a:cubicBezTo>
                      <a:pt x="0" y="39"/>
                      <a:pt x="0" y="52"/>
                      <a:pt x="5" y="59"/>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lumMod val="60000"/>
                  <a:lumOff val="4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4" name="Freeform 10"/>
              <p:cNvSpPr>
                <a:spLocks/>
              </p:cNvSpPr>
              <p:nvPr/>
            </p:nvSpPr>
            <p:spPr bwMode="auto">
              <a:xfrm>
                <a:off x="2727666" y="3519416"/>
                <a:ext cx="1746637" cy="342214"/>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solidFill>
              <a:ln>
                <a:noFill/>
              </a:ln>
            </p:spPr>
            <p:txBody>
              <a:bodyPr/>
              <a:lstStyle/>
              <a:p>
                <a:pPr>
                  <a:defRPr/>
                </a:pPr>
                <a:endParaRPr lang="id-ID">
                  <a:solidFill>
                    <a:prstClr val="black">
                      <a:lumMod val="75000"/>
                      <a:lumOff val="25000"/>
                    </a:prstClr>
                  </a:solidFill>
                  <a:cs typeface="Arial" pitchFamily="34" charset="0"/>
                </a:endParaRPr>
              </a:p>
            </p:txBody>
          </p:sp>
          <p:sp>
            <p:nvSpPr>
              <p:cNvPr id="35" name="Freeform 11"/>
              <p:cNvSpPr>
                <a:spLocks/>
              </p:cNvSpPr>
              <p:nvPr/>
            </p:nvSpPr>
            <p:spPr bwMode="auto">
              <a:xfrm>
                <a:off x="2742208" y="3861562"/>
                <a:ext cx="1746637" cy="344786"/>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40"/>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6" name="Freeform 22"/>
              <p:cNvSpPr>
                <a:spLocks/>
              </p:cNvSpPr>
              <p:nvPr/>
            </p:nvSpPr>
            <p:spPr bwMode="auto">
              <a:xfrm>
                <a:off x="1609033" y="3533990"/>
                <a:ext cx="429899" cy="334494"/>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chemeClr val="tx1">
                  <a:lumMod val="75000"/>
                  <a:lumOff val="25000"/>
                </a:schemeClr>
              </a:solidFill>
              <a:ln>
                <a:noFill/>
              </a:ln>
            </p:spPr>
            <p:txBody>
              <a:bodyPr/>
              <a:lstStyle/>
              <a:p>
                <a:pPr>
                  <a:defRPr/>
                </a:pPr>
                <a:endParaRPr lang="id-ID">
                  <a:solidFill>
                    <a:prstClr val="black">
                      <a:lumMod val="75000"/>
                      <a:lumOff val="25000"/>
                    </a:prstClr>
                  </a:solidFill>
                  <a:cs typeface="Arial" pitchFamily="34" charset="0"/>
                </a:endParaRPr>
              </a:p>
            </p:txBody>
          </p:sp>
        </p:grpSp>
        <p:sp>
          <p:nvSpPr>
            <p:cNvPr id="20" name="Freeform 5"/>
            <p:cNvSpPr>
              <a:spLocks noEditPoints="1"/>
            </p:cNvSpPr>
            <p:nvPr userDrawn="1"/>
          </p:nvSpPr>
          <p:spPr bwMode="auto">
            <a:xfrm>
              <a:off x="8639442" y="3878967"/>
              <a:ext cx="479559" cy="479483"/>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tx1">
                <a:lumMod val="65000"/>
                <a:lumOff val="35000"/>
              </a:schemeClr>
            </a:solidFill>
            <a:ln>
              <a:noFill/>
            </a:ln>
            <a:extLst/>
          </p:spPr>
          <p:txBody>
            <a:bodyPr/>
            <a:lstStyle/>
            <a:p>
              <a:pPr>
                <a:defRPr/>
              </a:pPr>
              <a:endParaRPr lang="id-ID">
                <a:solidFill>
                  <a:prstClr val="black">
                    <a:lumMod val="75000"/>
                    <a:lumOff val="25000"/>
                  </a:prstClr>
                </a:solidFill>
                <a:cs typeface="Arial" pitchFamily="34" charset="0"/>
              </a:endParaRPr>
            </a:p>
          </p:txBody>
        </p:sp>
        <p:grpSp>
          <p:nvGrpSpPr>
            <p:cNvPr id="21" name="Group 240"/>
            <p:cNvGrpSpPr/>
            <p:nvPr userDrawn="1"/>
          </p:nvGrpSpPr>
          <p:grpSpPr>
            <a:xfrm>
              <a:off x="9315547" y="5223944"/>
              <a:ext cx="399354" cy="427478"/>
              <a:chOff x="6138863" y="1941513"/>
              <a:chExt cx="450850" cy="482600"/>
            </a:xfrm>
            <a:solidFill>
              <a:schemeClr val="tx1">
                <a:lumMod val="65000"/>
                <a:lumOff val="35000"/>
              </a:schemeClr>
            </a:solidFill>
          </p:grpSpPr>
          <p:sp>
            <p:nvSpPr>
              <p:cNvPr id="29" name="Freeform 79"/>
              <p:cNvSpPr>
                <a:spLocks noEditPoints="1"/>
              </p:cNvSpPr>
              <p:nvPr/>
            </p:nvSpPr>
            <p:spPr bwMode="auto">
              <a:xfrm>
                <a:off x="6138863" y="1941513"/>
                <a:ext cx="450850" cy="482600"/>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30" name="Freeform 80"/>
              <p:cNvSpPr>
                <a:spLocks noEditPoints="1"/>
              </p:cNvSpPr>
              <p:nvPr/>
            </p:nvSpPr>
            <p:spPr bwMode="auto">
              <a:xfrm>
                <a:off x="6199188" y="2001838"/>
                <a:ext cx="330200" cy="30162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31" name="Freeform 81"/>
              <p:cNvSpPr>
                <a:spLocks noEditPoints="1"/>
              </p:cNvSpPr>
              <p:nvPr/>
            </p:nvSpPr>
            <p:spPr bwMode="auto">
              <a:xfrm>
                <a:off x="6378575" y="2047876"/>
                <a:ext cx="90487" cy="9048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grpSp>
        <p:grpSp>
          <p:nvGrpSpPr>
            <p:cNvPr id="22" name="Group 244"/>
            <p:cNvGrpSpPr/>
            <p:nvPr userDrawn="1"/>
          </p:nvGrpSpPr>
          <p:grpSpPr>
            <a:xfrm>
              <a:off x="10842061" y="3615826"/>
              <a:ext cx="389680" cy="390966"/>
              <a:chOff x="4198938" y="2905126"/>
              <a:chExt cx="481012" cy="482600"/>
            </a:xfrm>
            <a:solidFill>
              <a:schemeClr val="tx1">
                <a:lumMod val="65000"/>
                <a:lumOff val="35000"/>
              </a:schemeClr>
            </a:solidFill>
          </p:grpSpPr>
          <p:sp>
            <p:nvSpPr>
              <p:cNvPr id="26"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27"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28"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grpSp>
        <p:grpSp>
          <p:nvGrpSpPr>
            <p:cNvPr id="23" name="Group 248"/>
            <p:cNvGrpSpPr/>
            <p:nvPr userDrawn="1"/>
          </p:nvGrpSpPr>
          <p:grpSpPr>
            <a:xfrm>
              <a:off x="10054506" y="2254971"/>
              <a:ext cx="496887" cy="466725"/>
              <a:chOff x="5160963" y="4846638"/>
              <a:chExt cx="496887" cy="466725"/>
            </a:xfrm>
            <a:solidFill>
              <a:schemeClr val="tx1">
                <a:lumMod val="65000"/>
                <a:lumOff val="35000"/>
              </a:schemeClr>
            </a:solidFill>
          </p:grpSpPr>
          <p:sp>
            <p:nvSpPr>
              <p:cNvPr id="24" name="Oval 17"/>
              <p:cNvSpPr>
                <a:spLocks noChangeArrowheads="1"/>
              </p:cNvSpPr>
              <p:nvPr/>
            </p:nvSpPr>
            <p:spPr bwMode="auto">
              <a:xfrm>
                <a:off x="5402263" y="5102226"/>
                <a:ext cx="60325" cy="60325"/>
              </a:xfrm>
              <a:prstGeom prst="ellipse">
                <a:avLst/>
              </a:pr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25" name="Freeform 18"/>
              <p:cNvSpPr>
                <a:spLocks noEditPoints="1"/>
              </p:cNvSpPr>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grpSp>
      </p:grpSp>
      <p:cxnSp>
        <p:nvCxnSpPr>
          <p:cNvPr id="48" name="Straight Connector 55"/>
          <p:cNvCxnSpPr/>
          <p:nvPr userDrawn="1"/>
        </p:nvCxnSpPr>
        <p:spPr>
          <a:xfrm>
            <a:off x="5520929" y="2468566"/>
            <a:ext cx="0" cy="3178175"/>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 name="Metin Yer Tutucusu 3"/>
          <p:cNvSpPr>
            <a:spLocks noGrp="1"/>
          </p:cNvSpPr>
          <p:nvPr>
            <p:ph type="body" sz="quarter" idx="12"/>
          </p:nvPr>
        </p:nvSpPr>
        <p:spPr>
          <a:xfrm>
            <a:off x="496560" y="1751713"/>
            <a:ext cx="4048759" cy="4924425"/>
          </a:xfrm>
        </p:spPr>
        <p:txBody>
          <a:bodyPr spcCol="360000">
            <a:norm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en-US" dirty="0" smtClean="0"/>
          </a:p>
        </p:txBody>
      </p:sp>
    </p:spTree>
    <p:extLst>
      <p:ext uri="{BB962C8B-B14F-4D97-AF65-F5344CB8AC3E}">
        <p14:creationId xmlns:p14="http://schemas.microsoft.com/office/powerpoint/2010/main" val="4147551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kon + konu - 3">
    <p:spTree>
      <p:nvGrpSpPr>
        <p:cNvPr id="1" name=""/>
        <p:cNvGrpSpPr/>
        <p:nvPr/>
      </p:nvGrpSpPr>
      <p:grpSpPr>
        <a:xfrm>
          <a:off x="0" y="0"/>
          <a:ext cx="0" cy="0"/>
          <a:chOff x="0" y="0"/>
          <a:chExt cx="0" cy="0"/>
        </a:xfrm>
      </p:grpSpPr>
      <p:sp>
        <p:nvSpPr>
          <p:cNvPr id="5"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CC20FD30-5A41-475F-BCDA-4D32BC97083B}"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9" name="Freeform 27"/>
          <p:cNvSpPr>
            <a:spLocks/>
          </p:cNvSpPr>
          <p:nvPr userDrawn="1"/>
        </p:nvSpPr>
        <p:spPr bwMode="auto">
          <a:xfrm>
            <a:off x="4354117" y="2424113"/>
            <a:ext cx="4529138" cy="2151062"/>
          </a:xfrm>
          <a:custGeom>
            <a:avLst/>
            <a:gdLst>
              <a:gd name="T0" fmla="*/ 2147483647 w 3804"/>
              <a:gd name="T1" fmla="*/ 0 h 1355"/>
              <a:gd name="T2" fmla="*/ 2147483647 w 3804"/>
              <a:gd name="T3" fmla="*/ 0 h 1355"/>
              <a:gd name="T4" fmla="*/ 0 w 3804"/>
              <a:gd name="T5" fmla="*/ 2147483647 h 1355"/>
              <a:gd name="T6" fmla="*/ 2147483647 w 3804"/>
              <a:gd name="T7" fmla="*/ 2147483647 h 1355"/>
              <a:gd name="T8" fmla="*/ 2147483647 w 3804"/>
              <a:gd name="T9" fmla="*/ 2147483647 h 1355"/>
              <a:gd name="T10" fmla="*/ 2147483647 w 3804"/>
              <a:gd name="T11" fmla="*/ 0 h 1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grpSp>
        <p:nvGrpSpPr>
          <p:cNvPr id="11" name="Grup 2"/>
          <p:cNvGrpSpPr>
            <a:grpSpLocks/>
          </p:cNvGrpSpPr>
          <p:nvPr userDrawn="1"/>
        </p:nvGrpSpPr>
        <p:grpSpPr bwMode="auto">
          <a:xfrm>
            <a:off x="219077" y="1925638"/>
            <a:ext cx="2924175" cy="3416300"/>
            <a:chOff x="292321" y="1925899"/>
            <a:chExt cx="4590943" cy="4424304"/>
          </a:xfrm>
        </p:grpSpPr>
        <p:sp>
          <p:nvSpPr>
            <p:cNvPr id="12" name="Freeform 11"/>
            <p:cNvSpPr>
              <a:spLocks/>
            </p:cNvSpPr>
            <p:nvPr userDrawn="1"/>
          </p:nvSpPr>
          <p:spPr bwMode="auto">
            <a:xfrm>
              <a:off x="2382172" y="2398757"/>
              <a:ext cx="1551499" cy="1550151"/>
            </a:xfrm>
            <a:custGeom>
              <a:avLst/>
              <a:gdLst>
                <a:gd name="T0" fmla="*/ 0 w 972"/>
                <a:gd name="T1" fmla="*/ 2147483647 h 972"/>
                <a:gd name="T2" fmla="*/ 0 w 972"/>
                <a:gd name="T3" fmla="*/ 2147483647 h 972"/>
                <a:gd name="T4" fmla="*/ 2147483647 w 972"/>
                <a:gd name="T5" fmla="*/ 0 h 972"/>
                <a:gd name="T6" fmla="*/ 2147483647 w 972"/>
                <a:gd name="T7" fmla="*/ 2147483647 h 972"/>
                <a:gd name="T8" fmla="*/ 2147483647 w 972"/>
                <a:gd name="T9" fmla="*/ 2147483647 h 972"/>
                <a:gd name="T10" fmla="*/ 0 w 972"/>
                <a:gd name="T11" fmla="*/ 2147483647 h 9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13" name="Freeform 12"/>
            <p:cNvSpPr>
              <a:spLocks/>
            </p:cNvSpPr>
            <p:nvPr userDrawn="1"/>
          </p:nvSpPr>
          <p:spPr bwMode="auto">
            <a:xfrm>
              <a:off x="2494329" y="2507719"/>
              <a:ext cx="1319709" cy="1319890"/>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a:lstStyle/>
            <a:p>
              <a:pPr>
                <a:defRPr/>
              </a:pPr>
              <a:endParaRPr lang="id-ID">
                <a:solidFill>
                  <a:prstClr val="black"/>
                </a:solidFill>
                <a:cs typeface="Arial" pitchFamily="34" charset="0"/>
              </a:endParaRPr>
            </a:p>
          </p:txBody>
        </p:sp>
        <p:sp>
          <p:nvSpPr>
            <p:cNvPr id="14" name="Freeform 108"/>
            <p:cNvSpPr>
              <a:spLocks/>
            </p:cNvSpPr>
            <p:nvPr userDrawn="1"/>
          </p:nvSpPr>
          <p:spPr bwMode="auto">
            <a:xfrm rot="-5400000">
              <a:off x="293031" y="1925189"/>
              <a:ext cx="2023009" cy="2024427"/>
            </a:xfrm>
            <a:custGeom>
              <a:avLst/>
              <a:gdLst>
                <a:gd name="T0" fmla="*/ 0 w 972"/>
                <a:gd name="T1" fmla="*/ 2147483647 h 972"/>
                <a:gd name="T2" fmla="*/ 0 w 972"/>
                <a:gd name="T3" fmla="*/ 2147483647 h 972"/>
                <a:gd name="T4" fmla="*/ 2147483647 w 972"/>
                <a:gd name="T5" fmla="*/ 0 h 972"/>
                <a:gd name="T6" fmla="*/ 2147483647 w 972"/>
                <a:gd name="T7" fmla="*/ 2147483647 h 972"/>
                <a:gd name="T8" fmla="*/ 2147483647 w 972"/>
                <a:gd name="T9" fmla="*/ 2147483647 h 972"/>
                <a:gd name="T10" fmla="*/ 0 w 972"/>
                <a:gd name="T11" fmla="*/ 2147483647 h 9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15" name="Freeform 109"/>
            <p:cNvSpPr>
              <a:spLocks/>
            </p:cNvSpPr>
            <p:nvPr userDrawn="1"/>
          </p:nvSpPr>
          <p:spPr bwMode="auto">
            <a:xfrm rot="16200000">
              <a:off x="434699" y="2081835"/>
              <a:ext cx="1722847" cy="1723473"/>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a:lstStyle/>
            <a:p>
              <a:pPr>
                <a:defRPr/>
              </a:pPr>
              <a:endParaRPr lang="id-ID">
                <a:solidFill>
                  <a:prstClr val="black"/>
                </a:solidFill>
                <a:cs typeface="Arial" pitchFamily="34" charset="0"/>
              </a:endParaRPr>
            </a:p>
          </p:txBody>
        </p:sp>
        <p:sp>
          <p:nvSpPr>
            <p:cNvPr id="16" name="Oval 74"/>
            <p:cNvSpPr>
              <a:spLocks noChangeArrowheads="1"/>
            </p:cNvSpPr>
            <p:nvPr userDrawn="1"/>
          </p:nvSpPr>
          <p:spPr bwMode="auto">
            <a:xfrm rot="16200000">
              <a:off x="652718" y="2300447"/>
              <a:ext cx="1284939" cy="1284192"/>
            </a:xfrm>
            <a:prstGeom prst="ellipse">
              <a:avLst/>
            </a:prstGeom>
            <a:gradFill>
              <a:gsLst>
                <a:gs pos="0">
                  <a:schemeClr val="bg1">
                    <a:lumMod val="85000"/>
                  </a:schemeClr>
                </a:gs>
                <a:gs pos="100000">
                  <a:schemeClr val="bg1"/>
                </a:gs>
              </a:gsLst>
              <a:lin ang="9000000" scaled="0"/>
            </a:gradFill>
            <a:ln>
              <a:noFill/>
            </a:ln>
          </p:spPr>
          <p:txBody>
            <a:bodyPr/>
            <a:lstStyle/>
            <a:p>
              <a:pPr>
                <a:defRPr/>
              </a:pPr>
              <a:endParaRPr lang="id-ID">
                <a:solidFill>
                  <a:prstClr val="black"/>
                </a:solidFill>
                <a:cs typeface="Arial" pitchFamily="34" charset="0"/>
              </a:endParaRPr>
            </a:p>
          </p:txBody>
        </p:sp>
        <p:sp>
          <p:nvSpPr>
            <p:cNvPr id="17" name="Freeform 120"/>
            <p:cNvSpPr>
              <a:spLocks/>
            </p:cNvSpPr>
            <p:nvPr userDrawn="1"/>
          </p:nvSpPr>
          <p:spPr bwMode="auto">
            <a:xfrm flipV="1">
              <a:off x="2382172" y="4018809"/>
              <a:ext cx="2332857" cy="2331394"/>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4"/>
            </a:solidFill>
            <a:ln>
              <a:noFill/>
            </a:ln>
          </p:spPr>
          <p:txBody>
            <a:bodyPr/>
            <a:lstStyle/>
            <a:p>
              <a:pPr>
                <a:defRPr/>
              </a:pPr>
              <a:endParaRPr lang="id-ID">
                <a:solidFill>
                  <a:prstClr val="black"/>
                </a:solidFill>
                <a:cs typeface="Arial" pitchFamily="34" charset="0"/>
              </a:endParaRPr>
            </a:p>
          </p:txBody>
        </p:sp>
        <p:sp>
          <p:nvSpPr>
            <p:cNvPr id="18" name="Freeform 121"/>
            <p:cNvSpPr>
              <a:spLocks/>
            </p:cNvSpPr>
            <p:nvPr userDrawn="1"/>
          </p:nvSpPr>
          <p:spPr bwMode="auto">
            <a:xfrm flipV="1">
              <a:off x="2550407" y="4201783"/>
              <a:ext cx="1983303" cy="1986003"/>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a:lstStyle/>
            <a:p>
              <a:pPr>
                <a:defRPr/>
              </a:pPr>
              <a:endParaRPr lang="id-ID">
                <a:solidFill>
                  <a:prstClr val="black"/>
                </a:solidFill>
                <a:cs typeface="Arial" pitchFamily="34" charset="0"/>
              </a:endParaRPr>
            </a:p>
          </p:txBody>
        </p:sp>
        <p:sp>
          <p:nvSpPr>
            <p:cNvPr id="19" name="Oval 88"/>
            <p:cNvSpPr>
              <a:spLocks noChangeArrowheads="1"/>
            </p:cNvSpPr>
            <p:nvPr userDrawn="1"/>
          </p:nvSpPr>
          <p:spPr bwMode="auto">
            <a:xfrm flipV="1">
              <a:off x="2802760" y="4454660"/>
              <a:ext cx="1480467" cy="1480250"/>
            </a:xfrm>
            <a:prstGeom prst="ellipse">
              <a:avLst/>
            </a:prstGeom>
            <a:gradFill>
              <a:gsLst>
                <a:gs pos="0">
                  <a:schemeClr val="bg1">
                    <a:lumMod val="85000"/>
                  </a:schemeClr>
                </a:gs>
                <a:gs pos="100000">
                  <a:schemeClr val="bg1"/>
                </a:gs>
              </a:gsLst>
              <a:lin ang="9000000" scaled="0"/>
            </a:gradFill>
            <a:ln>
              <a:noFill/>
            </a:ln>
          </p:spPr>
          <p:txBody>
            <a:bodyPr/>
            <a:lstStyle/>
            <a:p>
              <a:pPr>
                <a:defRPr/>
              </a:pPr>
              <a:endParaRPr lang="id-ID">
                <a:solidFill>
                  <a:prstClr val="black"/>
                </a:solidFill>
                <a:cs typeface="Arial" pitchFamily="34" charset="0"/>
              </a:endParaRPr>
            </a:p>
          </p:txBody>
        </p:sp>
        <p:sp>
          <p:nvSpPr>
            <p:cNvPr id="20" name="Freeform 124"/>
            <p:cNvSpPr>
              <a:spLocks/>
            </p:cNvSpPr>
            <p:nvPr userDrawn="1"/>
          </p:nvSpPr>
          <p:spPr bwMode="auto">
            <a:xfrm rot="5400000" flipV="1">
              <a:off x="584803" y="4017934"/>
              <a:ext cx="1731071" cy="173282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5"/>
            </a:solidFill>
            <a:ln>
              <a:noFill/>
            </a:ln>
          </p:spPr>
          <p:txBody>
            <a:bodyPr/>
            <a:lstStyle/>
            <a:p>
              <a:pPr>
                <a:defRPr/>
              </a:pPr>
              <a:endParaRPr lang="id-ID">
                <a:solidFill>
                  <a:prstClr val="black"/>
                </a:solidFill>
                <a:cs typeface="Arial" pitchFamily="34" charset="0"/>
              </a:endParaRPr>
            </a:p>
          </p:txBody>
        </p:sp>
        <p:sp>
          <p:nvSpPr>
            <p:cNvPr id="21" name="Freeform 125"/>
            <p:cNvSpPr>
              <a:spLocks/>
            </p:cNvSpPr>
            <p:nvPr userDrawn="1"/>
          </p:nvSpPr>
          <p:spPr bwMode="auto">
            <a:xfrm rot="5400000" flipV="1">
              <a:off x="705820" y="4141775"/>
              <a:ext cx="1474082" cy="147485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a:lstStyle/>
            <a:p>
              <a:pPr>
                <a:defRPr/>
              </a:pPr>
              <a:endParaRPr lang="id-ID">
                <a:solidFill>
                  <a:prstClr val="black"/>
                </a:solidFill>
                <a:cs typeface="Arial" pitchFamily="34" charset="0"/>
              </a:endParaRPr>
            </a:p>
          </p:txBody>
        </p:sp>
        <p:sp>
          <p:nvSpPr>
            <p:cNvPr id="22" name="Oval 92"/>
            <p:cNvSpPr>
              <a:spLocks noChangeArrowheads="1"/>
            </p:cNvSpPr>
            <p:nvPr userDrawn="1"/>
          </p:nvSpPr>
          <p:spPr bwMode="auto">
            <a:xfrm rot="5400000" flipV="1">
              <a:off x="891972" y="4329637"/>
              <a:ext cx="1099909" cy="1099135"/>
            </a:xfrm>
            <a:prstGeom prst="ellipse">
              <a:avLst/>
            </a:prstGeom>
            <a:gradFill>
              <a:gsLst>
                <a:gs pos="0">
                  <a:schemeClr val="bg1">
                    <a:lumMod val="85000"/>
                  </a:schemeClr>
                </a:gs>
                <a:gs pos="100000">
                  <a:schemeClr val="bg1"/>
                </a:gs>
              </a:gsLst>
              <a:lin ang="9000000" scaled="0"/>
            </a:gradFill>
            <a:ln>
              <a:noFill/>
            </a:ln>
          </p:spPr>
          <p:txBody>
            <a:bodyPr/>
            <a:lstStyle/>
            <a:p>
              <a:pPr>
                <a:defRPr/>
              </a:pPr>
              <a:endParaRPr lang="id-ID">
                <a:solidFill>
                  <a:prstClr val="black"/>
                </a:solidFill>
                <a:cs typeface="Arial" pitchFamily="34" charset="0"/>
              </a:endParaRPr>
            </a:p>
          </p:txBody>
        </p:sp>
        <p:cxnSp>
          <p:nvCxnSpPr>
            <p:cNvPr id="23" name="Straight Connector 134"/>
            <p:cNvCxnSpPr/>
            <p:nvPr userDrawn="1"/>
          </p:nvCxnSpPr>
          <p:spPr>
            <a:xfrm flipV="1">
              <a:off x="3434575" y="2104762"/>
              <a:ext cx="386940" cy="37828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135"/>
            <p:cNvCxnSpPr/>
            <p:nvPr userDrawn="1"/>
          </p:nvCxnSpPr>
          <p:spPr>
            <a:xfrm>
              <a:off x="3832731" y="2108874"/>
              <a:ext cx="1050533"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139828"/>
            <a:ext cx="2071688" cy="395288"/>
          </a:xfrm>
        </p:spPr>
        <p:txBody>
          <a:bodyPr>
            <a:noAutofit/>
          </a:bodyPr>
          <a:lstStyle>
            <a:lvl1pPr marL="0" indent="0" algn="ctr">
              <a:buNone/>
              <a:defRPr sz="2600">
                <a:solidFill>
                  <a:srgbClr val="2980B9"/>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 name="Metin Yer Tutucusu 3"/>
          <p:cNvSpPr>
            <a:spLocks noGrp="1"/>
          </p:cNvSpPr>
          <p:nvPr>
            <p:ph type="body" sz="quarter" idx="12"/>
          </p:nvPr>
        </p:nvSpPr>
        <p:spPr>
          <a:xfrm>
            <a:off x="3762345" y="1925909"/>
            <a:ext cx="5188385" cy="4658623"/>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178888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ate Placeholder 3"/>
          <p:cNvSpPr>
            <a:spLocks noGrp="1"/>
          </p:cNvSpPr>
          <p:nvPr>
            <p:ph type="dt" sz="half" idx="10"/>
          </p:nvPr>
        </p:nvSpPr>
        <p:spPr/>
        <p:txBody>
          <a:bodyPr/>
          <a:lstStyle>
            <a:lvl1pPr eaLnBrk="0" hangingPunct="0">
              <a:defRPr/>
            </a:lvl1pPr>
          </a:lstStyle>
          <a:p>
            <a:pPr>
              <a:defRPr/>
            </a:pPr>
            <a:fld id="{E66E1EF7-8B92-423D-9982-65C33846943F}" type="datetimeFigureOut">
              <a:rPr lang="id-ID"/>
              <a:pPr>
                <a:defRPr/>
              </a:pPr>
              <a:t>16/12/2024</a:t>
            </a:fld>
            <a:endParaRPr lang="id-ID"/>
          </a:p>
        </p:txBody>
      </p:sp>
      <p:sp>
        <p:nvSpPr>
          <p:cNvPr id="4" name="Footer Placeholder 4"/>
          <p:cNvSpPr>
            <a:spLocks noGrp="1"/>
          </p:cNvSpPr>
          <p:nvPr>
            <p:ph type="ftr" sz="quarter" idx="11"/>
          </p:nvPr>
        </p:nvSpPr>
        <p:spPr/>
        <p:txBody>
          <a:bodyPr/>
          <a:lstStyle>
            <a:lvl1pPr eaLnBrk="0" hangingPunct="0">
              <a:defRPr/>
            </a:lvl1pPr>
          </a:lstStyle>
          <a:p>
            <a:pPr>
              <a:defRPr/>
            </a:pPr>
            <a:endParaRPr lang="id-ID"/>
          </a:p>
        </p:txBody>
      </p:sp>
      <p:sp>
        <p:nvSpPr>
          <p:cNvPr id="5" name="Slide Number Placeholder 5"/>
          <p:cNvSpPr>
            <a:spLocks noGrp="1"/>
          </p:cNvSpPr>
          <p:nvPr>
            <p:ph type="sldNum" sz="quarter" idx="12"/>
          </p:nvPr>
        </p:nvSpPr>
        <p:spPr/>
        <p:txBody>
          <a:bodyPr/>
          <a:lstStyle>
            <a:lvl1pPr eaLnBrk="0" hangingPunct="0">
              <a:defRPr/>
            </a:lvl1pPr>
          </a:lstStyle>
          <a:p>
            <a:pPr>
              <a:defRPr/>
            </a:pPr>
            <a:fld id="{6F82B0EC-C1B8-4171-83C6-00B65EAB8118}" type="slidenum">
              <a:rPr lang="id-ID"/>
              <a:pPr>
                <a:defRPr/>
              </a:pPr>
              <a:t>‹#›</a:t>
            </a:fld>
            <a:endParaRPr lang="id-ID"/>
          </a:p>
        </p:txBody>
      </p:sp>
    </p:spTree>
    <p:extLst>
      <p:ext uri="{BB962C8B-B14F-4D97-AF65-F5344CB8AC3E}">
        <p14:creationId xmlns:p14="http://schemas.microsoft.com/office/powerpoint/2010/main" val="3462040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üz metin">
    <p:spTree>
      <p:nvGrpSpPr>
        <p:cNvPr id="1" name=""/>
        <p:cNvGrpSpPr/>
        <p:nvPr/>
      </p:nvGrpSpPr>
      <p:grpSpPr>
        <a:xfrm>
          <a:off x="0" y="0"/>
          <a:ext cx="0" cy="0"/>
          <a:chOff x="0" y="0"/>
          <a:chExt cx="0" cy="0"/>
        </a:xfrm>
      </p:grpSpPr>
      <p:sp>
        <p:nvSpPr>
          <p:cNvPr id="5" name="Rectangle 110"/>
          <p:cNvSpPr/>
          <p:nvPr userDrawn="1"/>
        </p:nvSpPr>
        <p:spPr>
          <a:xfrm rot="16200000">
            <a:off x="3741341" y="-3743722"/>
            <a:ext cx="1658938" cy="91463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40B55C0E-B312-4B92-9140-749094ADB916}"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grpSp>
        <p:nvGrpSpPr>
          <p:cNvPr id="9" name="Group 15"/>
          <p:cNvGrpSpPr>
            <a:grpSpLocks/>
          </p:cNvGrpSpPr>
          <p:nvPr userDrawn="1"/>
        </p:nvGrpSpPr>
        <p:grpSpPr bwMode="auto">
          <a:xfrm>
            <a:off x="260748" y="6408738"/>
            <a:ext cx="167878" cy="222250"/>
            <a:chOff x="4328868" y="5502988"/>
            <a:chExt cx="500307" cy="493774"/>
          </a:xfrm>
        </p:grpSpPr>
        <p:sp>
          <p:nvSpPr>
            <p:cNvPr id="10" name="Freeform 16">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1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18"/>
          <p:cNvGrpSpPr>
            <a:grpSpLocks/>
          </p:cNvGrpSpPr>
          <p:nvPr userDrawn="1"/>
        </p:nvGrpSpPr>
        <p:grpSpPr bwMode="auto">
          <a:xfrm flipH="1">
            <a:off x="700092" y="6408738"/>
            <a:ext cx="167879" cy="222250"/>
            <a:chOff x="4328868" y="5502988"/>
            <a:chExt cx="500307" cy="493774"/>
          </a:xfrm>
        </p:grpSpPr>
        <p:sp>
          <p:nvSpPr>
            <p:cNvPr id="16" name="Freeform 19">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7" name="Freeform 2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8" name="Straight Connector 21"/>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Metin Yer Tutucusu 7"/>
          <p:cNvSpPr>
            <a:spLocks noGrp="1"/>
          </p:cNvSpPr>
          <p:nvPr>
            <p:ph type="body" sz="quarter" idx="10"/>
          </p:nvPr>
        </p:nvSpPr>
        <p:spPr>
          <a:xfrm>
            <a:off x="2295529" y="267435"/>
            <a:ext cx="4552950" cy="773802"/>
          </a:xfrm>
        </p:spPr>
        <p:txBody>
          <a:bodyPr>
            <a:normAutofit/>
          </a:bodyPr>
          <a:lstStyle>
            <a:lvl1pPr marL="0" indent="0" algn="ctr">
              <a:buNone/>
              <a:defRPr sz="4000" b="1">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4" name="Metin Yer Tutucusu 9"/>
          <p:cNvSpPr>
            <a:spLocks noGrp="1"/>
          </p:cNvSpPr>
          <p:nvPr>
            <p:ph type="body" sz="quarter" idx="11"/>
          </p:nvPr>
        </p:nvSpPr>
        <p:spPr>
          <a:xfrm>
            <a:off x="3536158" y="1033318"/>
            <a:ext cx="2071688" cy="395288"/>
          </a:xfrm>
        </p:spPr>
        <p:txBody>
          <a:bodyPr>
            <a:noAutofit/>
          </a:bodyPr>
          <a:lstStyle>
            <a:lvl1pPr marL="0" indent="0" algn="ctr">
              <a:buNone/>
              <a:defRPr sz="2600" b="1">
                <a:solidFill>
                  <a:srgbClr val="F8C47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15" name="Metin Yer Tutucusu 3"/>
          <p:cNvSpPr>
            <a:spLocks noGrp="1"/>
          </p:cNvSpPr>
          <p:nvPr>
            <p:ph type="body" sz="quarter" idx="12"/>
          </p:nvPr>
        </p:nvSpPr>
        <p:spPr>
          <a:xfrm>
            <a:off x="1868954" y="1940300"/>
            <a:ext cx="5692893" cy="4469024"/>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Tree>
    <p:extLst>
      <p:ext uri="{BB962C8B-B14F-4D97-AF65-F5344CB8AC3E}">
        <p14:creationId xmlns:p14="http://schemas.microsoft.com/office/powerpoint/2010/main" val="1684466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sim + konu - 1">
    <p:spTree>
      <p:nvGrpSpPr>
        <p:cNvPr id="1" name=""/>
        <p:cNvGrpSpPr/>
        <p:nvPr/>
      </p:nvGrpSpPr>
      <p:grpSpPr>
        <a:xfrm>
          <a:off x="0" y="0"/>
          <a:ext cx="0" cy="0"/>
          <a:chOff x="0" y="0"/>
          <a:chExt cx="0" cy="0"/>
        </a:xfrm>
      </p:grpSpPr>
      <p:sp>
        <p:nvSpPr>
          <p:cNvPr id="9"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DBDC71E4-8805-4DBC-BAF8-A277B301EC18}"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13" name="Freeform 27"/>
          <p:cNvSpPr>
            <a:spLocks/>
          </p:cNvSpPr>
          <p:nvPr userDrawn="1"/>
        </p:nvSpPr>
        <p:spPr bwMode="auto">
          <a:xfrm>
            <a:off x="4354117" y="2424113"/>
            <a:ext cx="4529138" cy="2151062"/>
          </a:xfrm>
          <a:custGeom>
            <a:avLst/>
            <a:gdLst>
              <a:gd name="T0" fmla="*/ 2147483647 w 3804"/>
              <a:gd name="T1" fmla="*/ 0 h 1355"/>
              <a:gd name="T2" fmla="*/ 2147483647 w 3804"/>
              <a:gd name="T3" fmla="*/ 0 h 1355"/>
              <a:gd name="T4" fmla="*/ 0 w 3804"/>
              <a:gd name="T5" fmla="*/ 2147483647 h 1355"/>
              <a:gd name="T6" fmla="*/ 2147483647 w 3804"/>
              <a:gd name="T7" fmla="*/ 2147483647 h 1355"/>
              <a:gd name="T8" fmla="*/ 2147483647 w 3804"/>
              <a:gd name="T9" fmla="*/ 2147483647 h 1355"/>
              <a:gd name="T10" fmla="*/ 2147483647 w 3804"/>
              <a:gd name="T11" fmla="*/ 0 h 1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14" name="Rectangle 44"/>
          <p:cNvSpPr/>
          <p:nvPr userDrawn="1"/>
        </p:nvSpPr>
        <p:spPr>
          <a:xfrm>
            <a:off x="259558" y="4987925"/>
            <a:ext cx="3726656" cy="9906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5" name="Group 68"/>
          <p:cNvGrpSpPr/>
          <p:nvPr/>
        </p:nvGrpSpPr>
        <p:grpSpPr>
          <a:xfrm>
            <a:off x="2920365" y="5408019"/>
            <a:ext cx="214871" cy="247097"/>
            <a:chOff x="6577013" y="-1389063"/>
            <a:chExt cx="3567113" cy="3076576"/>
          </a:xfrm>
          <a:solidFill>
            <a:schemeClr val="bg1"/>
          </a:solidFill>
        </p:grpSpPr>
        <p:sp>
          <p:nvSpPr>
            <p:cNvPr id="16" name="Freeform 10"/>
            <p:cNvSpPr>
              <a:spLocks noEditPoints="1"/>
            </p:cNvSpPr>
            <p:nvPr/>
          </p:nvSpPr>
          <p:spPr bwMode="auto">
            <a:xfrm>
              <a:off x="6577013" y="-1389063"/>
              <a:ext cx="3567113" cy="3076576"/>
            </a:xfrm>
            <a:custGeom>
              <a:avLst/>
              <a:gdLst>
                <a:gd name="T0" fmla="*/ 843 w 948"/>
                <a:gd name="T1" fmla="*/ 102 h 817"/>
                <a:gd name="T2" fmla="*/ 474 w 948"/>
                <a:gd name="T3" fmla="*/ 94 h 817"/>
                <a:gd name="T4" fmla="*/ 105 w 948"/>
                <a:gd name="T5" fmla="*/ 102 h 817"/>
                <a:gd name="T6" fmla="*/ 105 w 948"/>
                <a:gd name="T7" fmla="*/ 478 h 817"/>
                <a:gd name="T8" fmla="*/ 414 w 948"/>
                <a:gd name="T9" fmla="*/ 784 h 817"/>
                <a:gd name="T10" fmla="*/ 534 w 948"/>
                <a:gd name="T11" fmla="*/ 784 h 817"/>
                <a:gd name="T12" fmla="*/ 843 w 948"/>
                <a:gd name="T13" fmla="*/ 478 h 817"/>
                <a:gd name="T14" fmla="*/ 843 w 948"/>
                <a:gd name="T15" fmla="*/ 102 h 817"/>
                <a:gd name="T16" fmla="*/ 803 w 948"/>
                <a:gd name="T17" fmla="*/ 438 h 817"/>
                <a:gd name="T18" fmla="*/ 494 w 948"/>
                <a:gd name="T19" fmla="*/ 745 h 817"/>
                <a:gd name="T20" fmla="*/ 454 w 948"/>
                <a:gd name="T21" fmla="*/ 745 h 817"/>
                <a:gd name="T22" fmla="*/ 145 w 948"/>
                <a:gd name="T23" fmla="*/ 438 h 817"/>
                <a:gd name="T24" fmla="*/ 145 w 948"/>
                <a:gd name="T25" fmla="*/ 142 h 817"/>
                <a:gd name="T26" fmla="*/ 436 w 948"/>
                <a:gd name="T27" fmla="*/ 136 h 817"/>
                <a:gd name="T28" fmla="*/ 474 w 948"/>
                <a:gd name="T29" fmla="*/ 170 h 817"/>
                <a:gd name="T30" fmla="*/ 512 w 948"/>
                <a:gd name="T31" fmla="*/ 136 h 817"/>
                <a:gd name="T32" fmla="*/ 803 w 948"/>
                <a:gd name="T33" fmla="*/ 142 h 817"/>
                <a:gd name="T34" fmla="*/ 803 w 948"/>
                <a:gd name="T35" fmla="*/ 438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8" h="817">
                  <a:moveTo>
                    <a:pt x="843" y="102"/>
                  </a:moveTo>
                  <a:cubicBezTo>
                    <a:pt x="742" y="2"/>
                    <a:pt x="579" y="0"/>
                    <a:pt x="474" y="94"/>
                  </a:cubicBezTo>
                  <a:cubicBezTo>
                    <a:pt x="369" y="0"/>
                    <a:pt x="206" y="2"/>
                    <a:pt x="105" y="102"/>
                  </a:cubicBezTo>
                  <a:cubicBezTo>
                    <a:pt x="0" y="206"/>
                    <a:pt x="0" y="374"/>
                    <a:pt x="105" y="478"/>
                  </a:cubicBezTo>
                  <a:cubicBezTo>
                    <a:pt x="135" y="508"/>
                    <a:pt x="414" y="784"/>
                    <a:pt x="414" y="784"/>
                  </a:cubicBezTo>
                  <a:cubicBezTo>
                    <a:pt x="447" y="817"/>
                    <a:pt x="501" y="817"/>
                    <a:pt x="534" y="784"/>
                  </a:cubicBezTo>
                  <a:cubicBezTo>
                    <a:pt x="534" y="784"/>
                    <a:pt x="840" y="481"/>
                    <a:pt x="843" y="478"/>
                  </a:cubicBezTo>
                  <a:cubicBezTo>
                    <a:pt x="948" y="374"/>
                    <a:pt x="948" y="206"/>
                    <a:pt x="843" y="102"/>
                  </a:cubicBezTo>
                  <a:close/>
                  <a:moveTo>
                    <a:pt x="803" y="438"/>
                  </a:moveTo>
                  <a:cubicBezTo>
                    <a:pt x="494" y="745"/>
                    <a:pt x="494" y="745"/>
                    <a:pt x="494" y="745"/>
                  </a:cubicBezTo>
                  <a:cubicBezTo>
                    <a:pt x="483" y="756"/>
                    <a:pt x="465" y="756"/>
                    <a:pt x="454" y="745"/>
                  </a:cubicBezTo>
                  <a:cubicBezTo>
                    <a:pt x="145" y="438"/>
                    <a:pt x="145" y="438"/>
                    <a:pt x="145" y="438"/>
                  </a:cubicBezTo>
                  <a:cubicBezTo>
                    <a:pt x="62" y="357"/>
                    <a:pt x="62" y="224"/>
                    <a:pt x="145" y="142"/>
                  </a:cubicBezTo>
                  <a:cubicBezTo>
                    <a:pt x="224" y="63"/>
                    <a:pt x="352" y="60"/>
                    <a:pt x="436" y="136"/>
                  </a:cubicBezTo>
                  <a:cubicBezTo>
                    <a:pt x="474" y="170"/>
                    <a:pt x="474" y="170"/>
                    <a:pt x="474" y="170"/>
                  </a:cubicBezTo>
                  <a:cubicBezTo>
                    <a:pt x="512" y="136"/>
                    <a:pt x="512" y="136"/>
                    <a:pt x="512" y="136"/>
                  </a:cubicBezTo>
                  <a:cubicBezTo>
                    <a:pt x="596" y="60"/>
                    <a:pt x="724" y="63"/>
                    <a:pt x="803" y="142"/>
                  </a:cubicBezTo>
                  <a:cubicBezTo>
                    <a:pt x="886" y="224"/>
                    <a:pt x="886" y="357"/>
                    <a:pt x="803" y="438"/>
                  </a:cubicBezTo>
                  <a:close/>
                </a:path>
              </a:pathLst>
            </a:custGeom>
            <a:grpFill/>
            <a:ln>
              <a:noFill/>
            </a:ln>
            <a:extLst/>
          </p:spPr>
          <p:txBody>
            <a:bodyPr/>
            <a:lstStyle/>
            <a:p>
              <a:pPr>
                <a:defRPr/>
              </a:pPr>
              <a:endParaRPr lang="id-ID">
                <a:solidFill>
                  <a:prstClr val="black"/>
                </a:solidFill>
                <a:cs typeface="Arial" pitchFamily="34" charset="0"/>
              </a:endParaRPr>
            </a:p>
          </p:txBody>
        </p:sp>
        <p:sp>
          <p:nvSpPr>
            <p:cNvPr id="17" name="Freeform 11"/>
            <p:cNvSpPr>
              <a:spLocks/>
            </p:cNvSpPr>
            <p:nvPr/>
          </p:nvSpPr>
          <p:spPr bwMode="auto">
            <a:xfrm>
              <a:off x="7200900" y="-766763"/>
              <a:ext cx="500063" cy="500063"/>
            </a:xfrm>
            <a:custGeom>
              <a:avLst/>
              <a:gdLst>
                <a:gd name="T0" fmla="*/ 119 w 133"/>
                <a:gd name="T1" fmla="*/ 0 h 133"/>
                <a:gd name="T2" fmla="*/ 119 w 133"/>
                <a:gd name="T3" fmla="*/ 0 h 133"/>
                <a:gd name="T4" fmla="*/ 0 w 133"/>
                <a:gd name="T5" fmla="*/ 119 h 133"/>
                <a:gd name="T6" fmla="*/ 0 w 133"/>
                <a:gd name="T7" fmla="*/ 119 h 133"/>
                <a:gd name="T8" fmla="*/ 14 w 133"/>
                <a:gd name="T9" fmla="*/ 133 h 133"/>
                <a:gd name="T10" fmla="*/ 28 w 133"/>
                <a:gd name="T11" fmla="*/ 119 h 133"/>
                <a:gd name="T12" fmla="*/ 28 w 133"/>
                <a:gd name="T13" fmla="*/ 119 h 133"/>
                <a:gd name="T14" fmla="*/ 119 w 133"/>
                <a:gd name="T15" fmla="*/ 28 h 133"/>
                <a:gd name="T16" fmla="*/ 119 w 133"/>
                <a:gd name="T17" fmla="*/ 28 h 133"/>
                <a:gd name="T18" fmla="*/ 133 w 133"/>
                <a:gd name="T19" fmla="*/ 14 h 133"/>
                <a:gd name="T20" fmla="*/ 119 w 133"/>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3">
                  <a:moveTo>
                    <a:pt x="119" y="0"/>
                  </a:moveTo>
                  <a:cubicBezTo>
                    <a:pt x="119" y="0"/>
                    <a:pt x="119" y="0"/>
                    <a:pt x="119" y="0"/>
                  </a:cubicBezTo>
                  <a:cubicBezTo>
                    <a:pt x="53" y="0"/>
                    <a:pt x="0" y="53"/>
                    <a:pt x="0" y="119"/>
                  </a:cubicBezTo>
                  <a:cubicBezTo>
                    <a:pt x="0" y="119"/>
                    <a:pt x="0" y="119"/>
                    <a:pt x="0" y="119"/>
                  </a:cubicBezTo>
                  <a:cubicBezTo>
                    <a:pt x="0" y="127"/>
                    <a:pt x="6" y="133"/>
                    <a:pt x="14" y="133"/>
                  </a:cubicBezTo>
                  <a:cubicBezTo>
                    <a:pt x="22" y="133"/>
                    <a:pt x="28" y="127"/>
                    <a:pt x="28" y="119"/>
                  </a:cubicBezTo>
                  <a:cubicBezTo>
                    <a:pt x="28" y="119"/>
                    <a:pt x="28" y="119"/>
                    <a:pt x="28" y="119"/>
                  </a:cubicBezTo>
                  <a:cubicBezTo>
                    <a:pt x="28" y="69"/>
                    <a:pt x="69" y="28"/>
                    <a:pt x="119" y="28"/>
                  </a:cubicBezTo>
                  <a:cubicBezTo>
                    <a:pt x="119" y="28"/>
                    <a:pt x="119" y="28"/>
                    <a:pt x="119" y="28"/>
                  </a:cubicBezTo>
                  <a:cubicBezTo>
                    <a:pt x="127" y="28"/>
                    <a:pt x="133" y="22"/>
                    <a:pt x="133" y="14"/>
                  </a:cubicBezTo>
                  <a:cubicBezTo>
                    <a:pt x="133" y="6"/>
                    <a:pt x="127" y="0"/>
                    <a:pt x="119" y="0"/>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18" name="Straight Connector 40"/>
          <p:cNvCxnSpPr/>
          <p:nvPr userDrawn="1"/>
        </p:nvCxnSpPr>
        <p:spPr>
          <a:xfrm>
            <a:off x="4181475" y="1949455"/>
            <a:ext cx="0" cy="428466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rmAutofit/>
          </a:bodyPr>
          <a:lstStyle>
            <a:lvl1pPr marL="0" indent="0" algn="ctr">
              <a:buNone/>
              <a:defRPr sz="2000">
                <a:solidFill>
                  <a:srgbClr val="50B8A4"/>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 name="Metin Yer Tutucusu 3"/>
          <p:cNvSpPr>
            <a:spLocks noGrp="1"/>
          </p:cNvSpPr>
          <p:nvPr>
            <p:ph type="body" sz="quarter" idx="12"/>
          </p:nvPr>
        </p:nvSpPr>
        <p:spPr>
          <a:xfrm>
            <a:off x="4383326" y="2225036"/>
            <a:ext cx="4567403" cy="3753339"/>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p:txBody>
      </p:sp>
      <p:sp>
        <p:nvSpPr>
          <p:cNvPr id="44" name="Picture Placeholder 1"/>
          <p:cNvSpPr>
            <a:spLocks noGrp="1"/>
          </p:cNvSpPr>
          <p:nvPr>
            <p:ph type="pic" sz="quarter" idx="13"/>
          </p:nvPr>
        </p:nvSpPr>
        <p:spPr>
          <a:xfrm>
            <a:off x="260341" y="2225036"/>
            <a:ext cx="3727308" cy="3753338"/>
          </a:xfrm>
        </p:spPr>
      </p:sp>
      <p:sp>
        <p:nvSpPr>
          <p:cNvPr id="6" name="Metin Yer Tutucusu 5"/>
          <p:cNvSpPr>
            <a:spLocks noGrp="1"/>
          </p:cNvSpPr>
          <p:nvPr>
            <p:ph type="body" sz="quarter" idx="14"/>
          </p:nvPr>
        </p:nvSpPr>
        <p:spPr>
          <a:xfrm>
            <a:off x="3250866" y="5414709"/>
            <a:ext cx="595313" cy="241300"/>
          </a:xfrm>
        </p:spPr>
        <p:txBody>
          <a:bodyPr>
            <a:noAutofit/>
          </a:bodyPr>
          <a:lstStyle>
            <a:lvl1pPr marL="0" indent="0">
              <a:buNone/>
              <a:defRPr sz="14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48" name="Metin Yer Tutucusu 5"/>
          <p:cNvSpPr>
            <a:spLocks noGrp="1"/>
          </p:cNvSpPr>
          <p:nvPr>
            <p:ph type="body" sz="quarter" idx="15"/>
          </p:nvPr>
        </p:nvSpPr>
        <p:spPr>
          <a:xfrm>
            <a:off x="436403" y="5395669"/>
            <a:ext cx="2343408" cy="481267"/>
          </a:xfrm>
        </p:spPr>
        <p:txBody>
          <a:bodyPr>
            <a:noAutofit/>
          </a:bodyPr>
          <a:lstStyle>
            <a:lvl1pPr marL="0" indent="0">
              <a:buNone/>
              <a:defRPr sz="18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Tree>
    <p:extLst>
      <p:ext uri="{BB962C8B-B14F-4D97-AF65-F5344CB8AC3E}">
        <p14:creationId xmlns:p14="http://schemas.microsoft.com/office/powerpoint/2010/main" val="1040426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sim + konu - 2">
    <p:spTree>
      <p:nvGrpSpPr>
        <p:cNvPr id="1" name=""/>
        <p:cNvGrpSpPr/>
        <p:nvPr/>
      </p:nvGrpSpPr>
      <p:grpSpPr>
        <a:xfrm>
          <a:off x="0" y="0"/>
          <a:ext cx="0" cy="0"/>
          <a:chOff x="0" y="0"/>
          <a:chExt cx="0" cy="0"/>
        </a:xfrm>
      </p:grpSpPr>
      <p:sp>
        <p:nvSpPr>
          <p:cNvPr id="9"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DDFA9C66-BCEC-40DC-9A0C-643E46443E27}"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13" name="Rectangle 44"/>
          <p:cNvSpPr/>
          <p:nvPr userDrawn="1"/>
        </p:nvSpPr>
        <p:spPr>
          <a:xfrm>
            <a:off x="5248281" y="5099050"/>
            <a:ext cx="3727847" cy="9906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4" name="Group 68"/>
          <p:cNvGrpSpPr/>
          <p:nvPr/>
        </p:nvGrpSpPr>
        <p:grpSpPr>
          <a:xfrm>
            <a:off x="7909615" y="5519943"/>
            <a:ext cx="214871" cy="247097"/>
            <a:chOff x="6577013" y="-1389063"/>
            <a:chExt cx="3567113" cy="3076576"/>
          </a:xfrm>
          <a:solidFill>
            <a:schemeClr val="bg1"/>
          </a:solidFill>
        </p:grpSpPr>
        <p:sp>
          <p:nvSpPr>
            <p:cNvPr id="15" name="Freeform 10"/>
            <p:cNvSpPr>
              <a:spLocks noEditPoints="1"/>
            </p:cNvSpPr>
            <p:nvPr/>
          </p:nvSpPr>
          <p:spPr bwMode="auto">
            <a:xfrm>
              <a:off x="6577013" y="-1389063"/>
              <a:ext cx="3567113" cy="3076576"/>
            </a:xfrm>
            <a:custGeom>
              <a:avLst/>
              <a:gdLst>
                <a:gd name="T0" fmla="*/ 843 w 948"/>
                <a:gd name="T1" fmla="*/ 102 h 817"/>
                <a:gd name="T2" fmla="*/ 474 w 948"/>
                <a:gd name="T3" fmla="*/ 94 h 817"/>
                <a:gd name="T4" fmla="*/ 105 w 948"/>
                <a:gd name="T5" fmla="*/ 102 h 817"/>
                <a:gd name="T6" fmla="*/ 105 w 948"/>
                <a:gd name="T7" fmla="*/ 478 h 817"/>
                <a:gd name="T8" fmla="*/ 414 w 948"/>
                <a:gd name="T9" fmla="*/ 784 h 817"/>
                <a:gd name="T10" fmla="*/ 534 w 948"/>
                <a:gd name="T11" fmla="*/ 784 h 817"/>
                <a:gd name="T12" fmla="*/ 843 w 948"/>
                <a:gd name="T13" fmla="*/ 478 h 817"/>
                <a:gd name="T14" fmla="*/ 843 w 948"/>
                <a:gd name="T15" fmla="*/ 102 h 817"/>
                <a:gd name="T16" fmla="*/ 803 w 948"/>
                <a:gd name="T17" fmla="*/ 438 h 817"/>
                <a:gd name="T18" fmla="*/ 494 w 948"/>
                <a:gd name="T19" fmla="*/ 745 h 817"/>
                <a:gd name="T20" fmla="*/ 454 w 948"/>
                <a:gd name="T21" fmla="*/ 745 h 817"/>
                <a:gd name="T22" fmla="*/ 145 w 948"/>
                <a:gd name="T23" fmla="*/ 438 h 817"/>
                <a:gd name="T24" fmla="*/ 145 w 948"/>
                <a:gd name="T25" fmla="*/ 142 h 817"/>
                <a:gd name="T26" fmla="*/ 436 w 948"/>
                <a:gd name="T27" fmla="*/ 136 h 817"/>
                <a:gd name="T28" fmla="*/ 474 w 948"/>
                <a:gd name="T29" fmla="*/ 170 h 817"/>
                <a:gd name="T30" fmla="*/ 512 w 948"/>
                <a:gd name="T31" fmla="*/ 136 h 817"/>
                <a:gd name="T32" fmla="*/ 803 w 948"/>
                <a:gd name="T33" fmla="*/ 142 h 817"/>
                <a:gd name="T34" fmla="*/ 803 w 948"/>
                <a:gd name="T35" fmla="*/ 438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8" h="817">
                  <a:moveTo>
                    <a:pt x="843" y="102"/>
                  </a:moveTo>
                  <a:cubicBezTo>
                    <a:pt x="742" y="2"/>
                    <a:pt x="579" y="0"/>
                    <a:pt x="474" y="94"/>
                  </a:cubicBezTo>
                  <a:cubicBezTo>
                    <a:pt x="369" y="0"/>
                    <a:pt x="206" y="2"/>
                    <a:pt x="105" y="102"/>
                  </a:cubicBezTo>
                  <a:cubicBezTo>
                    <a:pt x="0" y="206"/>
                    <a:pt x="0" y="374"/>
                    <a:pt x="105" y="478"/>
                  </a:cubicBezTo>
                  <a:cubicBezTo>
                    <a:pt x="135" y="508"/>
                    <a:pt x="414" y="784"/>
                    <a:pt x="414" y="784"/>
                  </a:cubicBezTo>
                  <a:cubicBezTo>
                    <a:pt x="447" y="817"/>
                    <a:pt x="501" y="817"/>
                    <a:pt x="534" y="784"/>
                  </a:cubicBezTo>
                  <a:cubicBezTo>
                    <a:pt x="534" y="784"/>
                    <a:pt x="840" y="481"/>
                    <a:pt x="843" y="478"/>
                  </a:cubicBezTo>
                  <a:cubicBezTo>
                    <a:pt x="948" y="374"/>
                    <a:pt x="948" y="206"/>
                    <a:pt x="843" y="102"/>
                  </a:cubicBezTo>
                  <a:close/>
                  <a:moveTo>
                    <a:pt x="803" y="438"/>
                  </a:moveTo>
                  <a:cubicBezTo>
                    <a:pt x="494" y="745"/>
                    <a:pt x="494" y="745"/>
                    <a:pt x="494" y="745"/>
                  </a:cubicBezTo>
                  <a:cubicBezTo>
                    <a:pt x="483" y="756"/>
                    <a:pt x="465" y="756"/>
                    <a:pt x="454" y="745"/>
                  </a:cubicBezTo>
                  <a:cubicBezTo>
                    <a:pt x="145" y="438"/>
                    <a:pt x="145" y="438"/>
                    <a:pt x="145" y="438"/>
                  </a:cubicBezTo>
                  <a:cubicBezTo>
                    <a:pt x="62" y="357"/>
                    <a:pt x="62" y="224"/>
                    <a:pt x="145" y="142"/>
                  </a:cubicBezTo>
                  <a:cubicBezTo>
                    <a:pt x="224" y="63"/>
                    <a:pt x="352" y="60"/>
                    <a:pt x="436" y="136"/>
                  </a:cubicBezTo>
                  <a:cubicBezTo>
                    <a:pt x="474" y="170"/>
                    <a:pt x="474" y="170"/>
                    <a:pt x="474" y="170"/>
                  </a:cubicBezTo>
                  <a:cubicBezTo>
                    <a:pt x="512" y="136"/>
                    <a:pt x="512" y="136"/>
                    <a:pt x="512" y="136"/>
                  </a:cubicBezTo>
                  <a:cubicBezTo>
                    <a:pt x="596" y="60"/>
                    <a:pt x="724" y="63"/>
                    <a:pt x="803" y="142"/>
                  </a:cubicBezTo>
                  <a:cubicBezTo>
                    <a:pt x="886" y="224"/>
                    <a:pt x="886" y="357"/>
                    <a:pt x="803" y="438"/>
                  </a:cubicBezTo>
                  <a:close/>
                </a:path>
              </a:pathLst>
            </a:custGeom>
            <a:grpFill/>
            <a:ln>
              <a:noFill/>
            </a:ln>
            <a:extLst/>
          </p:spPr>
          <p:txBody>
            <a:bodyPr/>
            <a:lstStyle/>
            <a:p>
              <a:pPr>
                <a:defRPr/>
              </a:pPr>
              <a:endParaRPr lang="id-ID">
                <a:solidFill>
                  <a:prstClr val="black"/>
                </a:solidFill>
                <a:cs typeface="Arial" pitchFamily="34" charset="0"/>
              </a:endParaRPr>
            </a:p>
          </p:txBody>
        </p:sp>
        <p:sp>
          <p:nvSpPr>
            <p:cNvPr id="16" name="Freeform 11"/>
            <p:cNvSpPr>
              <a:spLocks/>
            </p:cNvSpPr>
            <p:nvPr/>
          </p:nvSpPr>
          <p:spPr bwMode="auto">
            <a:xfrm>
              <a:off x="7200900" y="-766763"/>
              <a:ext cx="500063" cy="500063"/>
            </a:xfrm>
            <a:custGeom>
              <a:avLst/>
              <a:gdLst>
                <a:gd name="T0" fmla="*/ 119 w 133"/>
                <a:gd name="T1" fmla="*/ 0 h 133"/>
                <a:gd name="T2" fmla="*/ 119 w 133"/>
                <a:gd name="T3" fmla="*/ 0 h 133"/>
                <a:gd name="T4" fmla="*/ 0 w 133"/>
                <a:gd name="T5" fmla="*/ 119 h 133"/>
                <a:gd name="T6" fmla="*/ 0 w 133"/>
                <a:gd name="T7" fmla="*/ 119 h 133"/>
                <a:gd name="T8" fmla="*/ 14 w 133"/>
                <a:gd name="T9" fmla="*/ 133 h 133"/>
                <a:gd name="T10" fmla="*/ 28 w 133"/>
                <a:gd name="T11" fmla="*/ 119 h 133"/>
                <a:gd name="T12" fmla="*/ 28 w 133"/>
                <a:gd name="T13" fmla="*/ 119 h 133"/>
                <a:gd name="T14" fmla="*/ 119 w 133"/>
                <a:gd name="T15" fmla="*/ 28 h 133"/>
                <a:gd name="T16" fmla="*/ 119 w 133"/>
                <a:gd name="T17" fmla="*/ 28 h 133"/>
                <a:gd name="T18" fmla="*/ 133 w 133"/>
                <a:gd name="T19" fmla="*/ 14 h 133"/>
                <a:gd name="T20" fmla="*/ 119 w 133"/>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3">
                  <a:moveTo>
                    <a:pt x="119" y="0"/>
                  </a:moveTo>
                  <a:cubicBezTo>
                    <a:pt x="119" y="0"/>
                    <a:pt x="119" y="0"/>
                    <a:pt x="119" y="0"/>
                  </a:cubicBezTo>
                  <a:cubicBezTo>
                    <a:pt x="53" y="0"/>
                    <a:pt x="0" y="53"/>
                    <a:pt x="0" y="119"/>
                  </a:cubicBezTo>
                  <a:cubicBezTo>
                    <a:pt x="0" y="119"/>
                    <a:pt x="0" y="119"/>
                    <a:pt x="0" y="119"/>
                  </a:cubicBezTo>
                  <a:cubicBezTo>
                    <a:pt x="0" y="127"/>
                    <a:pt x="6" y="133"/>
                    <a:pt x="14" y="133"/>
                  </a:cubicBezTo>
                  <a:cubicBezTo>
                    <a:pt x="22" y="133"/>
                    <a:pt x="28" y="127"/>
                    <a:pt x="28" y="119"/>
                  </a:cubicBezTo>
                  <a:cubicBezTo>
                    <a:pt x="28" y="119"/>
                    <a:pt x="28" y="119"/>
                    <a:pt x="28" y="119"/>
                  </a:cubicBezTo>
                  <a:cubicBezTo>
                    <a:pt x="28" y="69"/>
                    <a:pt x="69" y="28"/>
                    <a:pt x="119" y="28"/>
                  </a:cubicBezTo>
                  <a:cubicBezTo>
                    <a:pt x="119" y="28"/>
                    <a:pt x="119" y="28"/>
                    <a:pt x="119" y="28"/>
                  </a:cubicBezTo>
                  <a:cubicBezTo>
                    <a:pt x="127" y="28"/>
                    <a:pt x="133" y="22"/>
                    <a:pt x="133" y="14"/>
                  </a:cubicBezTo>
                  <a:cubicBezTo>
                    <a:pt x="133" y="6"/>
                    <a:pt x="127" y="0"/>
                    <a:pt x="119" y="0"/>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17" name="Straight Connector 88"/>
          <p:cNvCxnSpPr/>
          <p:nvPr userDrawn="1"/>
        </p:nvCxnSpPr>
        <p:spPr>
          <a:xfrm>
            <a:off x="2583656" y="2263775"/>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88"/>
          <p:cNvCxnSpPr/>
          <p:nvPr userDrawn="1"/>
        </p:nvCxnSpPr>
        <p:spPr>
          <a:xfrm>
            <a:off x="5076825" y="2263775"/>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rmAutofit/>
          </a:bodyPr>
          <a:lstStyle>
            <a:lvl1pPr marL="0" indent="0" algn="ctr">
              <a:buNone/>
              <a:defRPr sz="2000">
                <a:solidFill>
                  <a:srgbClr val="50B8A4"/>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 name="Metin Yer Tutucusu 3"/>
          <p:cNvSpPr>
            <a:spLocks noGrp="1"/>
          </p:cNvSpPr>
          <p:nvPr>
            <p:ph type="body" sz="quarter" idx="12"/>
          </p:nvPr>
        </p:nvSpPr>
        <p:spPr>
          <a:xfrm>
            <a:off x="276480" y="1844990"/>
            <a:ext cx="2106713" cy="4574867"/>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p:txBody>
      </p:sp>
      <p:sp>
        <p:nvSpPr>
          <p:cNvPr id="44" name="Picture Placeholder 1"/>
          <p:cNvSpPr>
            <a:spLocks noGrp="1"/>
          </p:cNvSpPr>
          <p:nvPr>
            <p:ph type="pic" sz="quarter" idx="13"/>
          </p:nvPr>
        </p:nvSpPr>
        <p:spPr>
          <a:xfrm>
            <a:off x="5249591" y="2336960"/>
            <a:ext cx="3727308" cy="3753338"/>
          </a:xfrm>
        </p:spPr>
      </p:sp>
      <p:sp>
        <p:nvSpPr>
          <p:cNvPr id="6" name="Metin Yer Tutucusu 5"/>
          <p:cNvSpPr>
            <a:spLocks noGrp="1"/>
          </p:cNvSpPr>
          <p:nvPr>
            <p:ph type="body" sz="quarter" idx="14"/>
          </p:nvPr>
        </p:nvSpPr>
        <p:spPr>
          <a:xfrm>
            <a:off x="8240116" y="5526633"/>
            <a:ext cx="595313" cy="241300"/>
          </a:xfrm>
        </p:spPr>
        <p:txBody>
          <a:bodyPr>
            <a:noAutofit/>
          </a:bodyPr>
          <a:lstStyle>
            <a:lvl1pPr marL="0" indent="0">
              <a:buNone/>
              <a:defRPr sz="14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48" name="Metin Yer Tutucusu 5"/>
          <p:cNvSpPr>
            <a:spLocks noGrp="1"/>
          </p:cNvSpPr>
          <p:nvPr>
            <p:ph type="body" sz="quarter" idx="15"/>
          </p:nvPr>
        </p:nvSpPr>
        <p:spPr>
          <a:xfrm>
            <a:off x="5425653" y="5507593"/>
            <a:ext cx="2343408" cy="481267"/>
          </a:xfrm>
        </p:spPr>
        <p:txBody>
          <a:bodyPr>
            <a:noAutofit/>
          </a:bodyPr>
          <a:lstStyle>
            <a:lvl1pPr marL="0" indent="0">
              <a:buNone/>
              <a:defRPr sz="18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8" name="Metin Yer Tutucusu 3"/>
          <p:cNvSpPr>
            <a:spLocks noGrp="1"/>
          </p:cNvSpPr>
          <p:nvPr>
            <p:ph type="body" sz="quarter" idx="16"/>
          </p:nvPr>
        </p:nvSpPr>
        <p:spPr>
          <a:xfrm>
            <a:off x="2802664" y="1844990"/>
            <a:ext cx="2106713" cy="4574867"/>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274221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5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3"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DAE57B1F-048B-4585-BED8-5C2D1A3BB273}"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Tree>
    <p:extLst>
      <p:ext uri="{BB962C8B-B14F-4D97-AF65-F5344CB8AC3E}">
        <p14:creationId xmlns:p14="http://schemas.microsoft.com/office/powerpoint/2010/main" val="3173935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sim + konu - 3">
    <p:spTree>
      <p:nvGrpSpPr>
        <p:cNvPr id="1" name=""/>
        <p:cNvGrpSpPr/>
        <p:nvPr/>
      </p:nvGrpSpPr>
      <p:grpSpPr>
        <a:xfrm>
          <a:off x="0" y="0"/>
          <a:ext cx="0" cy="0"/>
          <a:chOff x="0" y="0"/>
          <a:chExt cx="0" cy="0"/>
        </a:xfrm>
      </p:grpSpPr>
      <p:sp>
        <p:nvSpPr>
          <p:cNvPr id="9"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15C76F7E-8580-40B1-AC5E-3151A01850CB}"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13" name="Rectangle 44"/>
          <p:cNvSpPr/>
          <p:nvPr userDrawn="1"/>
        </p:nvSpPr>
        <p:spPr>
          <a:xfrm>
            <a:off x="2726537" y="5099050"/>
            <a:ext cx="3727847" cy="9906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4" name="Group 68"/>
          <p:cNvGrpSpPr/>
          <p:nvPr/>
        </p:nvGrpSpPr>
        <p:grpSpPr>
          <a:xfrm>
            <a:off x="5387999" y="5519943"/>
            <a:ext cx="214871" cy="247097"/>
            <a:chOff x="6577013" y="-1389063"/>
            <a:chExt cx="3567113" cy="3076576"/>
          </a:xfrm>
          <a:solidFill>
            <a:schemeClr val="bg1"/>
          </a:solidFill>
        </p:grpSpPr>
        <p:sp>
          <p:nvSpPr>
            <p:cNvPr id="15" name="Freeform 10"/>
            <p:cNvSpPr>
              <a:spLocks noEditPoints="1"/>
            </p:cNvSpPr>
            <p:nvPr/>
          </p:nvSpPr>
          <p:spPr bwMode="auto">
            <a:xfrm>
              <a:off x="6577013" y="-1389063"/>
              <a:ext cx="3567113" cy="3076576"/>
            </a:xfrm>
            <a:custGeom>
              <a:avLst/>
              <a:gdLst>
                <a:gd name="T0" fmla="*/ 843 w 948"/>
                <a:gd name="T1" fmla="*/ 102 h 817"/>
                <a:gd name="T2" fmla="*/ 474 w 948"/>
                <a:gd name="T3" fmla="*/ 94 h 817"/>
                <a:gd name="T4" fmla="*/ 105 w 948"/>
                <a:gd name="T5" fmla="*/ 102 h 817"/>
                <a:gd name="T6" fmla="*/ 105 w 948"/>
                <a:gd name="T7" fmla="*/ 478 h 817"/>
                <a:gd name="T8" fmla="*/ 414 w 948"/>
                <a:gd name="T9" fmla="*/ 784 h 817"/>
                <a:gd name="T10" fmla="*/ 534 w 948"/>
                <a:gd name="T11" fmla="*/ 784 h 817"/>
                <a:gd name="T12" fmla="*/ 843 w 948"/>
                <a:gd name="T13" fmla="*/ 478 h 817"/>
                <a:gd name="T14" fmla="*/ 843 w 948"/>
                <a:gd name="T15" fmla="*/ 102 h 817"/>
                <a:gd name="T16" fmla="*/ 803 w 948"/>
                <a:gd name="T17" fmla="*/ 438 h 817"/>
                <a:gd name="T18" fmla="*/ 494 w 948"/>
                <a:gd name="T19" fmla="*/ 745 h 817"/>
                <a:gd name="T20" fmla="*/ 454 w 948"/>
                <a:gd name="T21" fmla="*/ 745 h 817"/>
                <a:gd name="T22" fmla="*/ 145 w 948"/>
                <a:gd name="T23" fmla="*/ 438 h 817"/>
                <a:gd name="T24" fmla="*/ 145 w 948"/>
                <a:gd name="T25" fmla="*/ 142 h 817"/>
                <a:gd name="T26" fmla="*/ 436 w 948"/>
                <a:gd name="T27" fmla="*/ 136 h 817"/>
                <a:gd name="T28" fmla="*/ 474 w 948"/>
                <a:gd name="T29" fmla="*/ 170 h 817"/>
                <a:gd name="T30" fmla="*/ 512 w 948"/>
                <a:gd name="T31" fmla="*/ 136 h 817"/>
                <a:gd name="T32" fmla="*/ 803 w 948"/>
                <a:gd name="T33" fmla="*/ 142 h 817"/>
                <a:gd name="T34" fmla="*/ 803 w 948"/>
                <a:gd name="T35" fmla="*/ 438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8" h="817">
                  <a:moveTo>
                    <a:pt x="843" y="102"/>
                  </a:moveTo>
                  <a:cubicBezTo>
                    <a:pt x="742" y="2"/>
                    <a:pt x="579" y="0"/>
                    <a:pt x="474" y="94"/>
                  </a:cubicBezTo>
                  <a:cubicBezTo>
                    <a:pt x="369" y="0"/>
                    <a:pt x="206" y="2"/>
                    <a:pt x="105" y="102"/>
                  </a:cubicBezTo>
                  <a:cubicBezTo>
                    <a:pt x="0" y="206"/>
                    <a:pt x="0" y="374"/>
                    <a:pt x="105" y="478"/>
                  </a:cubicBezTo>
                  <a:cubicBezTo>
                    <a:pt x="135" y="508"/>
                    <a:pt x="414" y="784"/>
                    <a:pt x="414" y="784"/>
                  </a:cubicBezTo>
                  <a:cubicBezTo>
                    <a:pt x="447" y="817"/>
                    <a:pt x="501" y="817"/>
                    <a:pt x="534" y="784"/>
                  </a:cubicBezTo>
                  <a:cubicBezTo>
                    <a:pt x="534" y="784"/>
                    <a:pt x="840" y="481"/>
                    <a:pt x="843" y="478"/>
                  </a:cubicBezTo>
                  <a:cubicBezTo>
                    <a:pt x="948" y="374"/>
                    <a:pt x="948" y="206"/>
                    <a:pt x="843" y="102"/>
                  </a:cubicBezTo>
                  <a:close/>
                  <a:moveTo>
                    <a:pt x="803" y="438"/>
                  </a:moveTo>
                  <a:cubicBezTo>
                    <a:pt x="494" y="745"/>
                    <a:pt x="494" y="745"/>
                    <a:pt x="494" y="745"/>
                  </a:cubicBezTo>
                  <a:cubicBezTo>
                    <a:pt x="483" y="756"/>
                    <a:pt x="465" y="756"/>
                    <a:pt x="454" y="745"/>
                  </a:cubicBezTo>
                  <a:cubicBezTo>
                    <a:pt x="145" y="438"/>
                    <a:pt x="145" y="438"/>
                    <a:pt x="145" y="438"/>
                  </a:cubicBezTo>
                  <a:cubicBezTo>
                    <a:pt x="62" y="357"/>
                    <a:pt x="62" y="224"/>
                    <a:pt x="145" y="142"/>
                  </a:cubicBezTo>
                  <a:cubicBezTo>
                    <a:pt x="224" y="63"/>
                    <a:pt x="352" y="60"/>
                    <a:pt x="436" y="136"/>
                  </a:cubicBezTo>
                  <a:cubicBezTo>
                    <a:pt x="474" y="170"/>
                    <a:pt x="474" y="170"/>
                    <a:pt x="474" y="170"/>
                  </a:cubicBezTo>
                  <a:cubicBezTo>
                    <a:pt x="512" y="136"/>
                    <a:pt x="512" y="136"/>
                    <a:pt x="512" y="136"/>
                  </a:cubicBezTo>
                  <a:cubicBezTo>
                    <a:pt x="596" y="60"/>
                    <a:pt x="724" y="63"/>
                    <a:pt x="803" y="142"/>
                  </a:cubicBezTo>
                  <a:cubicBezTo>
                    <a:pt x="886" y="224"/>
                    <a:pt x="886" y="357"/>
                    <a:pt x="803" y="438"/>
                  </a:cubicBezTo>
                  <a:close/>
                </a:path>
              </a:pathLst>
            </a:custGeom>
            <a:grpFill/>
            <a:ln>
              <a:noFill/>
            </a:ln>
            <a:extLst/>
          </p:spPr>
          <p:txBody>
            <a:bodyPr/>
            <a:lstStyle/>
            <a:p>
              <a:pPr>
                <a:defRPr/>
              </a:pPr>
              <a:endParaRPr lang="id-ID">
                <a:solidFill>
                  <a:prstClr val="black"/>
                </a:solidFill>
                <a:cs typeface="Arial" pitchFamily="34" charset="0"/>
              </a:endParaRPr>
            </a:p>
          </p:txBody>
        </p:sp>
        <p:sp>
          <p:nvSpPr>
            <p:cNvPr id="16" name="Freeform 11"/>
            <p:cNvSpPr>
              <a:spLocks/>
            </p:cNvSpPr>
            <p:nvPr/>
          </p:nvSpPr>
          <p:spPr bwMode="auto">
            <a:xfrm>
              <a:off x="7200900" y="-766763"/>
              <a:ext cx="500063" cy="500063"/>
            </a:xfrm>
            <a:custGeom>
              <a:avLst/>
              <a:gdLst>
                <a:gd name="T0" fmla="*/ 119 w 133"/>
                <a:gd name="T1" fmla="*/ 0 h 133"/>
                <a:gd name="T2" fmla="*/ 119 w 133"/>
                <a:gd name="T3" fmla="*/ 0 h 133"/>
                <a:gd name="T4" fmla="*/ 0 w 133"/>
                <a:gd name="T5" fmla="*/ 119 h 133"/>
                <a:gd name="T6" fmla="*/ 0 w 133"/>
                <a:gd name="T7" fmla="*/ 119 h 133"/>
                <a:gd name="T8" fmla="*/ 14 w 133"/>
                <a:gd name="T9" fmla="*/ 133 h 133"/>
                <a:gd name="T10" fmla="*/ 28 w 133"/>
                <a:gd name="T11" fmla="*/ 119 h 133"/>
                <a:gd name="T12" fmla="*/ 28 w 133"/>
                <a:gd name="T13" fmla="*/ 119 h 133"/>
                <a:gd name="T14" fmla="*/ 119 w 133"/>
                <a:gd name="T15" fmla="*/ 28 h 133"/>
                <a:gd name="T16" fmla="*/ 119 w 133"/>
                <a:gd name="T17" fmla="*/ 28 h 133"/>
                <a:gd name="T18" fmla="*/ 133 w 133"/>
                <a:gd name="T19" fmla="*/ 14 h 133"/>
                <a:gd name="T20" fmla="*/ 119 w 133"/>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3">
                  <a:moveTo>
                    <a:pt x="119" y="0"/>
                  </a:moveTo>
                  <a:cubicBezTo>
                    <a:pt x="119" y="0"/>
                    <a:pt x="119" y="0"/>
                    <a:pt x="119" y="0"/>
                  </a:cubicBezTo>
                  <a:cubicBezTo>
                    <a:pt x="53" y="0"/>
                    <a:pt x="0" y="53"/>
                    <a:pt x="0" y="119"/>
                  </a:cubicBezTo>
                  <a:cubicBezTo>
                    <a:pt x="0" y="119"/>
                    <a:pt x="0" y="119"/>
                    <a:pt x="0" y="119"/>
                  </a:cubicBezTo>
                  <a:cubicBezTo>
                    <a:pt x="0" y="127"/>
                    <a:pt x="6" y="133"/>
                    <a:pt x="14" y="133"/>
                  </a:cubicBezTo>
                  <a:cubicBezTo>
                    <a:pt x="22" y="133"/>
                    <a:pt x="28" y="127"/>
                    <a:pt x="28" y="119"/>
                  </a:cubicBezTo>
                  <a:cubicBezTo>
                    <a:pt x="28" y="119"/>
                    <a:pt x="28" y="119"/>
                    <a:pt x="28" y="119"/>
                  </a:cubicBezTo>
                  <a:cubicBezTo>
                    <a:pt x="28" y="69"/>
                    <a:pt x="69" y="28"/>
                    <a:pt x="119" y="28"/>
                  </a:cubicBezTo>
                  <a:cubicBezTo>
                    <a:pt x="119" y="28"/>
                    <a:pt x="119" y="28"/>
                    <a:pt x="119" y="28"/>
                  </a:cubicBezTo>
                  <a:cubicBezTo>
                    <a:pt x="127" y="28"/>
                    <a:pt x="133" y="22"/>
                    <a:pt x="133" y="14"/>
                  </a:cubicBezTo>
                  <a:cubicBezTo>
                    <a:pt x="133" y="6"/>
                    <a:pt x="127" y="0"/>
                    <a:pt x="119" y="0"/>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17" name="Straight Connector 88"/>
          <p:cNvCxnSpPr/>
          <p:nvPr userDrawn="1"/>
        </p:nvCxnSpPr>
        <p:spPr>
          <a:xfrm>
            <a:off x="2555081" y="2263775"/>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88"/>
          <p:cNvCxnSpPr/>
          <p:nvPr userDrawn="1"/>
        </p:nvCxnSpPr>
        <p:spPr>
          <a:xfrm>
            <a:off x="6627019" y="2263775"/>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rmAutofit/>
          </a:bodyPr>
          <a:lstStyle>
            <a:lvl1pPr marL="0" indent="0" algn="ctr">
              <a:buNone/>
              <a:defRPr sz="2000">
                <a:solidFill>
                  <a:srgbClr val="50B8A4"/>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
        <p:nvSpPr>
          <p:cNvPr id="4" name="Metin Yer Tutucusu 3"/>
          <p:cNvSpPr>
            <a:spLocks noGrp="1"/>
          </p:cNvSpPr>
          <p:nvPr>
            <p:ph type="body" sz="quarter" idx="12"/>
          </p:nvPr>
        </p:nvSpPr>
        <p:spPr>
          <a:xfrm>
            <a:off x="276480" y="1844990"/>
            <a:ext cx="2106713" cy="4574867"/>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p:txBody>
      </p:sp>
      <p:sp>
        <p:nvSpPr>
          <p:cNvPr id="44" name="Picture Placeholder 1"/>
          <p:cNvSpPr>
            <a:spLocks noGrp="1"/>
          </p:cNvSpPr>
          <p:nvPr>
            <p:ph type="pic" sz="quarter" idx="13"/>
          </p:nvPr>
        </p:nvSpPr>
        <p:spPr>
          <a:xfrm>
            <a:off x="2742262" y="2336960"/>
            <a:ext cx="3727308" cy="3753338"/>
          </a:xfrm>
        </p:spPr>
      </p:sp>
      <p:sp>
        <p:nvSpPr>
          <p:cNvPr id="6" name="Metin Yer Tutucusu 5"/>
          <p:cNvSpPr>
            <a:spLocks noGrp="1"/>
          </p:cNvSpPr>
          <p:nvPr>
            <p:ph type="body" sz="quarter" idx="14"/>
          </p:nvPr>
        </p:nvSpPr>
        <p:spPr>
          <a:xfrm>
            <a:off x="5718500" y="5526633"/>
            <a:ext cx="595313" cy="241300"/>
          </a:xfrm>
        </p:spPr>
        <p:txBody>
          <a:bodyPr>
            <a:noAutofit/>
          </a:bodyPr>
          <a:lstStyle>
            <a:lvl1pPr marL="0" indent="0">
              <a:buNone/>
              <a:defRPr sz="14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48" name="Metin Yer Tutucusu 5"/>
          <p:cNvSpPr>
            <a:spLocks noGrp="1"/>
          </p:cNvSpPr>
          <p:nvPr>
            <p:ph type="body" sz="quarter" idx="15"/>
          </p:nvPr>
        </p:nvSpPr>
        <p:spPr>
          <a:xfrm>
            <a:off x="2904037" y="5507593"/>
            <a:ext cx="2343408" cy="481267"/>
          </a:xfrm>
        </p:spPr>
        <p:txBody>
          <a:bodyPr>
            <a:noAutofit/>
          </a:bodyPr>
          <a:lstStyle>
            <a:lvl1pPr marL="0" indent="0">
              <a:buNone/>
              <a:defRPr sz="18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18" name="Metin Yer Tutucusu 3"/>
          <p:cNvSpPr>
            <a:spLocks noGrp="1"/>
          </p:cNvSpPr>
          <p:nvPr>
            <p:ph type="body" sz="quarter" idx="16"/>
          </p:nvPr>
        </p:nvSpPr>
        <p:spPr>
          <a:xfrm>
            <a:off x="6806294" y="1844990"/>
            <a:ext cx="2106713" cy="4574867"/>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491702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ünite sonu">
    <p:spTree>
      <p:nvGrpSpPr>
        <p:cNvPr id="1" name=""/>
        <p:cNvGrpSpPr/>
        <p:nvPr/>
      </p:nvGrpSpPr>
      <p:grpSpPr>
        <a:xfrm>
          <a:off x="0" y="0"/>
          <a:ext cx="0" cy="0"/>
          <a:chOff x="0" y="0"/>
          <a:chExt cx="0" cy="0"/>
        </a:xfrm>
      </p:grpSpPr>
      <p:sp>
        <p:nvSpPr>
          <p:cNvPr id="7"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8D0F371F-421A-4956-8A0D-3F0807302968}"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sp>
        <p:nvSpPr>
          <p:cNvPr id="10" name="Freeform 13"/>
          <p:cNvSpPr>
            <a:spLocks/>
          </p:cNvSpPr>
          <p:nvPr userDrawn="1"/>
        </p:nvSpPr>
        <p:spPr bwMode="auto">
          <a:xfrm>
            <a:off x="7623573" y="3430596"/>
            <a:ext cx="1520428" cy="1482725"/>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1" name="Freeform 14"/>
          <p:cNvSpPr>
            <a:spLocks noEditPoints="1"/>
          </p:cNvSpPr>
          <p:nvPr userDrawn="1"/>
        </p:nvSpPr>
        <p:spPr bwMode="auto">
          <a:xfrm>
            <a:off x="6097197" y="2409825"/>
            <a:ext cx="1526381" cy="2503488"/>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2" name="Freeform 15"/>
          <p:cNvSpPr>
            <a:spLocks/>
          </p:cNvSpPr>
          <p:nvPr userDrawn="1"/>
        </p:nvSpPr>
        <p:spPr bwMode="auto">
          <a:xfrm>
            <a:off x="4574382" y="3017839"/>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3" name="Freeform 16"/>
          <p:cNvSpPr>
            <a:spLocks/>
          </p:cNvSpPr>
          <p:nvPr userDrawn="1"/>
        </p:nvSpPr>
        <p:spPr bwMode="auto">
          <a:xfrm>
            <a:off x="3052767" y="2652713"/>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5" name="Freeform 17"/>
          <p:cNvSpPr>
            <a:spLocks/>
          </p:cNvSpPr>
          <p:nvPr userDrawn="1"/>
        </p:nvSpPr>
        <p:spPr bwMode="auto">
          <a:xfrm>
            <a:off x="1526387" y="2170113"/>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6" name="Freeform 18"/>
          <p:cNvSpPr>
            <a:spLocks noEditPoints="1"/>
          </p:cNvSpPr>
          <p:nvPr userDrawn="1"/>
        </p:nvSpPr>
        <p:spPr bwMode="auto">
          <a:xfrm>
            <a:off x="2381" y="2259013"/>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7" name="Rectangle 9"/>
          <p:cNvSpPr/>
          <p:nvPr userDrawn="1"/>
        </p:nvSpPr>
        <p:spPr>
          <a:xfrm>
            <a:off x="0" y="4913324"/>
            <a:ext cx="9144000" cy="1944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cxnSp>
        <p:nvCxnSpPr>
          <p:cNvPr id="18" name="Straight Connector 24"/>
          <p:cNvCxnSpPr/>
          <p:nvPr userDrawn="1"/>
        </p:nvCxnSpPr>
        <p:spPr>
          <a:xfrm>
            <a:off x="5984081" y="4930775"/>
            <a:ext cx="0" cy="1563688"/>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nvGrpSpPr>
          <p:cNvPr id="19" name="Group 61"/>
          <p:cNvGrpSpPr>
            <a:grpSpLocks/>
          </p:cNvGrpSpPr>
          <p:nvPr userDrawn="1"/>
        </p:nvGrpSpPr>
        <p:grpSpPr bwMode="auto">
          <a:xfrm>
            <a:off x="5555458" y="2255849"/>
            <a:ext cx="411956" cy="549275"/>
            <a:chOff x="6976426" y="1063501"/>
            <a:chExt cx="549468" cy="549468"/>
          </a:xfrm>
        </p:grpSpPr>
        <p:sp>
          <p:nvSpPr>
            <p:cNvPr id="20" name="Oval 46"/>
            <p:cNvSpPr/>
            <p:nvPr/>
          </p:nvSpPr>
          <p:spPr>
            <a:xfrm>
              <a:off x="6976426" y="1063501"/>
              <a:ext cx="549468" cy="549468"/>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00">
                <a:solidFill>
                  <a:prstClr val="white"/>
                </a:solidFill>
              </a:endParaRPr>
            </a:p>
          </p:txBody>
        </p:sp>
        <p:sp>
          <p:nvSpPr>
            <p:cNvPr id="21" name="Oval 47"/>
            <p:cNvSpPr/>
            <p:nvPr/>
          </p:nvSpPr>
          <p:spPr>
            <a:xfrm>
              <a:off x="7120940" y="1208014"/>
              <a:ext cx="260441" cy="26044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sp>
        <p:nvSpPr>
          <p:cNvPr id="22" name="Dikdörtgen 2"/>
          <p:cNvSpPr/>
          <p:nvPr userDrawn="1"/>
        </p:nvSpPr>
        <p:spPr>
          <a:xfrm>
            <a:off x="6249596" y="2366963"/>
            <a:ext cx="394097" cy="46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pic>
        <p:nvPicPr>
          <p:cNvPr id="23" name="Resim 4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9592" y="5016511"/>
            <a:ext cx="27027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Resim 5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49592" y="5588011"/>
            <a:ext cx="27027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Resim 5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92459" y="6161099"/>
            <a:ext cx="21550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Resim 52"/>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423048" y="442915"/>
            <a:ext cx="2674144"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Resim 54"/>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046940" y="1636714"/>
            <a:ext cx="1426369"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etin Yer Tutucusu 13"/>
          <p:cNvSpPr>
            <a:spLocks noGrp="1"/>
          </p:cNvSpPr>
          <p:nvPr>
            <p:ph type="body" sz="quarter" idx="13"/>
          </p:nvPr>
        </p:nvSpPr>
        <p:spPr>
          <a:xfrm>
            <a:off x="571500" y="5114925"/>
            <a:ext cx="3814763" cy="706438"/>
          </a:xfrm>
        </p:spPr>
        <p:txBody>
          <a:bodyPr>
            <a:noAutofit/>
          </a:bodyPr>
          <a:lstStyle>
            <a:lvl1pPr marL="0" indent="0">
              <a:buNone/>
              <a:defRPr sz="44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58" name="Metin Yer Tutucusu 13"/>
          <p:cNvSpPr>
            <a:spLocks noGrp="1"/>
          </p:cNvSpPr>
          <p:nvPr>
            <p:ph type="body" sz="quarter" idx="14"/>
          </p:nvPr>
        </p:nvSpPr>
        <p:spPr>
          <a:xfrm>
            <a:off x="571500" y="5861513"/>
            <a:ext cx="3814763" cy="706438"/>
          </a:xfrm>
        </p:spPr>
        <p:txBody>
          <a:bodyPr>
            <a:noAutofit/>
          </a:bodyPr>
          <a:lstStyle>
            <a:lvl1pPr marL="0" indent="0" rtl="0">
              <a:buNone/>
              <a:defRPr sz="2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63" name="Metin Yer Tutucusu 13"/>
          <p:cNvSpPr>
            <a:spLocks noGrp="1"/>
          </p:cNvSpPr>
          <p:nvPr>
            <p:ph type="body" sz="quarter" idx="15"/>
          </p:nvPr>
        </p:nvSpPr>
        <p:spPr>
          <a:xfrm>
            <a:off x="6519571" y="5003380"/>
            <a:ext cx="2524418" cy="548212"/>
          </a:xfrm>
        </p:spPr>
        <p:txBody>
          <a:bodyPr>
            <a:noAutofit/>
          </a:bodyPr>
          <a:lstStyle>
            <a:lvl1pPr marL="0" indent="0" rtl="0">
              <a:buNone/>
              <a:defRPr sz="18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64" name="Metin Yer Tutucusu 13"/>
          <p:cNvSpPr>
            <a:spLocks noGrp="1"/>
          </p:cNvSpPr>
          <p:nvPr>
            <p:ph type="body" sz="quarter" idx="16"/>
          </p:nvPr>
        </p:nvSpPr>
        <p:spPr>
          <a:xfrm>
            <a:off x="6519571" y="5597379"/>
            <a:ext cx="2524418" cy="548212"/>
          </a:xfrm>
        </p:spPr>
        <p:txBody>
          <a:bodyPr>
            <a:noAutofit/>
          </a:bodyPr>
          <a:lstStyle>
            <a:lvl1pPr marL="0" indent="0" rtl="0">
              <a:buNone/>
              <a:defRPr sz="18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
        <p:nvSpPr>
          <p:cNvPr id="65" name="Metin Yer Tutucusu 13"/>
          <p:cNvSpPr>
            <a:spLocks noGrp="1"/>
          </p:cNvSpPr>
          <p:nvPr>
            <p:ph type="body" sz="quarter" idx="17"/>
          </p:nvPr>
        </p:nvSpPr>
        <p:spPr>
          <a:xfrm>
            <a:off x="6519571" y="6191378"/>
            <a:ext cx="2524418" cy="548212"/>
          </a:xfrm>
        </p:spPr>
        <p:txBody>
          <a:bodyPr>
            <a:noAutofit/>
          </a:bodyPr>
          <a:lstStyle>
            <a:lvl1pPr marL="0" indent="0" rtl="0">
              <a:buNone/>
              <a:defRPr sz="18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smtClean="0"/>
              <a:t>Asıl metin stillerini düzenlemek için tıklatın</a:t>
            </a:r>
          </a:p>
        </p:txBody>
      </p:sp>
    </p:spTree>
    <p:extLst>
      <p:ext uri="{BB962C8B-B14F-4D97-AF65-F5344CB8AC3E}">
        <p14:creationId xmlns:p14="http://schemas.microsoft.com/office/powerpoint/2010/main" val="3105621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16A085"/>
              </a:solidFill>
            </a:endParaRPr>
          </a:p>
        </p:txBody>
      </p:sp>
      <p:sp>
        <p:nvSpPr>
          <p:cNvPr id="5"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16A085"/>
              </a:solidFill>
            </a:endParaRPr>
          </a:p>
        </p:txBody>
      </p:sp>
      <p:sp>
        <p:nvSpPr>
          <p:cNvPr id="6"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EBEA25AA-F238-47B4-ADAC-8E0762ACBA8D}"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grpSp>
        <p:nvGrpSpPr>
          <p:cNvPr id="7" name="Group 16"/>
          <p:cNvGrpSpPr>
            <a:grpSpLocks/>
          </p:cNvGrpSpPr>
          <p:nvPr userDrawn="1"/>
        </p:nvGrpSpPr>
        <p:grpSpPr bwMode="auto">
          <a:xfrm>
            <a:off x="260748" y="6408738"/>
            <a:ext cx="167878" cy="222250"/>
            <a:chOff x="4328868" y="5502988"/>
            <a:chExt cx="500307" cy="493774"/>
          </a:xfrm>
        </p:grpSpPr>
        <p:sp>
          <p:nvSpPr>
            <p:cNvPr id="9" name="Freeform 17">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0" name="Freeform 1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19"/>
          <p:cNvGrpSpPr>
            <a:grpSpLocks/>
          </p:cNvGrpSpPr>
          <p:nvPr userDrawn="1"/>
        </p:nvGrpSpPr>
        <p:grpSpPr bwMode="auto">
          <a:xfrm flipH="1">
            <a:off x="700092" y="6408738"/>
            <a:ext cx="167879" cy="222250"/>
            <a:chOff x="4328868" y="5502988"/>
            <a:chExt cx="500307" cy="493774"/>
          </a:xfrm>
        </p:grpSpPr>
        <p:sp>
          <p:nvSpPr>
            <p:cNvPr id="13" name="Freeform 20">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2"/>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Picture Placeholder 3"/>
          <p:cNvSpPr>
            <a:spLocks noGrp="1"/>
          </p:cNvSpPr>
          <p:nvPr>
            <p:ph type="pic" sz="quarter" idx="11"/>
          </p:nvPr>
        </p:nvSpPr>
        <p:spPr>
          <a:xfrm>
            <a:off x="6087505" y="1993246"/>
            <a:ext cx="3044450" cy="2635316"/>
          </a:xfrm>
        </p:spPr>
        <p:txBody>
          <a:bodyPr rtlCol="0">
            <a:normAutofit/>
          </a:bodyPr>
          <a:lstStyle>
            <a:lvl1pPr>
              <a:defRPr sz="1600">
                <a:solidFill>
                  <a:schemeClr val="accent2"/>
                </a:solidFill>
              </a:defRPr>
            </a:lvl1pPr>
          </a:lstStyle>
          <a:p>
            <a:pPr lvl="0"/>
            <a:endParaRPr lang="id-ID" noProof="0"/>
          </a:p>
        </p:txBody>
      </p:sp>
      <p:sp>
        <p:nvSpPr>
          <p:cNvPr id="11" name="Picture Placeholder 3"/>
          <p:cNvSpPr>
            <a:spLocks noGrp="1"/>
          </p:cNvSpPr>
          <p:nvPr>
            <p:ph type="pic" sz="quarter" idx="12"/>
          </p:nvPr>
        </p:nvSpPr>
        <p:spPr>
          <a:xfrm>
            <a:off x="5" y="1993246"/>
            <a:ext cx="3043753" cy="2635316"/>
          </a:xfr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2861531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16A085"/>
              </a:solidFill>
            </a:endParaRPr>
          </a:p>
        </p:txBody>
      </p:sp>
      <p:sp>
        <p:nvSpPr>
          <p:cNvPr id="4"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16A085"/>
              </a:solidFill>
            </a:endParaRPr>
          </a:p>
        </p:txBody>
      </p:sp>
      <p:sp>
        <p:nvSpPr>
          <p:cNvPr id="5"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F6344E65-5AD0-44D8-9BA1-A1CD0B9D4890}"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grpSp>
        <p:nvGrpSpPr>
          <p:cNvPr id="6" name="Group 14"/>
          <p:cNvGrpSpPr>
            <a:grpSpLocks/>
          </p:cNvGrpSpPr>
          <p:nvPr userDrawn="1"/>
        </p:nvGrpSpPr>
        <p:grpSpPr bwMode="auto">
          <a:xfrm>
            <a:off x="260748" y="6408738"/>
            <a:ext cx="167878" cy="222250"/>
            <a:chOff x="4328868" y="5502988"/>
            <a:chExt cx="500307" cy="493774"/>
          </a:xfrm>
        </p:grpSpPr>
        <p:sp>
          <p:nvSpPr>
            <p:cNvPr id="7" name="Freeform 15">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8" name="Freeform 1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9" name="Group 17"/>
          <p:cNvGrpSpPr>
            <a:grpSpLocks/>
          </p:cNvGrpSpPr>
          <p:nvPr userDrawn="1"/>
        </p:nvGrpSpPr>
        <p:grpSpPr bwMode="auto">
          <a:xfrm flipH="1">
            <a:off x="700092" y="6408738"/>
            <a:ext cx="167879" cy="222250"/>
            <a:chOff x="4328868" y="5502988"/>
            <a:chExt cx="500307" cy="493774"/>
          </a:xfrm>
        </p:grpSpPr>
        <p:sp>
          <p:nvSpPr>
            <p:cNvPr id="10" name="Freeform 18">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1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0"/>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p:cNvSpPr>
          <p:nvPr>
            <p:ph type="pic" sz="quarter" idx="12"/>
          </p:nvPr>
        </p:nvSpPr>
        <p:spPr>
          <a:xfrm>
            <a:off x="0" y="1993246"/>
            <a:ext cx="9144000" cy="2635316"/>
          </a:xfr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2318809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6"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00">
              <a:solidFill>
                <a:srgbClr val="16A085"/>
              </a:solidFill>
            </a:endParaRPr>
          </a:p>
        </p:txBody>
      </p:sp>
      <p:sp>
        <p:nvSpPr>
          <p:cNvPr id="27"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00">
              <a:solidFill>
                <a:srgbClr val="16A085"/>
              </a:solidFill>
            </a:endParaRPr>
          </a:p>
        </p:txBody>
      </p:sp>
      <p:sp>
        <p:nvSpPr>
          <p:cNvPr id="28" name="TextBox 6"/>
          <p:cNvSpPr txBox="1"/>
          <p:nvPr userDrawn="1"/>
        </p:nvSpPr>
        <p:spPr>
          <a:xfrm>
            <a:off x="8647668" y="304800"/>
            <a:ext cx="344966" cy="253916"/>
          </a:xfrm>
          <a:prstGeom prst="rect">
            <a:avLst/>
          </a:prstGeom>
          <a:noFill/>
        </p:spPr>
        <p:txBody>
          <a:bodyPr wrap="none">
            <a:spAutoFit/>
          </a:bodyPr>
          <a:lstStyle/>
          <a:p>
            <a:pPr algn="ctr">
              <a:defRPr/>
            </a:pPr>
            <a:fld id="{32F762C7-0B9D-42AF-B0EF-4C837E92636A}" type="slidenum">
              <a:rPr lang="id-ID" sz="1050" b="1">
                <a:solidFill>
                  <a:srgbClr val="16A085"/>
                </a:solidFill>
                <a:cs typeface="Arial" pitchFamily="34" charset="0"/>
              </a:rPr>
              <a:pPr algn="ctr">
                <a:defRPr/>
              </a:pPr>
              <a:t>‹#›</a:t>
            </a:fld>
            <a:endParaRPr lang="id-ID" sz="1050" dirty="0">
              <a:solidFill>
                <a:srgbClr val="16A085"/>
              </a:solidFill>
              <a:cs typeface="Arial" pitchFamily="34" charset="0"/>
            </a:endParaRPr>
          </a:p>
        </p:txBody>
      </p:sp>
      <p:sp>
        <p:nvSpPr>
          <p:cNvPr id="6" name="Picture Placeholder 3"/>
          <p:cNvSpPr>
            <a:spLocks noGrp="1"/>
          </p:cNvSpPr>
          <p:nvPr>
            <p:ph type="pic" sz="quarter" idx="10"/>
          </p:nvPr>
        </p:nvSpPr>
        <p:spPr>
          <a:xfrm>
            <a:off x="0" y="0"/>
            <a:ext cx="1525500" cy="2286000"/>
          </a:xfrm>
        </p:spPr>
        <p:txBody>
          <a:bodyPr rtlCol="0">
            <a:normAutofit/>
          </a:bodyPr>
          <a:lstStyle>
            <a:lvl1pPr>
              <a:defRPr sz="1800">
                <a:solidFill>
                  <a:schemeClr val="accent2"/>
                </a:solidFill>
              </a:defRPr>
            </a:lvl1pPr>
          </a:lstStyle>
          <a:p>
            <a:pPr lvl="0"/>
            <a:endParaRPr lang="id-ID" noProof="0"/>
          </a:p>
        </p:txBody>
      </p:sp>
      <p:sp>
        <p:nvSpPr>
          <p:cNvPr id="8" name="Picture Placeholder 3"/>
          <p:cNvSpPr>
            <a:spLocks noGrp="1"/>
          </p:cNvSpPr>
          <p:nvPr>
            <p:ph type="pic" sz="quarter" idx="11"/>
          </p:nvPr>
        </p:nvSpPr>
        <p:spPr>
          <a:xfrm>
            <a:off x="0" y="2286000"/>
            <a:ext cx="1525500" cy="2286000"/>
          </a:xfrm>
        </p:spPr>
        <p:txBody>
          <a:bodyPr rtlCol="0">
            <a:normAutofit/>
          </a:bodyPr>
          <a:lstStyle>
            <a:lvl1pPr>
              <a:defRPr sz="1800">
                <a:solidFill>
                  <a:schemeClr val="accent2"/>
                </a:solidFill>
              </a:defRPr>
            </a:lvl1pPr>
          </a:lstStyle>
          <a:p>
            <a:pPr lvl="0"/>
            <a:endParaRPr lang="id-ID" noProof="0"/>
          </a:p>
        </p:txBody>
      </p:sp>
      <p:sp>
        <p:nvSpPr>
          <p:cNvPr id="9" name="Picture Placeholder 3"/>
          <p:cNvSpPr>
            <a:spLocks noGrp="1"/>
          </p:cNvSpPr>
          <p:nvPr>
            <p:ph type="pic" sz="quarter" idx="12"/>
          </p:nvPr>
        </p:nvSpPr>
        <p:spPr>
          <a:xfrm>
            <a:off x="0" y="4572000"/>
            <a:ext cx="1525500" cy="2286000"/>
          </a:xfrm>
        </p:spPr>
        <p:txBody>
          <a:bodyPr rtlCol="0">
            <a:normAutofit/>
          </a:bodyPr>
          <a:lstStyle>
            <a:lvl1pPr>
              <a:defRPr sz="1800">
                <a:solidFill>
                  <a:schemeClr val="accent2"/>
                </a:solidFill>
              </a:defRPr>
            </a:lvl1pPr>
          </a:lstStyle>
          <a:p>
            <a:pPr lvl="0"/>
            <a:endParaRPr lang="id-ID" noProof="0"/>
          </a:p>
        </p:txBody>
      </p:sp>
      <p:sp>
        <p:nvSpPr>
          <p:cNvPr id="10" name="Picture Placeholder 3"/>
          <p:cNvSpPr>
            <a:spLocks noGrp="1"/>
          </p:cNvSpPr>
          <p:nvPr>
            <p:ph type="pic" sz="quarter" idx="13"/>
          </p:nvPr>
        </p:nvSpPr>
        <p:spPr>
          <a:xfrm>
            <a:off x="1527989" y="0"/>
            <a:ext cx="1525500" cy="2286000"/>
          </a:xfrm>
        </p:spPr>
        <p:txBody>
          <a:bodyPr rtlCol="0">
            <a:normAutofit/>
          </a:bodyPr>
          <a:lstStyle>
            <a:lvl1pPr>
              <a:defRPr sz="1800">
                <a:solidFill>
                  <a:schemeClr val="accent2"/>
                </a:solidFill>
              </a:defRPr>
            </a:lvl1pPr>
          </a:lstStyle>
          <a:p>
            <a:pPr lvl="0"/>
            <a:endParaRPr lang="id-ID" noProof="0"/>
          </a:p>
        </p:txBody>
      </p:sp>
      <p:sp>
        <p:nvSpPr>
          <p:cNvPr id="12" name="Picture Placeholder 3"/>
          <p:cNvSpPr>
            <a:spLocks noGrp="1"/>
          </p:cNvSpPr>
          <p:nvPr>
            <p:ph type="pic" sz="quarter" idx="14"/>
          </p:nvPr>
        </p:nvSpPr>
        <p:spPr>
          <a:xfrm>
            <a:off x="1527989" y="2286000"/>
            <a:ext cx="1525500" cy="2286000"/>
          </a:xfrm>
        </p:spPr>
        <p:txBody>
          <a:bodyPr rtlCol="0">
            <a:normAutofit/>
          </a:bodyPr>
          <a:lstStyle>
            <a:lvl1pPr>
              <a:defRPr sz="1800">
                <a:solidFill>
                  <a:schemeClr val="accent2"/>
                </a:solidFill>
              </a:defRPr>
            </a:lvl1pPr>
          </a:lstStyle>
          <a:p>
            <a:pPr lvl="0"/>
            <a:endParaRPr lang="id-ID" noProof="0"/>
          </a:p>
        </p:txBody>
      </p:sp>
      <p:sp>
        <p:nvSpPr>
          <p:cNvPr id="13" name="Picture Placeholder 3"/>
          <p:cNvSpPr>
            <a:spLocks noGrp="1"/>
          </p:cNvSpPr>
          <p:nvPr>
            <p:ph type="pic" sz="quarter" idx="15"/>
          </p:nvPr>
        </p:nvSpPr>
        <p:spPr>
          <a:xfrm>
            <a:off x="1527989" y="4572000"/>
            <a:ext cx="1525500" cy="2286000"/>
          </a:xfrm>
        </p:spPr>
        <p:txBody>
          <a:bodyPr rtlCol="0">
            <a:normAutofit/>
          </a:bodyPr>
          <a:lstStyle>
            <a:lvl1pPr>
              <a:defRPr sz="1800">
                <a:solidFill>
                  <a:schemeClr val="accent2"/>
                </a:solidFill>
              </a:defRPr>
            </a:lvl1pPr>
          </a:lstStyle>
          <a:p>
            <a:pPr lvl="0"/>
            <a:endParaRPr lang="id-ID" noProof="0"/>
          </a:p>
        </p:txBody>
      </p:sp>
      <p:sp>
        <p:nvSpPr>
          <p:cNvPr id="14" name="Picture Placeholder 3"/>
          <p:cNvSpPr>
            <a:spLocks noGrp="1"/>
          </p:cNvSpPr>
          <p:nvPr>
            <p:ph type="pic" sz="quarter" idx="16"/>
          </p:nvPr>
        </p:nvSpPr>
        <p:spPr>
          <a:xfrm>
            <a:off x="3053489" y="0"/>
            <a:ext cx="1525500" cy="2286000"/>
          </a:xfrm>
        </p:spPr>
        <p:txBody>
          <a:bodyPr rtlCol="0">
            <a:normAutofit/>
          </a:bodyPr>
          <a:lstStyle>
            <a:lvl1pPr>
              <a:defRPr sz="1800">
                <a:solidFill>
                  <a:schemeClr val="accent2"/>
                </a:solidFill>
              </a:defRPr>
            </a:lvl1pPr>
          </a:lstStyle>
          <a:p>
            <a:pPr lvl="0"/>
            <a:endParaRPr lang="id-ID" noProof="0"/>
          </a:p>
        </p:txBody>
      </p:sp>
      <p:sp>
        <p:nvSpPr>
          <p:cNvPr id="15" name="Picture Placeholder 3"/>
          <p:cNvSpPr>
            <a:spLocks noGrp="1"/>
          </p:cNvSpPr>
          <p:nvPr>
            <p:ph type="pic" sz="quarter" idx="17"/>
          </p:nvPr>
        </p:nvSpPr>
        <p:spPr>
          <a:xfrm>
            <a:off x="3053489" y="2286000"/>
            <a:ext cx="1525500" cy="2286000"/>
          </a:xfrm>
        </p:spPr>
        <p:txBody>
          <a:bodyPr rtlCol="0">
            <a:normAutofit/>
          </a:bodyPr>
          <a:lstStyle>
            <a:lvl1pPr>
              <a:defRPr sz="1800">
                <a:solidFill>
                  <a:schemeClr val="accent2"/>
                </a:solidFill>
              </a:defRPr>
            </a:lvl1pPr>
          </a:lstStyle>
          <a:p>
            <a:pPr lvl="0"/>
            <a:endParaRPr lang="id-ID" noProof="0"/>
          </a:p>
        </p:txBody>
      </p:sp>
      <p:sp>
        <p:nvSpPr>
          <p:cNvPr id="16" name="Picture Placeholder 3"/>
          <p:cNvSpPr>
            <a:spLocks noGrp="1"/>
          </p:cNvSpPr>
          <p:nvPr>
            <p:ph type="pic" sz="quarter" idx="18"/>
          </p:nvPr>
        </p:nvSpPr>
        <p:spPr>
          <a:xfrm>
            <a:off x="3053489" y="4572000"/>
            <a:ext cx="1525500" cy="2286000"/>
          </a:xfrm>
        </p:spPr>
        <p:txBody>
          <a:bodyPr rtlCol="0">
            <a:normAutofit/>
          </a:bodyPr>
          <a:lstStyle>
            <a:lvl1pPr>
              <a:defRPr sz="1800">
                <a:solidFill>
                  <a:schemeClr val="accent2"/>
                </a:solidFill>
              </a:defRPr>
            </a:lvl1pPr>
          </a:lstStyle>
          <a:p>
            <a:pPr lvl="0"/>
            <a:endParaRPr lang="id-ID" noProof="0"/>
          </a:p>
        </p:txBody>
      </p:sp>
      <p:sp>
        <p:nvSpPr>
          <p:cNvPr id="17" name="Picture Placeholder 3"/>
          <p:cNvSpPr>
            <a:spLocks noGrp="1"/>
          </p:cNvSpPr>
          <p:nvPr>
            <p:ph type="pic" sz="quarter" idx="19"/>
          </p:nvPr>
        </p:nvSpPr>
        <p:spPr>
          <a:xfrm>
            <a:off x="4581479" y="0"/>
            <a:ext cx="1525500" cy="2286000"/>
          </a:xfrm>
        </p:spPr>
        <p:txBody>
          <a:bodyPr rtlCol="0">
            <a:normAutofit/>
          </a:bodyPr>
          <a:lstStyle>
            <a:lvl1pPr>
              <a:defRPr sz="1800">
                <a:solidFill>
                  <a:schemeClr val="accent2"/>
                </a:solidFill>
              </a:defRPr>
            </a:lvl1pPr>
          </a:lstStyle>
          <a:p>
            <a:pPr lvl="0"/>
            <a:endParaRPr lang="id-ID" noProof="0"/>
          </a:p>
        </p:txBody>
      </p:sp>
      <p:sp>
        <p:nvSpPr>
          <p:cNvPr id="18" name="Picture Placeholder 3"/>
          <p:cNvSpPr>
            <a:spLocks noGrp="1"/>
          </p:cNvSpPr>
          <p:nvPr>
            <p:ph type="pic" sz="quarter" idx="20"/>
          </p:nvPr>
        </p:nvSpPr>
        <p:spPr>
          <a:xfrm>
            <a:off x="4581479" y="2286000"/>
            <a:ext cx="1525500" cy="2286000"/>
          </a:xfrm>
        </p:spPr>
        <p:txBody>
          <a:bodyPr rtlCol="0">
            <a:normAutofit/>
          </a:bodyPr>
          <a:lstStyle>
            <a:lvl1pPr>
              <a:defRPr sz="1800">
                <a:solidFill>
                  <a:schemeClr val="accent2"/>
                </a:solidFill>
              </a:defRPr>
            </a:lvl1pPr>
          </a:lstStyle>
          <a:p>
            <a:pPr lvl="0"/>
            <a:endParaRPr lang="id-ID" noProof="0"/>
          </a:p>
        </p:txBody>
      </p:sp>
      <p:sp>
        <p:nvSpPr>
          <p:cNvPr id="19" name="Picture Placeholder 3"/>
          <p:cNvSpPr>
            <a:spLocks noGrp="1"/>
          </p:cNvSpPr>
          <p:nvPr>
            <p:ph type="pic" sz="quarter" idx="21"/>
          </p:nvPr>
        </p:nvSpPr>
        <p:spPr>
          <a:xfrm>
            <a:off x="4581479" y="4572000"/>
            <a:ext cx="1525500" cy="2286000"/>
          </a:xfrm>
        </p:spPr>
        <p:txBody>
          <a:bodyPr rtlCol="0">
            <a:normAutofit/>
          </a:bodyPr>
          <a:lstStyle>
            <a:lvl1pPr>
              <a:defRPr sz="1800">
                <a:solidFill>
                  <a:schemeClr val="accent2"/>
                </a:solidFill>
              </a:defRPr>
            </a:lvl1pPr>
          </a:lstStyle>
          <a:p>
            <a:pPr lvl="0"/>
            <a:endParaRPr lang="id-ID" noProof="0"/>
          </a:p>
        </p:txBody>
      </p:sp>
      <p:sp>
        <p:nvSpPr>
          <p:cNvPr id="20" name="Picture Placeholder 3"/>
          <p:cNvSpPr>
            <a:spLocks noGrp="1"/>
          </p:cNvSpPr>
          <p:nvPr>
            <p:ph type="pic" sz="quarter" idx="22"/>
          </p:nvPr>
        </p:nvSpPr>
        <p:spPr>
          <a:xfrm>
            <a:off x="6104489" y="0"/>
            <a:ext cx="1525500" cy="2286000"/>
          </a:xfrm>
        </p:spPr>
        <p:txBody>
          <a:bodyPr rtlCol="0">
            <a:normAutofit/>
          </a:bodyPr>
          <a:lstStyle>
            <a:lvl1pPr>
              <a:defRPr sz="1800">
                <a:solidFill>
                  <a:schemeClr val="accent2"/>
                </a:solidFill>
              </a:defRPr>
            </a:lvl1pPr>
          </a:lstStyle>
          <a:p>
            <a:pPr lvl="0"/>
            <a:endParaRPr lang="id-ID" noProof="0"/>
          </a:p>
        </p:txBody>
      </p:sp>
      <p:sp>
        <p:nvSpPr>
          <p:cNvPr id="21" name="Picture Placeholder 3"/>
          <p:cNvSpPr>
            <a:spLocks noGrp="1"/>
          </p:cNvSpPr>
          <p:nvPr>
            <p:ph type="pic" sz="quarter" idx="23"/>
          </p:nvPr>
        </p:nvSpPr>
        <p:spPr>
          <a:xfrm>
            <a:off x="6104489" y="2286000"/>
            <a:ext cx="1525500" cy="2286000"/>
          </a:xfrm>
        </p:spPr>
        <p:txBody>
          <a:bodyPr rtlCol="0">
            <a:normAutofit/>
          </a:bodyPr>
          <a:lstStyle>
            <a:lvl1pPr>
              <a:defRPr sz="1800">
                <a:solidFill>
                  <a:schemeClr val="accent2"/>
                </a:solidFill>
              </a:defRPr>
            </a:lvl1pPr>
          </a:lstStyle>
          <a:p>
            <a:pPr lvl="0"/>
            <a:endParaRPr lang="id-ID" noProof="0"/>
          </a:p>
        </p:txBody>
      </p:sp>
      <p:sp>
        <p:nvSpPr>
          <p:cNvPr id="22" name="Picture Placeholder 3"/>
          <p:cNvSpPr>
            <a:spLocks noGrp="1"/>
          </p:cNvSpPr>
          <p:nvPr>
            <p:ph type="pic" sz="quarter" idx="24"/>
          </p:nvPr>
        </p:nvSpPr>
        <p:spPr>
          <a:xfrm>
            <a:off x="6104489" y="4572000"/>
            <a:ext cx="1525500" cy="2286000"/>
          </a:xfrm>
        </p:spPr>
        <p:txBody>
          <a:bodyPr rtlCol="0">
            <a:normAutofit/>
          </a:bodyPr>
          <a:lstStyle>
            <a:lvl1pPr>
              <a:defRPr sz="1800">
                <a:solidFill>
                  <a:schemeClr val="accent2"/>
                </a:solidFill>
              </a:defRPr>
            </a:lvl1pPr>
          </a:lstStyle>
          <a:p>
            <a:pPr lvl="0"/>
            <a:endParaRPr lang="id-ID" noProof="0"/>
          </a:p>
        </p:txBody>
      </p:sp>
      <p:sp>
        <p:nvSpPr>
          <p:cNvPr id="23" name="Picture Placeholder 3"/>
          <p:cNvSpPr>
            <a:spLocks noGrp="1"/>
          </p:cNvSpPr>
          <p:nvPr>
            <p:ph type="pic" sz="quarter" idx="25"/>
          </p:nvPr>
        </p:nvSpPr>
        <p:spPr>
          <a:xfrm>
            <a:off x="7632479" y="0"/>
            <a:ext cx="1525500" cy="2286000"/>
          </a:xfrm>
        </p:spPr>
        <p:txBody>
          <a:bodyPr rtlCol="0">
            <a:normAutofit/>
          </a:bodyPr>
          <a:lstStyle>
            <a:lvl1pPr>
              <a:defRPr sz="1800">
                <a:solidFill>
                  <a:schemeClr val="accent2"/>
                </a:solidFill>
              </a:defRPr>
            </a:lvl1pPr>
          </a:lstStyle>
          <a:p>
            <a:pPr lvl="0"/>
            <a:endParaRPr lang="id-ID" noProof="0"/>
          </a:p>
        </p:txBody>
      </p:sp>
      <p:sp>
        <p:nvSpPr>
          <p:cNvPr id="24" name="Picture Placeholder 3"/>
          <p:cNvSpPr>
            <a:spLocks noGrp="1"/>
          </p:cNvSpPr>
          <p:nvPr>
            <p:ph type="pic" sz="quarter" idx="26"/>
          </p:nvPr>
        </p:nvSpPr>
        <p:spPr>
          <a:xfrm>
            <a:off x="7632479" y="2286000"/>
            <a:ext cx="1525500" cy="2286000"/>
          </a:xfrm>
        </p:spPr>
        <p:txBody>
          <a:bodyPr rtlCol="0">
            <a:normAutofit/>
          </a:bodyPr>
          <a:lstStyle>
            <a:lvl1pPr>
              <a:defRPr sz="1800">
                <a:solidFill>
                  <a:schemeClr val="accent2"/>
                </a:solidFill>
              </a:defRPr>
            </a:lvl1pPr>
          </a:lstStyle>
          <a:p>
            <a:pPr lvl="0"/>
            <a:endParaRPr lang="id-ID" noProof="0"/>
          </a:p>
        </p:txBody>
      </p:sp>
      <p:sp>
        <p:nvSpPr>
          <p:cNvPr id="25" name="Picture Placeholder 3"/>
          <p:cNvSpPr>
            <a:spLocks noGrp="1"/>
          </p:cNvSpPr>
          <p:nvPr>
            <p:ph type="pic" sz="quarter" idx="27"/>
          </p:nvPr>
        </p:nvSpPr>
        <p:spPr>
          <a:xfrm>
            <a:off x="7632479" y="4572000"/>
            <a:ext cx="1525500" cy="2286000"/>
          </a:xfrm>
        </p:spPr>
        <p:txBody>
          <a:bodyPr rtlCol="0">
            <a:normAutofit/>
          </a:bodyPr>
          <a:lstStyle>
            <a:lvl1pPr>
              <a:defRPr sz="1800">
                <a:solidFill>
                  <a:schemeClr val="accent2"/>
                </a:solidFill>
              </a:defRPr>
            </a:lvl1pPr>
          </a:lstStyle>
          <a:p>
            <a:pPr lvl="0"/>
            <a:endParaRPr lang="id-ID" noProof="0"/>
          </a:p>
        </p:txBody>
      </p:sp>
    </p:spTree>
    <p:extLst>
      <p:ext uri="{BB962C8B-B14F-4D97-AF65-F5344CB8AC3E}">
        <p14:creationId xmlns:p14="http://schemas.microsoft.com/office/powerpoint/2010/main" val="278753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8"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EC430C60-2358-429B-8675-AAA2CC39AC8C}"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9" name="Group 15"/>
          <p:cNvGrpSpPr>
            <a:grpSpLocks/>
          </p:cNvGrpSpPr>
          <p:nvPr userDrawn="1"/>
        </p:nvGrpSpPr>
        <p:grpSpPr bwMode="auto">
          <a:xfrm>
            <a:off x="260748" y="6408738"/>
            <a:ext cx="167878" cy="222250"/>
            <a:chOff x="4328868" y="5502988"/>
            <a:chExt cx="500307" cy="493774"/>
          </a:xfrm>
        </p:grpSpPr>
        <p:sp>
          <p:nvSpPr>
            <p:cNvPr id="10" name="Freeform 16">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1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18"/>
          <p:cNvGrpSpPr>
            <a:grpSpLocks/>
          </p:cNvGrpSpPr>
          <p:nvPr userDrawn="1"/>
        </p:nvGrpSpPr>
        <p:grpSpPr bwMode="auto">
          <a:xfrm flipH="1">
            <a:off x="700092" y="6408738"/>
            <a:ext cx="167879" cy="222250"/>
            <a:chOff x="4328868" y="5502988"/>
            <a:chExt cx="500307" cy="493774"/>
          </a:xfrm>
        </p:grpSpPr>
        <p:sp>
          <p:nvSpPr>
            <p:cNvPr id="13" name="Freeform 19">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1"/>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Picture Placeholder 3"/>
          <p:cNvSpPr>
            <a:spLocks noGrp="1"/>
          </p:cNvSpPr>
          <p:nvPr>
            <p:ph type="pic" sz="quarter" idx="10"/>
          </p:nvPr>
        </p:nvSpPr>
        <p:spPr>
          <a:xfrm>
            <a:off x="1087635" y="2284955"/>
            <a:ext cx="1273385" cy="1697847"/>
          </a:xfrm>
          <a:prstGeom prst="ellipse">
            <a:avLst/>
          </a:prstGeom>
        </p:spPr>
        <p:txBody>
          <a:bodyPr rtlCol="0">
            <a:normAutofit/>
          </a:bodyPr>
          <a:lstStyle>
            <a:lvl1pPr>
              <a:defRPr sz="1600">
                <a:solidFill>
                  <a:schemeClr val="accent2"/>
                </a:solidFill>
              </a:defRPr>
            </a:lvl1pPr>
          </a:lstStyle>
          <a:p>
            <a:pPr lvl="0"/>
            <a:endParaRPr lang="id-ID" noProof="0" dirty="0"/>
          </a:p>
        </p:txBody>
      </p:sp>
      <p:sp>
        <p:nvSpPr>
          <p:cNvPr id="27" name="Picture Placeholder 3"/>
          <p:cNvSpPr>
            <a:spLocks noGrp="1"/>
          </p:cNvSpPr>
          <p:nvPr>
            <p:ph type="pic" sz="quarter" idx="11"/>
          </p:nvPr>
        </p:nvSpPr>
        <p:spPr>
          <a:xfrm>
            <a:off x="2978903" y="2284955"/>
            <a:ext cx="1273385" cy="1697847"/>
          </a:xfrm>
          <a:prstGeom prst="ellipse">
            <a:avLst/>
          </a:prstGeom>
        </p:spPr>
        <p:txBody>
          <a:bodyPr rtlCol="0">
            <a:normAutofit/>
          </a:bodyPr>
          <a:lstStyle>
            <a:lvl1pPr>
              <a:defRPr sz="1600">
                <a:solidFill>
                  <a:schemeClr val="accent2"/>
                </a:solidFill>
              </a:defRPr>
            </a:lvl1pPr>
          </a:lstStyle>
          <a:p>
            <a:pPr lvl="0"/>
            <a:endParaRPr lang="id-ID" noProof="0" dirty="0"/>
          </a:p>
        </p:txBody>
      </p:sp>
      <p:sp>
        <p:nvSpPr>
          <p:cNvPr id="28" name="Picture Placeholder 3"/>
          <p:cNvSpPr>
            <a:spLocks noGrp="1"/>
          </p:cNvSpPr>
          <p:nvPr>
            <p:ph type="pic" sz="quarter" idx="12"/>
          </p:nvPr>
        </p:nvSpPr>
        <p:spPr>
          <a:xfrm>
            <a:off x="4881594" y="2284955"/>
            <a:ext cx="1273385" cy="1697847"/>
          </a:xfrm>
          <a:prstGeom prst="ellipse">
            <a:avLst/>
          </a:prstGeom>
        </p:spPr>
        <p:txBody>
          <a:bodyPr rtlCol="0">
            <a:normAutofit/>
          </a:bodyPr>
          <a:lstStyle>
            <a:lvl1pPr>
              <a:defRPr sz="1600">
                <a:solidFill>
                  <a:schemeClr val="accent2"/>
                </a:solidFill>
              </a:defRPr>
            </a:lvl1pPr>
          </a:lstStyle>
          <a:p>
            <a:pPr lvl="0"/>
            <a:endParaRPr lang="id-ID" noProof="0" dirty="0"/>
          </a:p>
        </p:txBody>
      </p:sp>
      <p:sp>
        <p:nvSpPr>
          <p:cNvPr id="29" name="Picture Placeholder 3"/>
          <p:cNvSpPr>
            <a:spLocks noGrp="1"/>
          </p:cNvSpPr>
          <p:nvPr>
            <p:ph type="pic" sz="quarter" idx="13"/>
          </p:nvPr>
        </p:nvSpPr>
        <p:spPr>
          <a:xfrm>
            <a:off x="6772861" y="2284955"/>
            <a:ext cx="1273385" cy="1697847"/>
          </a:xfrm>
          <a:prstGeom prst="ellipse">
            <a:avLst/>
          </a:prstGeo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3825606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4"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6EC8D98C-04A2-4888-B41E-186554E51E05}"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6" name="Group 13"/>
          <p:cNvGrpSpPr>
            <a:grpSpLocks/>
          </p:cNvGrpSpPr>
          <p:nvPr userDrawn="1"/>
        </p:nvGrpSpPr>
        <p:grpSpPr bwMode="auto">
          <a:xfrm>
            <a:off x="260748" y="6408738"/>
            <a:ext cx="167878" cy="222250"/>
            <a:chOff x="4328868" y="5502988"/>
            <a:chExt cx="500307" cy="493774"/>
          </a:xfrm>
        </p:grpSpPr>
        <p:sp>
          <p:nvSpPr>
            <p:cNvPr id="7" name="Freeform 14">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8" name="Freeform 1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9" name="Group 16"/>
          <p:cNvGrpSpPr>
            <a:grpSpLocks/>
          </p:cNvGrpSpPr>
          <p:nvPr userDrawn="1"/>
        </p:nvGrpSpPr>
        <p:grpSpPr bwMode="auto">
          <a:xfrm flipH="1">
            <a:off x="700092" y="6408738"/>
            <a:ext cx="167879" cy="222250"/>
            <a:chOff x="4328868" y="5502988"/>
            <a:chExt cx="500307" cy="493774"/>
          </a:xfrm>
        </p:grpSpPr>
        <p:sp>
          <p:nvSpPr>
            <p:cNvPr id="10" name="Freeform 17">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1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2" name="Straight Connector 19"/>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2" name="Picture Placeholder 3"/>
          <p:cNvSpPr>
            <a:spLocks noGrp="1"/>
          </p:cNvSpPr>
          <p:nvPr>
            <p:ph type="pic" sz="quarter" idx="10"/>
          </p:nvPr>
        </p:nvSpPr>
        <p:spPr>
          <a:xfrm>
            <a:off x="933375" y="2113505"/>
            <a:ext cx="1273385" cy="1697847"/>
          </a:xfrm>
          <a:prstGeom prst="ellipse">
            <a:avLst/>
          </a:prstGeom>
        </p:spPr>
        <p:txBody>
          <a:bodyPr rtlCol="0">
            <a:normAutofit/>
          </a:bodyPr>
          <a:lstStyle>
            <a:lvl1pPr>
              <a:defRPr sz="1600">
                <a:solidFill>
                  <a:schemeClr val="accent2"/>
                </a:solidFill>
              </a:defRPr>
            </a:lvl1pPr>
          </a:lstStyle>
          <a:p>
            <a:pPr lvl="0"/>
            <a:endParaRPr lang="id-ID" noProof="0" dirty="0"/>
          </a:p>
        </p:txBody>
      </p:sp>
    </p:spTree>
    <p:extLst>
      <p:ext uri="{BB962C8B-B14F-4D97-AF65-F5344CB8AC3E}">
        <p14:creationId xmlns:p14="http://schemas.microsoft.com/office/powerpoint/2010/main" val="4249724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Rectangle 15"/>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11" name="Rectangle 16"/>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12" name="TextBox 24"/>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80ADD747-33E4-4D51-BD04-588EA03D067C}"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13" name="Group 25"/>
          <p:cNvGrpSpPr>
            <a:grpSpLocks/>
          </p:cNvGrpSpPr>
          <p:nvPr userDrawn="1"/>
        </p:nvGrpSpPr>
        <p:grpSpPr bwMode="auto">
          <a:xfrm>
            <a:off x="260748" y="6408738"/>
            <a:ext cx="167878" cy="222250"/>
            <a:chOff x="4328868" y="5502988"/>
            <a:chExt cx="500307" cy="493774"/>
          </a:xfrm>
        </p:grpSpPr>
        <p:sp>
          <p:nvSpPr>
            <p:cNvPr id="14" name="Freeform 26">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5" name="Freeform 2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6" name="Group 28"/>
          <p:cNvGrpSpPr>
            <a:grpSpLocks/>
          </p:cNvGrpSpPr>
          <p:nvPr userDrawn="1"/>
        </p:nvGrpSpPr>
        <p:grpSpPr bwMode="auto">
          <a:xfrm flipH="1">
            <a:off x="700092" y="6408738"/>
            <a:ext cx="167879" cy="222250"/>
            <a:chOff x="4328868" y="5502988"/>
            <a:chExt cx="500307" cy="493774"/>
          </a:xfrm>
        </p:grpSpPr>
        <p:sp>
          <p:nvSpPr>
            <p:cNvPr id="17" name="Freeform 29">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8" name="Freeform 30">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9" name="Straight Connector 31"/>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Picture Placeholder 3"/>
          <p:cNvSpPr>
            <a:spLocks noGrp="1"/>
          </p:cNvSpPr>
          <p:nvPr>
            <p:ph type="pic" sz="quarter" idx="10"/>
          </p:nvPr>
        </p:nvSpPr>
        <p:spPr>
          <a:xfrm>
            <a:off x="1087635" y="2284955"/>
            <a:ext cx="1273385" cy="1697847"/>
          </a:xfrm>
          <a:prstGeom prst="rect">
            <a:avLst/>
          </a:prstGeom>
        </p:spPr>
        <p:txBody>
          <a:bodyPr rtlCol="0">
            <a:normAutofit/>
          </a:bodyPr>
          <a:lstStyle>
            <a:lvl1pPr>
              <a:defRPr sz="1600">
                <a:solidFill>
                  <a:schemeClr val="accent2"/>
                </a:solidFill>
              </a:defRPr>
            </a:lvl1pPr>
          </a:lstStyle>
          <a:p>
            <a:pPr lvl="0"/>
            <a:endParaRPr lang="id-ID" noProof="0" dirty="0"/>
          </a:p>
        </p:txBody>
      </p:sp>
      <p:sp>
        <p:nvSpPr>
          <p:cNvPr id="8" name="Picture Placeholder 3"/>
          <p:cNvSpPr>
            <a:spLocks noGrp="1"/>
          </p:cNvSpPr>
          <p:nvPr>
            <p:ph type="pic" sz="quarter" idx="11"/>
          </p:nvPr>
        </p:nvSpPr>
        <p:spPr>
          <a:xfrm>
            <a:off x="2978903" y="2284955"/>
            <a:ext cx="1273385" cy="1697847"/>
          </a:xfrm>
          <a:prstGeom prst="rect">
            <a:avLst/>
          </a:prstGeom>
        </p:spPr>
        <p:txBody>
          <a:bodyPr rtlCol="0">
            <a:normAutofit/>
          </a:bodyPr>
          <a:lstStyle>
            <a:lvl1pPr>
              <a:defRPr sz="1600">
                <a:solidFill>
                  <a:schemeClr val="accent2"/>
                </a:solidFill>
              </a:defRPr>
            </a:lvl1pPr>
          </a:lstStyle>
          <a:p>
            <a:pPr lvl="0"/>
            <a:endParaRPr lang="id-ID" noProof="0" dirty="0"/>
          </a:p>
        </p:txBody>
      </p:sp>
      <p:sp>
        <p:nvSpPr>
          <p:cNvPr id="9" name="Picture Placeholder 3"/>
          <p:cNvSpPr>
            <a:spLocks noGrp="1"/>
          </p:cNvSpPr>
          <p:nvPr>
            <p:ph type="pic" sz="quarter" idx="12"/>
          </p:nvPr>
        </p:nvSpPr>
        <p:spPr>
          <a:xfrm>
            <a:off x="4881594" y="2284955"/>
            <a:ext cx="1273385" cy="1697847"/>
          </a:xfrm>
          <a:prstGeom prst="rect">
            <a:avLst/>
          </a:prstGeom>
        </p:spPr>
        <p:txBody>
          <a:bodyPr rtlCol="0">
            <a:normAutofit/>
          </a:bodyPr>
          <a:lstStyle>
            <a:lvl1pPr>
              <a:defRPr sz="1600">
                <a:solidFill>
                  <a:schemeClr val="accent2"/>
                </a:solidFill>
              </a:defRPr>
            </a:lvl1pPr>
          </a:lstStyle>
          <a:p>
            <a:pPr lvl="0"/>
            <a:endParaRPr lang="id-ID" noProof="0" dirty="0"/>
          </a:p>
        </p:txBody>
      </p:sp>
      <p:sp>
        <p:nvSpPr>
          <p:cNvPr id="10" name="Picture Placeholder 3"/>
          <p:cNvSpPr>
            <a:spLocks noGrp="1"/>
          </p:cNvSpPr>
          <p:nvPr>
            <p:ph type="pic" sz="quarter" idx="13"/>
          </p:nvPr>
        </p:nvSpPr>
        <p:spPr>
          <a:xfrm>
            <a:off x="6772861" y="2284955"/>
            <a:ext cx="1273385" cy="1697847"/>
          </a:xfrm>
          <a:prstGeom prst="rect">
            <a:avLst/>
          </a:prstGeo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3195351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Rectangle 12"/>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20"/>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21"/>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68AD9F06-391E-41D8-A691-3F69F46489B1}"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7" name="Group 22"/>
          <p:cNvGrpSpPr>
            <a:grpSpLocks/>
          </p:cNvGrpSpPr>
          <p:nvPr userDrawn="1"/>
        </p:nvGrpSpPr>
        <p:grpSpPr bwMode="auto">
          <a:xfrm>
            <a:off x="260748" y="6408738"/>
            <a:ext cx="167878" cy="222250"/>
            <a:chOff x="4328868" y="5502988"/>
            <a:chExt cx="500307" cy="493774"/>
          </a:xfrm>
        </p:grpSpPr>
        <p:sp>
          <p:nvSpPr>
            <p:cNvPr id="8" name="Freeform 23">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0" name="Group 25"/>
          <p:cNvGrpSpPr>
            <a:grpSpLocks/>
          </p:cNvGrpSpPr>
          <p:nvPr userDrawn="1"/>
        </p:nvGrpSpPr>
        <p:grpSpPr bwMode="auto">
          <a:xfrm flipH="1">
            <a:off x="700092" y="6408738"/>
            <a:ext cx="167879" cy="222250"/>
            <a:chOff x="4328868" y="5502988"/>
            <a:chExt cx="500307" cy="493774"/>
          </a:xfrm>
        </p:grpSpPr>
        <p:sp>
          <p:nvSpPr>
            <p:cNvPr id="11" name="Freeform 26">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8"/>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3707606" y="1228736"/>
            <a:ext cx="1771650" cy="3260725"/>
          </a:xfrm>
        </p:spPr>
        <p:txBody>
          <a:bodyPr rtlCol="0">
            <a:normAutofit/>
          </a:bodyPr>
          <a:lstStyle>
            <a:lvl1pPr>
              <a:defRPr sz="1600">
                <a:solidFill>
                  <a:schemeClr val="accent2"/>
                </a:solidFill>
              </a:defRPr>
            </a:lvl1pPr>
          </a:lstStyle>
          <a:p>
            <a:pPr lvl="0"/>
            <a:endParaRPr lang="id-ID" noProof="0" dirty="0"/>
          </a:p>
        </p:txBody>
      </p:sp>
    </p:spTree>
    <p:extLst>
      <p:ext uri="{BB962C8B-B14F-4D97-AF65-F5344CB8AC3E}">
        <p14:creationId xmlns:p14="http://schemas.microsoft.com/office/powerpoint/2010/main" val="1818632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4" name="Freeform 5"/>
          <p:cNvSpPr>
            <a:spLocks/>
          </p:cNvSpPr>
          <p:nvPr userDrawn="1"/>
        </p:nvSpPr>
        <p:spPr bwMode="auto">
          <a:xfrm flipH="1">
            <a:off x="6979444" y="2655899"/>
            <a:ext cx="1002506" cy="1336675"/>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a:lstStyle/>
          <a:p>
            <a:pPr>
              <a:defRPr/>
            </a:pPr>
            <a:endParaRPr lang="id-ID" sz="1400">
              <a:solidFill>
                <a:srgbClr val="16A085"/>
              </a:solidFill>
              <a:cs typeface="Arial" pitchFamily="34" charset="0"/>
            </a:endParaRPr>
          </a:p>
        </p:txBody>
      </p:sp>
      <p:sp>
        <p:nvSpPr>
          <p:cNvPr id="15" name="Freeform 5"/>
          <p:cNvSpPr>
            <a:spLocks/>
          </p:cNvSpPr>
          <p:nvPr userDrawn="1"/>
        </p:nvSpPr>
        <p:spPr bwMode="auto">
          <a:xfrm flipH="1">
            <a:off x="8152215" y="3856038"/>
            <a:ext cx="391715" cy="52070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a:lstStyle/>
          <a:p>
            <a:pPr>
              <a:defRPr/>
            </a:pPr>
            <a:endParaRPr lang="id-ID" sz="1400">
              <a:solidFill>
                <a:srgbClr val="16A085"/>
              </a:solidFill>
              <a:cs typeface="Arial" pitchFamily="34" charset="0"/>
            </a:endParaRPr>
          </a:p>
        </p:txBody>
      </p:sp>
      <p:sp>
        <p:nvSpPr>
          <p:cNvPr id="16" name="Freeform 5"/>
          <p:cNvSpPr>
            <a:spLocks/>
          </p:cNvSpPr>
          <p:nvPr userDrawn="1"/>
        </p:nvSpPr>
        <p:spPr bwMode="auto">
          <a:xfrm flipH="1">
            <a:off x="6265070" y="2454275"/>
            <a:ext cx="390525" cy="52070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a:lstStyle/>
          <a:p>
            <a:pPr>
              <a:defRPr/>
            </a:pPr>
            <a:endParaRPr lang="id-ID" sz="1400">
              <a:solidFill>
                <a:srgbClr val="16A085"/>
              </a:solidFill>
              <a:cs typeface="Arial" pitchFamily="34" charset="0"/>
            </a:endParaRPr>
          </a:p>
        </p:txBody>
      </p:sp>
      <p:sp>
        <p:nvSpPr>
          <p:cNvPr id="17" name="Rectangle 20"/>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18" name="Rectangle 21"/>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19" name="TextBox 22"/>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583644A5-8658-4CDE-BF20-6AC2B67DCC08}"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20" name="Group 30"/>
          <p:cNvGrpSpPr>
            <a:grpSpLocks/>
          </p:cNvGrpSpPr>
          <p:nvPr userDrawn="1"/>
        </p:nvGrpSpPr>
        <p:grpSpPr bwMode="auto">
          <a:xfrm>
            <a:off x="260748" y="6408738"/>
            <a:ext cx="167878" cy="222250"/>
            <a:chOff x="4328868" y="5502988"/>
            <a:chExt cx="500307" cy="493774"/>
          </a:xfrm>
        </p:grpSpPr>
        <p:sp>
          <p:nvSpPr>
            <p:cNvPr id="21" name="Freeform 31">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22" name="Freeform 32">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23" name="Group 33"/>
          <p:cNvGrpSpPr>
            <a:grpSpLocks/>
          </p:cNvGrpSpPr>
          <p:nvPr userDrawn="1"/>
        </p:nvGrpSpPr>
        <p:grpSpPr bwMode="auto">
          <a:xfrm flipH="1">
            <a:off x="700092" y="6408738"/>
            <a:ext cx="167879" cy="222250"/>
            <a:chOff x="4328868" y="5502988"/>
            <a:chExt cx="500307" cy="493774"/>
          </a:xfrm>
        </p:grpSpPr>
        <p:sp>
          <p:nvSpPr>
            <p:cNvPr id="24" name="Freeform 34">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25" name="Freeform 35">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26" name="Straight Connector 36"/>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sz="quarter" idx="10"/>
          </p:nvPr>
        </p:nvSpPr>
        <p:spPr>
          <a:xfrm>
            <a:off x="916783" y="1945442"/>
            <a:ext cx="2330054" cy="2016211"/>
          </a:xfrm>
        </p:spPr>
        <p:txBody>
          <a:bodyPr rtlCol="0">
            <a:normAutofit/>
          </a:bodyPr>
          <a:lstStyle>
            <a:lvl1pPr>
              <a:defRPr sz="2000">
                <a:solidFill>
                  <a:schemeClr val="accent2"/>
                </a:solidFill>
              </a:defRPr>
            </a:lvl1pPr>
          </a:lstStyle>
          <a:p>
            <a:pPr lvl="0"/>
            <a:endParaRPr lang="id-ID" noProof="0"/>
          </a:p>
        </p:txBody>
      </p:sp>
      <p:sp>
        <p:nvSpPr>
          <p:cNvPr id="9" name="Picture Placeholder 2"/>
          <p:cNvSpPr>
            <a:spLocks noGrp="1"/>
          </p:cNvSpPr>
          <p:nvPr>
            <p:ph type="pic" sz="quarter" idx="11"/>
          </p:nvPr>
        </p:nvSpPr>
        <p:spPr>
          <a:xfrm>
            <a:off x="3400339" y="1945442"/>
            <a:ext cx="2330054" cy="2016211"/>
          </a:xfrm>
        </p:spPr>
        <p:txBody>
          <a:bodyPr rtlCol="0">
            <a:normAutofit/>
          </a:bodyPr>
          <a:lstStyle>
            <a:lvl1pPr>
              <a:defRPr sz="2000">
                <a:solidFill>
                  <a:schemeClr val="accent2"/>
                </a:solidFill>
              </a:defRPr>
            </a:lvl1pPr>
          </a:lstStyle>
          <a:p>
            <a:pPr lvl="0"/>
            <a:endParaRPr lang="id-ID" noProof="0"/>
          </a:p>
        </p:txBody>
      </p:sp>
      <p:sp>
        <p:nvSpPr>
          <p:cNvPr id="10" name="Picture Placeholder 2"/>
          <p:cNvSpPr>
            <a:spLocks noGrp="1"/>
          </p:cNvSpPr>
          <p:nvPr>
            <p:ph type="pic" sz="quarter" idx="12"/>
          </p:nvPr>
        </p:nvSpPr>
        <p:spPr>
          <a:xfrm>
            <a:off x="5893536" y="1945442"/>
            <a:ext cx="2330054" cy="2016211"/>
          </a:xfrm>
        </p:spPr>
        <p:txBody>
          <a:bodyPr rtlCol="0">
            <a:normAutofit/>
          </a:bodyPr>
          <a:lstStyle>
            <a:lvl1pPr>
              <a:defRPr sz="2000">
                <a:solidFill>
                  <a:schemeClr val="accent2"/>
                </a:solidFill>
              </a:defRPr>
            </a:lvl1pPr>
          </a:lstStyle>
          <a:p>
            <a:pPr lvl="0"/>
            <a:endParaRPr lang="id-ID" noProof="0"/>
          </a:p>
        </p:txBody>
      </p:sp>
      <p:sp>
        <p:nvSpPr>
          <p:cNvPr id="11" name="Picture Placeholder 2"/>
          <p:cNvSpPr>
            <a:spLocks noGrp="1"/>
          </p:cNvSpPr>
          <p:nvPr>
            <p:ph type="pic" sz="quarter" idx="13"/>
          </p:nvPr>
        </p:nvSpPr>
        <p:spPr>
          <a:xfrm>
            <a:off x="916783" y="4177356"/>
            <a:ext cx="2330054" cy="2016211"/>
          </a:xfrm>
        </p:spPr>
        <p:txBody>
          <a:bodyPr rtlCol="0">
            <a:normAutofit/>
          </a:bodyPr>
          <a:lstStyle>
            <a:lvl1pPr>
              <a:defRPr sz="2000">
                <a:solidFill>
                  <a:schemeClr val="accent2"/>
                </a:solidFill>
              </a:defRPr>
            </a:lvl1pPr>
          </a:lstStyle>
          <a:p>
            <a:pPr lvl="0"/>
            <a:endParaRPr lang="id-ID" noProof="0"/>
          </a:p>
        </p:txBody>
      </p:sp>
      <p:sp>
        <p:nvSpPr>
          <p:cNvPr id="12" name="Picture Placeholder 2"/>
          <p:cNvSpPr>
            <a:spLocks noGrp="1"/>
          </p:cNvSpPr>
          <p:nvPr>
            <p:ph type="pic" sz="quarter" idx="14"/>
          </p:nvPr>
        </p:nvSpPr>
        <p:spPr>
          <a:xfrm>
            <a:off x="3400339" y="4177356"/>
            <a:ext cx="2330054" cy="2016211"/>
          </a:xfrm>
        </p:spPr>
        <p:txBody>
          <a:bodyPr rtlCol="0">
            <a:normAutofit/>
          </a:bodyPr>
          <a:lstStyle>
            <a:lvl1pPr>
              <a:defRPr sz="2000">
                <a:solidFill>
                  <a:schemeClr val="accent2"/>
                </a:solidFill>
              </a:defRPr>
            </a:lvl1pPr>
          </a:lstStyle>
          <a:p>
            <a:pPr lvl="0"/>
            <a:endParaRPr lang="id-ID" noProof="0"/>
          </a:p>
        </p:txBody>
      </p:sp>
      <p:sp>
        <p:nvSpPr>
          <p:cNvPr id="13" name="Picture Placeholder 2"/>
          <p:cNvSpPr>
            <a:spLocks noGrp="1"/>
          </p:cNvSpPr>
          <p:nvPr>
            <p:ph type="pic" sz="quarter" idx="15"/>
          </p:nvPr>
        </p:nvSpPr>
        <p:spPr>
          <a:xfrm>
            <a:off x="5893536" y="4177356"/>
            <a:ext cx="2330054" cy="2016211"/>
          </a:xfrm>
        </p:spPr>
        <p:txBody>
          <a:bodyPr rtlCol="0">
            <a:normAutofit/>
          </a:bodyPr>
          <a:lstStyle>
            <a:lvl1pPr>
              <a:defRPr sz="2000">
                <a:solidFill>
                  <a:schemeClr val="accent2"/>
                </a:solidFill>
              </a:defRPr>
            </a:lvl1pPr>
          </a:lstStyle>
          <a:p>
            <a:pPr lvl="0"/>
            <a:endParaRPr lang="id-ID" noProof="0"/>
          </a:p>
        </p:txBody>
      </p:sp>
    </p:spTree>
    <p:extLst>
      <p:ext uri="{BB962C8B-B14F-4D97-AF65-F5344CB8AC3E}">
        <p14:creationId xmlns:p14="http://schemas.microsoft.com/office/powerpoint/2010/main" val="178575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ünite alt başlıkları - üçlü">
    <p:spTree>
      <p:nvGrpSpPr>
        <p:cNvPr id="1" name=""/>
        <p:cNvGrpSpPr/>
        <p:nvPr/>
      </p:nvGrpSpPr>
      <p:grpSpPr>
        <a:xfrm>
          <a:off x="0" y="0"/>
          <a:ext cx="0" cy="0"/>
          <a:chOff x="0" y="0"/>
          <a:chExt cx="0" cy="0"/>
        </a:xfrm>
      </p:grpSpPr>
      <p:sp>
        <p:nvSpPr>
          <p:cNvPr id="6"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2DCC965F-951B-4878-89A7-DB4ACC99C1C6}"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grpSp>
        <p:nvGrpSpPr>
          <p:cNvPr id="9" name="Group 5"/>
          <p:cNvGrpSpPr>
            <a:grpSpLocks/>
          </p:cNvGrpSpPr>
          <p:nvPr userDrawn="1"/>
        </p:nvGrpSpPr>
        <p:grpSpPr bwMode="auto">
          <a:xfrm>
            <a:off x="260748" y="6408738"/>
            <a:ext cx="167878" cy="222250"/>
            <a:chOff x="4328868" y="5502988"/>
            <a:chExt cx="500307" cy="493774"/>
          </a:xfrm>
        </p:grpSpPr>
        <p:sp>
          <p:nvSpPr>
            <p:cNvPr id="10" name="Freeform 7">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9"/>
          <p:cNvGrpSpPr>
            <a:grpSpLocks/>
          </p:cNvGrpSpPr>
          <p:nvPr userDrawn="1"/>
        </p:nvGrpSpPr>
        <p:grpSpPr bwMode="auto">
          <a:xfrm flipH="1">
            <a:off x="700092" y="6408738"/>
            <a:ext cx="167879" cy="222250"/>
            <a:chOff x="4328868" y="5502988"/>
            <a:chExt cx="500307" cy="493774"/>
          </a:xfrm>
        </p:grpSpPr>
        <p:sp>
          <p:nvSpPr>
            <p:cNvPr id="13" name="Freeform 10">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3"/>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17"/>
          <p:cNvSpPr>
            <a:spLocks noChangeArrowheads="1"/>
          </p:cNvSpPr>
          <p:nvPr userDrawn="1"/>
        </p:nvSpPr>
        <p:spPr bwMode="auto">
          <a:xfrm>
            <a:off x="4546999" y="3005138"/>
            <a:ext cx="50006" cy="863600"/>
          </a:xfrm>
          <a:prstGeom prst="rect">
            <a:avLst/>
          </a:prstGeom>
          <a:solidFill>
            <a:schemeClr val="accent2"/>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17" name="Rectangle 121"/>
          <p:cNvSpPr>
            <a:spLocks noChangeArrowheads="1"/>
          </p:cNvSpPr>
          <p:nvPr userDrawn="1"/>
        </p:nvSpPr>
        <p:spPr bwMode="auto">
          <a:xfrm>
            <a:off x="4546999" y="4229100"/>
            <a:ext cx="50006" cy="996950"/>
          </a:xfrm>
          <a:prstGeom prst="rect">
            <a:avLst/>
          </a:prstGeom>
          <a:solidFill>
            <a:schemeClr val="accent3"/>
          </a:solidFill>
          <a:ln>
            <a:noFill/>
          </a:ln>
        </p:spPr>
        <p:txBody>
          <a:bodyPr/>
          <a:lstStyle/>
          <a:p>
            <a:pPr>
              <a:defRPr/>
            </a:pPr>
            <a:endParaRPr lang="id-ID">
              <a:solidFill>
                <a:prstClr val="black"/>
              </a:solidFill>
              <a:cs typeface="Arial" pitchFamily="34" charset="0"/>
            </a:endParaRPr>
          </a:p>
        </p:txBody>
      </p:sp>
      <p:grpSp>
        <p:nvGrpSpPr>
          <p:cNvPr id="18" name="Group 1"/>
          <p:cNvGrpSpPr>
            <a:grpSpLocks/>
          </p:cNvGrpSpPr>
          <p:nvPr userDrawn="1"/>
        </p:nvGrpSpPr>
        <p:grpSpPr bwMode="auto">
          <a:xfrm>
            <a:off x="4507708" y="1714511"/>
            <a:ext cx="128588" cy="981075"/>
            <a:chOff x="6010488" y="2172698"/>
            <a:chExt cx="171376" cy="1201650"/>
          </a:xfrm>
        </p:grpSpPr>
        <p:sp>
          <p:nvSpPr>
            <p:cNvPr id="19" name="Oval 6"/>
            <p:cNvSpPr>
              <a:spLocks noChangeArrowheads="1"/>
            </p:cNvSpPr>
            <p:nvPr/>
          </p:nvSpPr>
          <p:spPr bwMode="auto">
            <a:xfrm>
              <a:off x="6010488" y="2172698"/>
              <a:ext cx="171376" cy="171109"/>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20" name="Rectangle 7"/>
            <p:cNvSpPr>
              <a:spLocks noChangeArrowheads="1"/>
            </p:cNvSpPr>
            <p:nvPr/>
          </p:nvSpPr>
          <p:spPr bwMode="auto">
            <a:xfrm>
              <a:off x="6062853" y="2330196"/>
              <a:ext cx="66646" cy="1044152"/>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grpSp>
      <p:grpSp>
        <p:nvGrpSpPr>
          <p:cNvPr id="21" name="Group 10"/>
          <p:cNvGrpSpPr/>
          <p:nvPr userDrawn="1"/>
        </p:nvGrpSpPr>
        <p:grpSpPr>
          <a:xfrm>
            <a:off x="4446086" y="2685867"/>
            <a:ext cx="265509" cy="352956"/>
            <a:chOff x="5918994" y="3280833"/>
            <a:chExt cx="354012" cy="352956"/>
          </a:xfrm>
          <a:solidFill>
            <a:schemeClr val="accent1"/>
          </a:solidFill>
        </p:grpSpPr>
        <p:sp>
          <p:nvSpPr>
            <p:cNvPr id="22" name="Oval 63"/>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3" name="Freeform 8"/>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grpSp>
        <p:nvGrpSpPr>
          <p:cNvPr id="24" name="Group 118"/>
          <p:cNvGrpSpPr/>
          <p:nvPr userDrawn="1"/>
        </p:nvGrpSpPr>
        <p:grpSpPr>
          <a:xfrm>
            <a:off x="4453295" y="3869483"/>
            <a:ext cx="265509" cy="352956"/>
            <a:chOff x="5918994" y="3280833"/>
            <a:chExt cx="354012" cy="352956"/>
          </a:xfrm>
          <a:solidFill>
            <a:schemeClr val="accent2"/>
          </a:solidFill>
        </p:grpSpPr>
        <p:sp>
          <p:nvSpPr>
            <p:cNvPr id="25" name="Oval 66"/>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6" name="Freeform 1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27" name="Straight Connector 12"/>
          <p:cNvCxnSpPr/>
          <p:nvPr userDrawn="1"/>
        </p:nvCxnSpPr>
        <p:spPr>
          <a:xfrm>
            <a:off x="4864894" y="2786063"/>
            <a:ext cx="2602706"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122"/>
          <p:cNvCxnSpPr/>
          <p:nvPr userDrawn="1"/>
        </p:nvCxnSpPr>
        <p:spPr>
          <a:xfrm>
            <a:off x="1552575" y="4005263"/>
            <a:ext cx="2712244" cy="4762"/>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9" name="Resim 7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79519" y="2597150"/>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Resim 8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5375" y="3863975"/>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13"/>
          <p:cNvGrpSpPr/>
          <p:nvPr userDrawn="1"/>
        </p:nvGrpSpPr>
        <p:grpSpPr>
          <a:xfrm>
            <a:off x="4446455" y="5208398"/>
            <a:ext cx="265509" cy="352956"/>
            <a:chOff x="5918994" y="3280833"/>
            <a:chExt cx="354012" cy="352956"/>
          </a:xfrm>
          <a:solidFill>
            <a:schemeClr val="accent3"/>
          </a:solidFill>
        </p:grpSpPr>
        <p:sp>
          <p:nvSpPr>
            <p:cNvPr id="32" name="Oval 31"/>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33" name="Freeform 15"/>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sp>
        <p:nvSpPr>
          <p:cNvPr id="77" name="Metin Yer Tutucusu 76"/>
          <p:cNvSpPr>
            <a:spLocks noGrp="1"/>
          </p:cNvSpPr>
          <p:nvPr>
            <p:ph type="body" sz="quarter" idx="11"/>
          </p:nvPr>
        </p:nvSpPr>
        <p:spPr>
          <a:xfrm>
            <a:off x="5366658" y="3181228"/>
            <a:ext cx="2636044" cy="930275"/>
          </a:xfrm>
        </p:spPr>
        <p:txBody>
          <a:bodyPr>
            <a:noAutofit/>
          </a:bodyPr>
          <a:lstStyle>
            <a:lvl1pPr marL="0" indent="0" algn="r" eaLnBrk="1" fontAlgn="auto" hangingPunct="1">
              <a:spcBef>
                <a:spcPts val="0"/>
              </a:spcBef>
              <a:spcAft>
                <a:spcPts val="0"/>
              </a:spcAft>
              <a:buFont typeface="+mj-lt"/>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79" name="Metin Yer Tutucusu 78"/>
          <p:cNvSpPr>
            <a:spLocks noGrp="1"/>
          </p:cNvSpPr>
          <p:nvPr>
            <p:ph type="body" sz="quarter" idx="12"/>
          </p:nvPr>
        </p:nvSpPr>
        <p:spPr>
          <a:xfrm>
            <a:off x="948213" y="4409168"/>
            <a:ext cx="2707481" cy="1390650"/>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34"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smtClean="0"/>
              <a:t>Asıl metin stillerini düzenlemek için tıklatın</a:t>
            </a:r>
          </a:p>
        </p:txBody>
      </p:sp>
      <p:sp>
        <p:nvSpPr>
          <p:cNvPr id="35" name="Metin Yer Tutucusu 9"/>
          <p:cNvSpPr>
            <a:spLocks noGrp="1"/>
          </p:cNvSpPr>
          <p:nvPr>
            <p:ph type="body" sz="quarter" idx="13"/>
          </p:nvPr>
        </p:nvSpPr>
        <p:spPr>
          <a:xfrm>
            <a:off x="3536158" y="1063625"/>
            <a:ext cx="2071688" cy="395288"/>
          </a:xfrm>
        </p:spPr>
        <p:txBody>
          <a:bodyPr>
            <a:noAutofit/>
          </a:bodyPr>
          <a:lstStyle>
            <a:lvl1pPr marL="0" indent="0" algn="ctr">
              <a:buNone/>
              <a:defRPr sz="2600">
                <a:solidFill>
                  <a:srgbClr val="16A08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smtClean="0"/>
              <a:t>Asıl metin stillerini düzenlemek için tıklatın</a:t>
            </a:r>
          </a:p>
        </p:txBody>
      </p:sp>
    </p:spTree>
    <p:extLst>
      <p:ext uri="{BB962C8B-B14F-4D97-AF65-F5344CB8AC3E}">
        <p14:creationId xmlns:p14="http://schemas.microsoft.com/office/powerpoint/2010/main" val="2253497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Rectangle 24"/>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Rectangle 25"/>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TextBox 2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117A515A-281D-47A4-8374-12D27B9B158C}"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8" name="Group 27"/>
          <p:cNvGrpSpPr>
            <a:grpSpLocks/>
          </p:cNvGrpSpPr>
          <p:nvPr userDrawn="1"/>
        </p:nvGrpSpPr>
        <p:grpSpPr bwMode="auto">
          <a:xfrm>
            <a:off x="260748" y="6408738"/>
            <a:ext cx="167878" cy="222250"/>
            <a:chOff x="4328868" y="5502988"/>
            <a:chExt cx="500307" cy="493774"/>
          </a:xfrm>
        </p:grpSpPr>
        <p:sp>
          <p:nvSpPr>
            <p:cNvPr id="9" name="Freeform 28">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0" name="Freeform 2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1" name="Group 30"/>
          <p:cNvGrpSpPr>
            <a:grpSpLocks/>
          </p:cNvGrpSpPr>
          <p:nvPr userDrawn="1"/>
        </p:nvGrpSpPr>
        <p:grpSpPr bwMode="auto">
          <a:xfrm flipH="1">
            <a:off x="700092" y="6408738"/>
            <a:ext cx="167879" cy="222250"/>
            <a:chOff x="4328868" y="5502988"/>
            <a:chExt cx="500307" cy="493774"/>
          </a:xfrm>
        </p:grpSpPr>
        <p:sp>
          <p:nvSpPr>
            <p:cNvPr id="12" name="Freeform 31">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3" name="Freeform 3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4" name="Straight Connector 33"/>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Picture Placeholder 14"/>
          <p:cNvSpPr>
            <a:spLocks noGrp="1"/>
          </p:cNvSpPr>
          <p:nvPr>
            <p:ph type="pic" sz="quarter" idx="10"/>
          </p:nvPr>
        </p:nvSpPr>
        <p:spPr>
          <a:xfrm>
            <a:off x="894164" y="2152650"/>
            <a:ext cx="2405063" cy="3138488"/>
          </a:xfrm>
        </p:spPr>
        <p:txBody>
          <a:bodyPr rtlCol="0">
            <a:normAutofit/>
          </a:bodyPr>
          <a:lstStyle>
            <a:lvl1pPr>
              <a:defRPr sz="1600">
                <a:solidFill>
                  <a:schemeClr val="accent2"/>
                </a:solidFill>
              </a:defRPr>
            </a:lvl1pPr>
          </a:lstStyle>
          <a:p>
            <a:pPr lvl="0"/>
            <a:endParaRPr lang="id-ID" noProof="0"/>
          </a:p>
        </p:txBody>
      </p:sp>
      <p:sp>
        <p:nvSpPr>
          <p:cNvPr id="16" name="Picture Placeholder 14"/>
          <p:cNvSpPr>
            <a:spLocks noGrp="1"/>
          </p:cNvSpPr>
          <p:nvPr>
            <p:ph type="pic" sz="quarter" idx="11"/>
          </p:nvPr>
        </p:nvSpPr>
        <p:spPr>
          <a:xfrm>
            <a:off x="3365871" y="2152650"/>
            <a:ext cx="2405063" cy="3138488"/>
          </a:xfrm>
        </p:spPr>
        <p:txBody>
          <a:bodyPr rtlCol="0">
            <a:normAutofit/>
          </a:bodyPr>
          <a:lstStyle>
            <a:lvl1pPr>
              <a:defRPr sz="1600">
                <a:solidFill>
                  <a:schemeClr val="accent2"/>
                </a:solidFill>
              </a:defRPr>
            </a:lvl1pPr>
          </a:lstStyle>
          <a:p>
            <a:pPr lvl="0"/>
            <a:endParaRPr lang="id-ID" noProof="0"/>
          </a:p>
        </p:txBody>
      </p:sp>
      <p:sp>
        <p:nvSpPr>
          <p:cNvPr id="17" name="Picture Placeholder 14"/>
          <p:cNvSpPr>
            <a:spLocks noGrp="1"/>
          </p:cNvSpPr>
          <p:nvPr>
            <p:ph type="pic" sz="quarter" idx="12"/>
          </p:nvPr>
        </p:nvSpPr>
        <p:spPr>
          <a:xfrm>
            <a:off x="5857448" y="2152650"/>
            <a:ext cx="2405063" cy="3138488"/>
          </a:xfr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505166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13"/>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D2EDAA63-18DD-4C41-98DD-90791E5CBCCE}"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10" name="Freeform 24">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26"/>
          <p:cNvGrpSpPr>
            <a:grpSpLocks/>
          </p:cNvGrpSpPr>
          <p:nvPr userDrawn="1"/>
        </p:nvGrpSpPr>
        <p:grpSpPr bwMode="auto">
          <a:xfrm flipH="1">
            <a:off x="700092" y="6408738"/>
            <a:ext cx="167879" cy="222250"/>
            <a:chOff x="4328868" y="5502988"/>
            <a:chExt cx="500307" cy="493774"/>
          </a:xfrm>
        </p:grpSpPr>
        <p:sp>
          <p:nvSpPr>
            <p:cNvPr id="13" name="Freeform 27">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9"/>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Picture Placeholder 3"/>
          <p:cNvSpPr>
            <a:spLocks noGrp="1"/>
          </p:cNvSpPr>
          <p:nvPr>
            <p:ph type="pic" sz="quarter" idx="10"/>
          </p:nvPr>
        </p:nvSpPr>
        <p:spPr>
          <a:xfrm>
            <a:off x="784100" y="2283008"/>
            <a:ext cx="3727308" cy="3753338"/>
          </a:xfrm>
        </p:spPr>
        <p:txBody>
          <a:bodyPr rtlCol="0">
            <a:normAutofit/>
          </a:bodyPr>
          <a:lstStyle>
            <a:lvl1pPr>
              <a:defRPr sz="1800">
                <a:solidFill>
                  <a:schemeClr val="accent2"/>
                </a:solidFill>
              </a:defRPr>
            </a:lvl1pPr>
          </a:lstStyle>
          <a:p>
            <a:pPr lvl="0"/>
            <a:endParaRPr lang="id-ID" noProof="0"/>
          </a:p>
        </p:txBody>
      </p:sp>
      <p:sp>
        <p:nvSpPr>
          <p:cNvPr id="9" name="Picture Placeholder 3"/>
          <p:cNvSpPr>
            <a:spLocks noGrp="1"/>
          </p:cNvSpPr>
          <p:nvPr>
            <p:ph type="pic" sz="quarter" idx="11"/>
          </p:nvPr>
        </p:nvSpPr>
        <p:spPr>
          <a:xfrm>
            <a:off x="4887572" y="2283008"/>
            <a:ext cx="3727308" cy="3753338"/>
          </a:xfrm>
        </p:spPr>
        <p:txBody>
          <a:bodyPr rtlCol="0">
            <a:normAutofit/>
          </a:bodyPr>
          <a:lstStyle>
            <a:lvl1pPr>
              <a:defRPr sz="1800">
                <a:solidFill>
                  <a:schemeClr val="accent2"/>
                </a:solidFill>
              </a:defRPr>
            </a:lvl1pPr>
          </a:lstStyle>
          <a:p>
            <a:pPr lvl="0"/>
            <a:endParaRPr lang="id-ID" noProof="0"/>
          </a:p>
        </p:txBody>
      </p:sp>
    </p:spTree>
    <p:extLst>
      <p:ext uri="{BB962C8B-B14F-4D97-AF65-F5344CB8AC3E}">
        <p14:creationId xmlns:p14="http://schemas.microsoft.com/office/powerpoint/2010/main" val="2394059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 name="Rectangle 12"/>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4" name="Rectangle 13"/>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21"/>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03494A05-0904-408C-92F3-E5172B9A6C4D}"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6" name="Group 22"/>
          <p:cNvGrpSpPr>
            <a:grpSpLocks/>
          </p:cNvGrpSpPr>
          <p:nvPr userDrawn="1"/>
        </p:nvGrpSpPr>
        <p:grpSpPr bwMode="auto">
          <a:xfrm>
            <a:off x="260748" y="6408738"/>
            <a:ext cx="167878" cy="222250"/>
            <a:chOff x="4328868" y="5502988"/>
            <a:chExt cx="500307" cy="493774"/>
          </a:xfrm>
        </p:grpSpPr>
        <p:sp>
          <p:nvSpPr>
            <p:cNvPr id="7" name="Freeform 23">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8"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9" name="Group 25"/>
          <p:cNvGrpSpPr>
            <a:grpSpLocks/>
          </p:cNvGrpSpPr>
          <p:nvPr userDrawn="1"/>
        </p:nvGrpSpPr>
        <p:grpSpPr bwMode="auto">
          <a:xfrm flipH="1">
            <a:off x="700092" y="6408738"/>
            <a:ext cx="167879" cy="222250"/>
            <a:chOff x="4328868" y="5502988"/>
            <a:chExt cx="500307" cy="493774"/>
          </a:xfrm>
        </p:grpSpPr>
        <p:sp>
          <p:nvSpPr>
            <p:cNvPr id="11" name="Freeform 26">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8"/>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Picture Placeholder 3"/>
          <p:cNvSpPr>
            <a:spLocks noGrp="1"/>
          </p:cNvSpPr>
          <p:nvPr>
            <p:ph type="pic" sz="quarter" idx="10"/>
          </p:nvPr>
        </p:nvSpPr>
        <p:spPr>
          <a:xfrm>
            <a:off x="784100" y="2283008"/>
            <a:ext cx="3727308" cy="3753338"/>
          </a:xfrm>
        </p:spPr>
        <p:txBody>
          <a:bodyPr rtlCol="0">
            <a:normAutofit/>
          </a:bodyPr>
          <a:lstStyle>
            <a:lvl1pPr>
              <a:defRPr sz="2000">
                <a:solidFill>
                  <a:schemeClr val="accent2"/>
                </a:solidFill>
              </a:defRPr>
            </a:lvl1pPr>
          </a:lstStyle>
          <a:p>
            <a:pPr lvl="0"/>
            <a:endParaRPr lang="id-ID" noProof="0"/>
          </a:p>
        </p:txBody>
      </p:sp>
    </p:spTree>
    <p:extLst>
      <p:ext uri="{BB962C8B-B14F-4D97-AF65-F5344CB8AC3E}">
        <p14:creationId xmlns:p14="http://schemas.microsoft.com/office/powerpoint/2010/main" val="2920506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Rectangle 14"/>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Rectangle 15"/>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TextBox 23"/>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5FB1C4A5-9E89-4FD8-9F27-6C47EB03729B}"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10" name="Group 24"/>
          <p:cNvGrpSpPr>
            <a:grpSpLocks/>
          </p:cNvGrpSpPr>
          <p:nvPr userDrawn="1"/>
        </p:nvGrpSpPr>
        <p:grpSpPr bwMode="auto">
          <a:xfrm>
            <a:off x="260748" y="6408738"/>
            <a:ext cx="167878" cy="222250"/>
            <a:chOff x="4328868" y="5502988"/>
            <a:chExt cx="500307" cy="493774"/>
          </a:xfrm>
        </p:grpSpPr>
        <p:sp>
          <p:nvSpPr>
            <p:cNvPr id="11" name="Freeform 25">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3" name="Group 27"/>
          <p:cNvGrpSpPr>
            <a:grpSpLocks/>
          </p:cNvGrpSpPr>
          <p:nvPr userDrawn="1"/>
        </p:nvGrpSpPr>
        <p:grpSpPr bwMode="auto">
          <a:xfrm flipH="1">
            <a:off x="700092" y="6408738"/>
            <a:ext cx="167879" cy="222250"/>
            <a:chOff x="4328868" y="5502988"/>
            <a:chExt cx="500307" cy="493774"/>
          </a:xfrm>
        </p:grpSpPr>
        <p:sp>
          <p:nvSpPr>
            <p:cNvPr id="14" name="Freeform 28">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5"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6" name="Straight Connector 30"/>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2"/>
          </p:nvPr>
        </p:nvSpPr>
        <p:spPr>
          <a:xfrm>
            <a:off x="0" y="0"/>
            <a:ext cx="9144000" cy="3143250"/>
          </a:xfrm>
        </p:spPr>
        <p:txBody>
          <a:bodyPr rtlCol="0">
            <a:normAutofit/>
          </a:bodyPr>
          <a:lstStyle>
            <a:lvl1pPr>
              <a:defRPr sz="2000">
                <a:solidFill>
                  <a:schemeClr val="accent2"/>
                </a:solidFill>
              </a:defRPr>
            </a:lvl1pPr>
          </a:lstStyle>
          <a:p>
            <a:pPr lvl="0"/>
            <a:endParaRPr lang="id-ID" noProof="0"/>
          </a:p>
        </p:txBody>
      </p:sp>
      <p:sp>
        <p:nvSpPr>
          <p:cNvPr id="8" name="Picture Placeholder 3"/>
          <p:cNvSpPr>
            <a:spLocks noGrp="1"/>
          </p:cNvSpPr>
          <p:nvPr>
            <p:ph type="pic" sz="quarter" idx="11"/>
          </p:nvPr>
        </p:nvSpPr>
        <p:spPr>
          <a:xfrm>
            <a:off x="1092443" y="1280878"/>
            <a:ext cx="1162755" cy="2598991"/>
          </a:xfrm>
        </p:spPr>
        <p:txBody>
          <a:bodyPr rtlCol="0">
            <a:normAutofit/>
          </a:bodyPr>
          <a:lstStyle>
            <a:lvl1pPr>
              <a:defRPr sz="1800">
                <a:solidFill>
                  <a:schemeClr val="accent2"/>
                </a:solidFill>
              </a:defRPr>
            </a:lvl1pPr>
          </a:lstStyle>
          <a:p>
            <a:pPr lvl="0"/>
            <a:endParaRPr lang="id-ID" noProof="0" dirty="0"/>
          </a:p>
        </p:txBody>
      </p:sp>
      <p:sp>
        <p:nvSpPr>
          <p:cNvPr id="9" name="Picture Placeholder 3"/>
          <p:cNvSpPr>
            <a:spLocks noGrp="1"/>
          </p:cNvSpPr>
          <p:nvPr>
            <p:ph type="pic" sz="quarter" idx="10"/>
          </p:nvPr>
        </p:nvSpPr>
        <p:spPr>
          <a:xfrm>
            <a:off x="2141805" y="839422"/>
            <a:ext cx="1332310" cy="2977979"/>
          </a:xfrm>
        </p:spPr>
        <p:txBody>
          <a:bodyPr rtlCol="0">
            <a:normAutofit/>
          </a:bodyPr>
          <a:lstStyle>
            <a:lvl1pPr>
              <a:defRPr sz="1800">
                <a:solidFill>
                  <a:schemeClr val="accent2"/>
                </a:solidFill>
              </a:defRPr>
            </a:lvl1pPr>
          </a:lstStyle>
          <a:p>
            <a:pPr lvl="0"/>
            <a:endParaRPr lang="id-ID" noProof="0" dirty="0"/>
          </a:p>
        </p:txBody>
      </p:sp>
    </p:spTree>
    <p:extLst>
      <p:ext uri="{BB962C8B-B14F-4D97-AF65-F5344CB8AC3E}">
        <p14:creationId xmlns:p14="http://schemas.microsoft.com/office/powerpoint/2010/main" val="21222084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3" name="Rectangle 12"/>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4" name="Rectangle 13"/>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21"/>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6B48DC7D-2F71-4EF2-B680-5142F594C669}"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6" name="Group 22"/>
          <p:cNvGrpSpPr>
            <a:grpSpLocks/>
          </p:cNvGrpSpPr>
          <p:nvPr userDrawn="1"/>
        </p:nvGrpSpPr>
        <p:grpSpPr bwMode="auto">
          <a:xfrm>
            <a:off x="260748" y="6408738"/>
            <a:ext cx="167878" cy="222250"/>
            <a:chOff x="4328868" y="5502988"/>
            <a:chExt cx="500307" cy="493774"/>
          </a:xfrm>
        </p:grpSpPr>
        <p:sp>
          <p:nvSpPr>
            <p:cNvPr id="7" name="Freeform 23">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8"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9" name="Group 25"/>
          <p:cNvGrpSpPr>
            <a:grpSpLocks/>
          </p:cNvGrpSpPr>
          <p:nvPr userDrawn="1"/>
        </p:nvGrpSpPr>
        <p:grpSpPr bwMode="auto">
          <a:xfrm flipH="1">
            <a:off x="700092" y="6408738"/>
            <a:ext cx="167879" cy="222250"/>
            <a:chOff x="4328868" y="5502988"/>
            <a:chExt cx="500307" cy="493774"/>
          </a:xfrm>
        </p:grpSpPr>
        <p:sp>
          <p:nvSpPr>
            <p:cNvPr id="11" name="Freeform 26">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8"/>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Picture Placeholder 3"/>
          <p:cNvSpPr>
            <a:spLocks noGrp="1"/>
          </p:cNvSpPr>
          <p:nvPr>
            <p:ph type="pic" sz="quarter" idx="11"/>
          </p:nvPr>
        </p:nvSpPr>
        <p:spPr>
          <a:xfrm>
            <a:off x="3949729" y="3164628"/>
            <a:ext cx="5114993" cy="4020519"/>
          </a:xfrm>
        </p:spPr>
        <p:txBody>
          <a:bodyPr rtlCol="0">
            <a:normAutofit/>
          </a:bodyPr>
          <a:lstStyle>
            <a:lvl1pPr>
              <a:defRPr sz="1800">
                <a:solidFill>
                  <a:schemeClr val="accent2"/>
                </a:solidFill>
              </a:defRPr>
            </a:lvl1pPr>
          </a:lstStyle>
          <a:p>
            <a:pPr lvl="0"/>
            <a:endParaRPr lang="id-ID" noProof="0" dirty="0"/>
          </a:p>
        </p:txBody>
      </p:sp>
    </p:spTree>
    <p:extLst>
      <p:ext uri="{BB962C8B-B14F-4D97-AF65-F5344CB8AC3E}">
        <p14:creationId xmlns:p14="http://schemas.microsoft.com/office/powerpoint/2010/main" val="589321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5" name="Rectangle 13"/>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Rectangle 1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TextBox 22"/>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CB24766E-8756-4C1C-B450-6BB2F42EEBB1}"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9" name="Group 23"/>
          <p:cNvGrpSpPr>
            <a:grpSpLocks/>
          </p:cNvGrpSpPr>
          <p:nvPr userDrawn="1"/>
        </p:nvGrpSpPr>
        <p:grpSpPr bwMode="auto">
          <a:xfrm>
            <a:off x="260748" y="6408738"/>
            <a:ext cx="167878" cy="222250"/>
            <a:chOff x="4328868" y="5502988"/>
            <a:chExt cx="500307" cy="493774"/>
          </a:xfrm>
        </p:grpSpPr>
        <p:sp>
          <p:nvSpPr>
            <p:cNvPr id="10" name="Freeform 24">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26"/>
          <p:cNvGrpSpPr>
            <a:grpSpLocks/>
          </p:cNvGrpSpPr>
          <p:nvPr userDrawn="1"/>
        </p:nvGrpSpPr>
        <p:grpSpPr bwMode="auto">
          <a:xfrm flipH="1">
            <a:off x="700092" y="6408738"/>
            <a:ext cx="167879" cy="222250"/>
            <a:chOff x="4328868" y="5502988"/>
            <a:chExt cx="500307" cy="493774"/>
          </a:xfrm>
        </p:grpSpPr>
        <p:sp>
          <p:nvSpPr>
            <p:cNvPr id="13" name="Freeform 27">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9"/>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1"/>
          </p:nvPr>
        </p:nvSpPr>
        <p:spPr>
          <a:xfrm>
            <a:off x="0" y="-23813"/>
            <a:ext cx="9144000" cy="4117976"/>
          </a:xfrm>
        </p:spPr>
        <p:txBody>
          <a:bodyPr rtlCol="0">
            <a:normAutofit/>
          </a:bodyPr>
          <a:lstStyle>
            <a:lvl1pPr>
              <a:defRPr>
                <a:solidFill>
                  <a:schemeClr val="accent2"/>
                </a:solidFill>
              </a:defRPr>
            </a:lvl1pPr>
          </a:lstStyle>
          <a:p>
            <a:pPr lvl="0"/>
            <a:endParaRPr lang="id-ID" noProof="0"/>
          </a:p>
        </p:txBody>
      </p:sp>
      <p:sp>
        <p:nvSpPr>
          <p:cNvPr id="8" name="Picture Placeholder 3"/>
          <p:cNvSpPr>
            <a:spLocks noGrp="1"/>
          </p:cNvSpPr>
          <p:nvPr>
            <p:ph type="pic" sz="quarter" idx="10"/>
          </p:nvPr>
        </p:nvSpPr>
        <p:spPr>
          <a:xfrm>
            <a:off x="4876743" y="662473"/>
            <a:ext cx="2051237" cy="2969860"/>
          </a:xfrm>
          <a:custGeom>
            <a:avLst/>
            <a:gdLst>
              <a:gd name="connsiteX0" fmla="*/ 0 w 2091170"/>
              <a:gd name="connsiteY0" fmla="*/ 0 h 3109819"/>
              <a:gd name="connsiteX1" fmla="*/ 2091170 w 2091170"/>
              <a:gd name="connsiteY1" fmla="*/ 0 h 3109819"/>
              <a:gd name="connsiteX2" fmla="*/ 2091170 w 2091170"/>
              <a:gd name="connsiteY2" fmla="*/ 3109819 h 3109819"/>
              <a:gd name="connsiteX3" fmla="*/ 0 w 2091170"/>
              <a:gd name="connsiteY3" fmla="*/ 3109819 h 3109819"/>
              <a:gd name="connsiteX4" fmla="*/ 0 w 2091170"/>
              <a:gd name="connsiteY4" fmla="*/ 0 h 3109819"/>
              <a:gd name="connsiteX0" fmla="*/ 0 w 2091170"/>
              <a:gd name="connsiteY0" fmla="*/ 317241 h 3427060"/>
              <a:gd name="connsiteX1" fmla="*/ 1363383 w 2091170"/>
              <a:gd name="connsiteY1" fmla="*/ 0 h 3427060"/>
              <a:gd name="connsiteX2" fmla="*/ 2091170 w 2091170"/>
              <a:gd name="connsiteY2" fmla="*/ 3427060 h 3427060"/>
              <a:gd name="connsiteX3" fmla="*/ 0 w 2091170"/>
              <a:gd name="connsiteY3" fmla="*/ 3427060 h 3427060"/>
              <a:gd name="connsiteX4" fmla="*/ 0 w 2091170"/>
              <a:gd name="connsiteY4" fmla="*/ 317241 h 3427060"/>
              <a:gd name="connsiteX0" fmla="*/ 0 w 2734983"/>
              <a:gd name="connsiteY0" fmla="*/ 317241 h 3427060"/>
              <a:gd name="connsiteX1" fmla="*/ 1363383 w 2734983"/>
              <a:gd name="connsiteY1" fmla="*/ 0 h 3427060"/>
              <a:gd name="connsiteX2" fmla="*/ 2734983 w 2734983"/>
              <a:gd name="connsiteY2" fmla="*/ 2521990 h 3427060"/>
              <a:gd name="connsiteX3" fmla="*/ 0 w 2734983"/>
              <a:gd name="connsiteY3" fmla="*/ 3427060 h 3427060"/>
              <a:gd name="connsiteX4" fmla="*/ 0 w 2734983"/>
              <a:gd name="connsiteY4" fmla="*/ 317241 h 3427060"/>
              <a:gd name="connsiteX0" fmla="*/ 0 w 2734983"/>
              <a:gd name="connsiteY0" fmla="*/ 317241 h 2969860"/>
              <a:gd name="connsiteX1" fmla="*/ 1363383 w 2734983"/>
              <a:gd name="connsiteY1" fmla="*/ 0 h 2969860"/>
              <a:gd name="connsiteX2" fmla="*/ 2734983 w 2734983"/>
              <a:gd name="connsiteY2" fmla="*/ 2521990 h 2969860"/>
              <a:gd name="connsiteX3" fmla="*/ 1408923 w 2734983"/>
              <a:gd name="connsiteY3" fmla="*/ 2969860 h 2969860"/>
              <a:gd name="connsiteX4" fmla="*/ 0 w 2734983"/>
              <a:gd name="connsiteY4" fmla="*/ 317241 h 296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983" h="2969860">
                <a:moveTo>
                  <a:pt x="0" y="317241"/>
                </a:moveTo>
                <a:lnTo>
                  <a:pt x="1363383" y="0"/>
                </a:lnTo>
                <a:lnTo>
                  <a:pt x="2734983" y="2521990"/>
                </a:lnTo>
                <a:lnTo>
                  <a:pt x="1408923" y="2969860"/>
                </a:lnTo>
                <a:lnTo>
                  <a:pt x="0" y="317241"/>
                </a:lnTo>
                <a:close/>
              </a:path>
            </a:pathLst>
          </a:custGeom>
        </p:spPr>
        <p:txBody>
          <a:bodyPr rtlCol="0">
            <a:normAutofit/>
          </a:bodyPr>
          <a:lstStyle>
            <a:lvl1pPr>
              <a:defRPr sz="1600">
                <a:solidFill>
                  <a:schemeClr val="bg1"/>
                </a:solidFill>
              </a:defRPr>
            </a:lvl1pPr>
          </a:lstStyle>
          <a:p>
            <a:pPr lvl="0"/>
            <a:endParaRPr lang="id-ID" noProof="0" dirty="0"/>
          </a:p>
        </p:txBody>
      </p:sp>
    </p:spTree>
    <p:extLst>
      <p:ext uri="{BB962C8B-B14F-4D97-AF65-F5344CB8AC3E}">
        <p14:creationId xmlns:p14="http://schemas.microsoft.com/office/powerpoint/2010/main" val="3044450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8"/>
          <p:cNvSpPr/>
          <p:nvPr userDrawn="1"/>
        </p:nvSpPr>
        <p:spPr>
          <a:xfrm>
            <a:off x="5" y="0"/>
            <a:ext cx="9140429" cy="4000500"/>
          </a:xfrm>
          <a:prstGeom prst="rect">
            <a:avLst/>
          </a:prstGeom>
          <a:pattFill prst="pct90">
            <a:fgClr>
              <a:schemeClr val="tx2">
                <a:lumMod val="7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13"/>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0728EB5D-F90E-4453-9CAD-C2F74DF98187}"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8" name="Freeform 24">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1" name="Group 26"/>
          <p:cNvGrpSpPr>
            <a:grpSpLocks/>
          </p:cNvGrpSpPr>
          <p:nvPr userDrawn="1"/>
        </p:nvGrpSpPr>
        <p:grpSpPr bwMode="auto">
          <a:xfrm flipH="1">
            <a:off x="700092" y="6408738"/>
            <a:ext cx="167879" cy="222250"/>
            <a:chOff x="4328868" y="5502988"/>
            <a:chExt cx="500307" cy="493774"/>
          </a:xfrm>
        </p:grpSpPr>
        <p:sp>
          <p:nvSpPr>
            <p:cNvPr id="12" name="Freeform 27">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3"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4" name="Straight Connector 29"/>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0"/>
          </p:nvPr>
        </p:nvSpPr>
        <p:spPr>
          <a:xfrm>
            <a:off x="3198829" y="1704109"/>
            <a:ext cx="2724859" cy="2288465"/>
          </a:xfrm>
        </p:spPr>
        <p:txBody>
          <a:bodyPr rtlCol="0">
            <a:normAutofit/>
          </a:bodyPr>
          <a:lstStyle>
            <a:lvl1pPr>
              <a:defRPr sz="2000">
                <a:solidFill>
                  <a:schemeClr val="accent2"/>
                </a:solidFill>
              </a:defRPr>
            </a:lvl1pPr>
          </a:lstStyle>
          <a:p>
            <a:pPr lvl="0"/>
            <a:endParaRPr lang="id-ID" noProof="0"/>
          </a:p>
        </p:txBody>
      </p:sp>
    </p:spTree>
    <p:extLst>
      <p:ext uri="{BB962C8B-B14F-4D97-AF65-F5344CB8AC3E}">
        <p14:creationId xmlns:p14="http://schemas.microsoft.com/office/powerpoint/2010/main" val="266979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3" name="Rectangle 12"/>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4" name="Rectangle 13"/>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21"/>
          <p:cNvSpPr txBox="1">
            <a:spLocks noChangeArrowheads="1"/>
          </p:cNvSpPr>
          <p:nvPr userDrawn="1"/>
        </p:nvSpPr>
        <p:spPr bwMode="auto">
          <a:xfrm>
            <a:off x="8596606" y="379424"/>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6715D357-2946-4964-98C1-23C75D10F0C4}"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6" name="Group 22"/>
          <p:cNvGrpSpPr>
            <a:grpSpLocks/>
          </p:cNvGrpSpPr>
          <p:nvPr userDrawn="1"/>
        </p:nvGrpSpPr>
        <p:grpSpPr bwMode="auto">
          <a:xfrm>
            <a:off x="260748" y="6408738"/>
            <a:ext cx="167878" cy="222250"/>
            <a:chOff x="4328868" y="5502988"/>
            <a:chExt cx="500307" cy="493774"/>
          </a:xfrm>
        </p:grpSpPr>
        <p:sp>
          <p:nvSpPr>
            <p:cNvPr id="7" name="Freeform 23">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4">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0" name="Group 25"/>
          <p:cNvGrpSpPr>
            <a:grpSpLocks/>
          </p:cNvGrpSpPr>
          <p:nvPr userDrawn="1"/>
        </p:nvGrpSpPr>
        <p:grpSpPr bwMode="auto">
          <a:xfrm flipH="1">
            <a:off x="700092" y="6408738"/>
            <a:ext cx="167879" cy="222250"/>
            <a:chOff x="4328868" y="5502988"/>
            <a:chExt cx="500307" cy="493774"/>
          </a:xfrm>
        </p:grpSpPr>
        <p:sp>
          <p:nvSpPr>
            <p:cNvPr id="11" name="Freeform 26">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7">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8"/>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sz="quarter" idx="10"/>
          </p:nvPr>
        </p:nvSpPr>
        <p:spPr>
          <a:xfrm>
            <a:off x="0" y="2140438"/>
            <a:ext cx="9144000" cy="3241193"/>
          </a:xfrm>
        </p:spPr>
        <p:txBody>
          <a:bodyPr rtlCol="0">
            <a:normAutofit/>
          </a:bodyPr>
          <a:lstStyle>
            <a:lvl1pPr>
              <a:defRPr>
                <a:solidFill>
                  <a:schemeClr val="accent2"/>
                </a:solidFill>
              </a:defRPr>
            </a:lvl1pPr>
          </a:lstStyle>
          <a:p>
            <a:pPr lvl="0"/>
            <a:endParaRPr lang="id-ID" noProof="0"/>
          </a:p>
        </p:txBody>
      </p:sp>
    </p:spTree>
    <p:extLst>
      <p:ext uri="{BB962C8B-B14F-4D97-AF65-F5344CB8AC3E}">
        <p14:creationId xmlns:p14="http://schemas.microsoft.com/office/powerpoint/2010/main" val="11006727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5" name="Rectangle 13"/>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Rectangle 22"/>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TextBox 23"/>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54D3800E-DF0C-4AF3-A281-D77E911AB991}"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8" name="Group 24"/>
          <p:cNvGrpSpPr>
            <a:grpSpLocks/>
          </p:cNvGrpSpPr>
          <p:nvPr userDrawn="1"/>
        </p:nvGrpSpPr>
        <p:grpSpPr bwMode="auto">
          <a:xfrm>
            <a:off x="260748" y="6408738"/>
            <a:ext cx="167878" cy="222250"/>
            <a:chOff x="4328868" y="5502988"/>
            <a:chExt cx="500307" cy="493774"/>
          </a:xfrm>
        </p:grpSpPr>
        <p:sp>
          <p:nvSpPr>
            <p:cNvPr id="9" name="Freeform 25">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0"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1" name="Group 27"/>
          <p:cNvGrpSpPr>
            <a:grpSpLocks/>
          </p:cNvGrpSpPr>
          <p:nvPr userDrawn="1"/>
        </p:nvGrpSpPr>
        <p:grpSpPr bwMode="auto">
          <a:xfrm flipH="1">
            <a:off x="700092" y="6408738"/>
            <a:ext cx="167879" cy="222250"/>
            <a:chOff x="4328868" y="5502988"/>
            <a:chExt cx="500307" cy="493774"/>
          </a:xfrm>
        </p:grpSpPr>
        <p:sp>
          <p:nvSpPr>
            <p:cNvPr id="12" name="Freeform 28">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3"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4" name="Straight Connector 30"/>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972081" y="3516324"/>
            <a:ext cx="1025128" cy="1366837"/>
          </a:xfrm>
          <a:prstGeom prst="ellipse">
            <a:avLst/>
          </a:prstGeom>
          <a:ln w="57150">
            <a:solidFill>
              <a:schemeClr val="accent1"/>
            </a:solidFill>
          </a:ln>
        </p:spPr>
        <p:txBody>
          <a:bodyPr rtlCol="0">
            <a:normAutofit/>
          </a:bodyPr>
          <a:lstStyle>
            <a:lvl1pPr>
              <a:defRPr sz="1400">
                <a:solidFill>
                  <a:schemeClr val="accent2"/>
                </a:solidFill>
              </a:defRPr>
            </a:lvl1pPr>
          </a:lstStyle>
          <a:p>
            <a:pPr lvl="0"/>
            <a:endParaRPr lang="id-ID" noProof="0"/>
          </a:p>
        </p:txBody>
      </p:sp>
      <p:sp>
        <p:nvSpPr>
          <p:cNvPr id="16" name="Picture Placeholder 3"/>
          <p:cNvSpPr>
            <a:spLocks noGrp="1"/>
          </p:cNvSpPr>
          <p:nvPr>
            <p:ph type="pic" sz="quarter" idx="11"/>
          </p:nvPr>
        </p:nvSpPr>
        <p:spPr>
          <a:xfrm>
            <a:off x="7146795" y="4823220"/>
            <a:ext cx="1025128" cy="1366837"/>
          </a:xfrm>
          <a:prstGeom prst="ellipse">
            <a:avLst/>
          </a:prstGeom>
          <a:ln w="57150">
            <a:solidFill>
              <a:schemeClr val="accent2"/>
            </a:solidFill>
          </a:ln>
        </p:spPr>
        <p:txBody>
          <a:bodyPr rtlCol="0">
            <a:normAutofit/>
          </a:bodyPr>
          <a:lstStyle>
            <a:lvl1pPr>
              <a:defRPr sz="1400">
                <a:solidFill>
                  <a:schemeClr val="accent5"/>
                </a:solidFill>
              </a:defRPr>
            </a:lvl1pPr>
          </a:lstStyle>
          <a:p>
            <a:pPr lvl="0"/>
            <a:endParaRPr lang="id-ID" noProof="0" dirty="0"/>
          </a:p>
        </p:txBody>
      </p:sp>
    </p:spTree>
    <p:extLst>
      <p:ext uri="{BB962C8B-B14F-4D97-AF65-F5344CB8AC3E}">
        <p14:creationId xmlns:p14="http://schemas.microsoft.com/office/powerpoint/2010/main" val="42550254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6" name="Rectangle 23"/>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Rectangle 2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8" name="TextBox 25"/>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9676BE52-B70E-4F1E-B591-CC2E6806C43D}"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9" name="Group 26"/>
          <p:cNvGrpSpPr>
            <a:grpSpLocks/>
          </p:cNvGrpSpPr>
          <p:nvPr userDrawn="1"/>
        </p:nvGrpSpPr>
        <p:grpSpPr bwMode="auto">
          <a:xfrm>
            <a:off x="260748" y="6408738"/>
            <a:ext cx="167878" cy="222250"/>
            <a:chOff x="4328868" y="5502988"/>
            <a:chExt cx="500307" cy="493774"/>
          </a:xfrm>
        </p:grpSpPr>
        <p:sp>
          <p:nvSpPr>
            <p:cNvPr id="10" name="Freeform 27">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2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29"/>
          <p:cNvGrpSpPr>
            <a:grpSpLocks/>
          </p:cNvGrpSpPr>
          <p:nvPr userDrawn="1"/>
        </p:nvGrpSpPr>
        <p:grpSpPr bwMode="auto">
          <a:xfrm flipH="1">
            <a:off x="700092" y="6408738"/>
            <a:ext cx="167879" cy="222250"/>
            <a:chOff x="4328868" y="5502988"/>
            <a:chExt cx="500307" cy="493774"/>
          </a:xfrm>
        </p:grpSpPr>
        <p:sp>
          <p:nvSpPr>
            <p:cNvPr id="13" name="Freeform 30">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3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32"/>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972081" y="3614802"/>
            <a:ext cx="1025128" cy="1366837"/>
          </a:xfrm>
          <a:prstGeom prst="ellipse">
            <a:avLst/>
          </a:prstGeom>
          <a:ln w="57150">
            <a:solidFill>
              <a:schemeClr val="accent5"/>
            </a:solidFill>
          </a:ln>
        </p:spPr>
        <p:txBody>
          <a:bodyPr rtlCol="0">
            <a:normAutofit/>
          </a:bodyPr>
          <a:lstStyle>
            <a:lvl1pPr>
              <a:defRPr sz="1400">
                <a:solidFill>
                  <a:schemeClr val="accent2"/>
                </a:solidFill>
              </a:defRPr>
            </a:lvl1pPr>
          </a:lstStyle>
          <a:p>
            <a:pPr lvl="0"/>
            <a:endParaRPr lang="id-ID" noProof="0" dirty="0"/>
          </a:p>
        </p:txBody>
      </p:sp>
      <p:sp>
        <p:nvSpPr>
          <p:cNvPr id="16" name="Picture Placeholder 3"/>
          <p:cNvSpPr>
            <a:spLocks noGrp="1"/>
          </p:cNvSpPr>
          <p:nvPr>
            <p:ph type="pic" sz="quarter" idx="11"/>
          </p:nvPr>
        </p:nvSpPr>
        <p:spPr>
          <a:xfrm>
            <a:off x="7146795" y="4921698"/>
            <a:ext cx="1025128" cy="1366837"/>
          </a:xfrm>
          <a:prstGeom prst="ellipse">
            <a:avLst/>
          </a:prstGeom>
          <a:ln w="57150">
            <a:solidFill>
              <a:schemeClr val="accent6"/>
            </a:solidFill>
          </a:ln>
        </p:spPr>
        <p:txBody>
          <a:bodyPr rtlCol="0">
            <a:normAutofit/>
          </a:bodyPr>
          <a:lstStyle>
            <a:lvl1pPr>
              <a:defRPr sz="1400">
                <a:solidFill>
                  <a:schemeClr val="accent2"/>
                </a:solidFill>
              </a:defRPr>
            </a:lvl1pPr>
          </a:lstStyle>
          <a:p>
            <a:pPr lvl="0"/>
            <a:endParaRPr lang="id-ID" noProof="0" dirty="0"/>
          </a:p>
        </p:txBody>
      </p:sp>
      <p:sp>
        <p:nvSpPr>
          <p:cNvPr id="49" name="Picture Placeholder 3"/>
          <p:cNvSpPr>
            <a:spLocks noGrp="1"/>
          </p:cNvSpPr>
          <p:nvPr>
            <p:ph type="pic" sz="quarter" idx="12"/>
          </p:nvPr>
        </p:nvSpPr>
        <p:spPr>
          <a:xfrm>
            <a:off x="972081" y="971214"/>
            <a:ext cx="1025128" cy="1366837"/>
          </a:xfrm>
          <a:prstGeom prst="ellipse">
            <a:avLst/>
          </a:prstGeom>
          <a:ln w="57150">
            <a:solidFill>
              <a:schemeClr val="accent3"/>
            </a:solidFill>
          </a:ln>
        </p:spPr>
        <p:txBody>
          <a:bodyPr rtlCol="0">
            <a:normAutofit/>
          </a:bodyPr>
          <a:lstStyle>
            <a:lvl1pPr>
              <a:defRPr sz="1400">
                <a:solidFill>
                  <a:schemeClr val="accent2"/>
                </a:solidFill>
              </a:defRPr>
            </a:lvl1pPr>
          </a:lstStyle>
          <a:p>
            <a:pPr lvl="0"/>
            <a:endParaRPr lang="id-ID" noProof="0" dirty="0"/>
          </a:p>
        </p:txBody>
      </p:sp>
      <p:sp>
        <p:nvSpPr>
          <p:cNvPr id="50" name="Picture Placeholder 3"/>
          <p:cNvSpPr>
            <a:spLocks noGrp="1"/>
          </p:cNvSpPr>
          <p:nvPr>
            <p:ph type="pic" sz="quarter" idx="13"/>
          </p:nvPr>
        </p:nvSpPr>
        <p:spPr>
          <a:xfrm>
            <a:off x="7146795" y="2278110"/>
            <a:ext cx="1025128" cy="1366837"/>
          </a:xfrm>
          <a:prstGeom prst="ellipse">
            <a:avLst/>
          </a:prstGeom>
          <a:ln w="57150">
            <a:solidFill>
              <a:schemeClr val="accent4"/>
            </a:solidFill>
          </a:ln>
        </p:spPr>
        <p:txBody>
          <a:bodyPr rtlCol="0">
            <a:normAutofit/>
          </a:bodyPr>
          <a:lstStyle>
            <a:lvl1pPr>
              <a:defRPr sz="1400">
                <a:solidFill>
                  <a:schemeClr val="accent2"/>
                </a:solidFill>
              </a:defRPr>
            </a:lvl1pPr>
          </a:lstStyle>
          <a:p>
            <a:pPr lvl="0"/>
            <a:endParaRPr lang="id-ID" noProof="0" dirty="0"/>
          </a:p>
        </p:txBody>
      </p:sp>
    </p:spTree>
    <p:extLst>
      <p:ext uri="{BB962C8B-B14F-4D97-AF65-F5344CB8AC3E}">
        <p14:creationId xmlns:p14="http://schemas.microsoft.com/office/powerpoint/2010/main" val="94892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ünite alt başlıkları - 4lüilk">
    <p:spTree>
      <p:nvGrpSpPr>
        <p:cNvPr id="1" name=""/>
        <p:cNvGrpSpPr/>
        <p:nvPr/>
      </p:nvGrpSpPr>
      <p:grpSpPr>
        <a:xfrm>
          <a:off x="0" y="0"/>
          <a:ext cx="0" cy="0"/>
          <a:chOff x="0" y="0"/>
          <a:chExt cx="0" cy="0"/>
        </a:xfrm>
      </p:grpSpPr>
      <p:sp>
        <p:nvSpPr>
          <p:cNvPr id="7"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FF97C42B-2D4E-4E1F-BA98-34A0EF679A9C}"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grpSp>
        <p:nvGrpSpPr>
          <p:cNvPr id="10" name="Group 5"/>
          <p:cNvGrpSpPr>
            <a:grpSpLocks/>
          </p:cNvGrpSpPr>
          <p:nvPr userDrawn="1"/>
        </p:nvGrpSpPr>
        <p:grpSpPr bwMode="auto">
          <a:xfrm>
            <a:off x="260748" y="6408738"/>
            <a:ext cx="167878" cy="222250"/>
            <a:chOff x="4328868" y="5502988"/>
            <a:chExt cx="500307" cy="493774"/>
          </a:xfrm>
        </p:grpSpPr>
        <p:sp>
          <p:nvSpPr>
            <p:cNvPr id="11" name="Freeform 7">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3" name="Group 9"/>
          <p:cNvGrpSpPr>
            <a:grpSpLocks/>
          </p:cNvGrpSpPr>
          <p:nvPr userDrawn="1"/>
        </p:nvGrpSpPr>
        <p:grpSpPr bwMode="auto">
          <a:xfrm flipH="1">
            <a:off x="700092" y="6408738"/>
            <a:ext cx="167879" cy="222250"/>
            <a:chOff x="4328868" y="5502988"/>
            <a:chExt cx="500307" cy="493774"/>
          </a:xfrm>
        </p:grpSpPr>
        <p:sp>
          <p:nvSpPr>
            <p:cNvPr id="14" name="Freeform 10">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5"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6" name="Straight Connector 3"/>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17"/>
          <p:cNvSpPr>
            <a:spLocks noChangeArrowheads="1"/>
          </p:cNvSpPr>
          <p:nvPr userDrawn="1"/>
        </p:nvSpPr>
        <p:spPr bwMode="auto">
          <a:xfrm>
            <a:off x="4552950" y="2860675"/>
            <a:ext cx="55960" cy="674688"/>
          </a:xfrm>
          <a:prstGeom prst="rect">
            <a:avLst/>
          </a:prstGeom>
          <a:solidFill>
            <a:schemeClr val="accent2"/>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18" name="Rectangle 121"/>
          <p:cNvSpPr>
            <a:spLocks noChangeArrowheads="1"/>
          </p:cNvSpPr>
          <p:nvPr userDrawn="1"/>
        </p:nvSpPr>
        <p:spPr bwMode="auto">
          <a:xfrm>
            <a:off x="4552950" y="3860811"/>
            <a:ext cx="55960" cy="766763"/>
          </a:xfrm>
          <a:prstGeom prst="rect">
            <a:avLst/>
          </a:prstGeom>
          <a:solidFill>
            <a:schemeClr val="accent3"/>
          </a:solidFill>
          <a:ln>
            <a:noFill/>
          </a:ln>
        </p:spPr>
        <p:txBody>
          <a:bodyPr/>
          <a:lstStyle/>
          <a:p>
            <a:pPr>
              <a:defRPr/>
            </a:pPr>
            <a:endParaRPr lang="id-ID">
              <a:solidFill>
                <a:prstClr val="black"/>
              </a:solidFill>
              <a:cs typeface="Arial" pitchFamily="34" charset="0"/>
            </a:endParaRPr>
          </a:p>
        </p:txBody>
      </p:sp>
      <p:sp>
        <p:nvSpPr>
          <p:cNvPr id="19" name="TextBox 50"/>
          <p:cNvSpPr txBox="1">
            <a:spLocks noChangeArrowheads="1"/>
          </p:cNvSpPr>
          <p:nvPr userDrawn="1"/>
        </p:nvSpPr>
        <p:spPr bwMode="auto">
          <a:xfrm>
            <a:off x="3735874" y="1298575"/>
            <a:ext cx="1672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mtClean="0">
                <a:solidFill>
                  <a:srgbClr val="A6A6A6"/>
                </a:solidFill>
                <a:latin typeface="Open Sans Condensed Light"/>
                <a:ea typeface="Open Sans Condensed Light"/>
                <a:cs typeface="Open Sans Condensed Light"/>
              </a:rPr>
              <a:t>ünite</a:t>
            </a:r>
            <a:r>
              <a:rPr lang="id-ID" smtClean="0">
                <a:solidFill>
                  <a:srgbClr val="A6A6A6"/>
                </a:solidFill>
                <a:latin typeface="Open Sans Condensed Light"/>
                <a:ea typeface="Open Sans Condensed Light"/>
                <a:cs typeface="Open Sans Condensed Light"/>
              </a:rPr>
              <a:t> </a:t>
            </a:r>
            <a:r>
              <a:rPr lang="tr-TR" smtClean="0">
                <a:solidFill>
                  <a:srgbClr val="16A085"/>
                </a:solidFill>
                <a:latin typeface="Open Sans Condensed Light"/>
                <a:ea typeface="Open Sans Condensed Light"/>
                <a:cs typeface="Open Sans Condensed Light"/>
              </a:rPr>
              <a:t>başlıkları</a:t>
            </a:r>
            <a:endParaRPr lang="en-US" smtClean="0">
              <a:solidFill>
                <a:srgbClr val="A6A6A6"/>
              </a:solidFill>
              <a:latin typeface="Open Sans Condensed Light"/>
              <a:ea typeface="Open Sans Condensed Light"/>
              <a:cs typeface="Open Sans Condensed Light"/>
            </a:endParaRPr>
          </a:p>
        </p:txBody>
      </p:sp>
      <p:grpSp>
        <p:nvGrpSpPr>
          <p:cNvPr id="20" name="Group 1"/>
          <p:cNvGrpSpPr>
            <a:grpSpLocks/>
          </p:cNvGrpSpPr>
          <p:nvPr userDrawn="1"/>
        </p:nvGrpSpPr>
        <p:grpSpPr bwMode="auto">
          <a:xfrm>
            <a:off x="4507707" y="1714500"/>
            <a:ext cx="151210" cy="831850"/>
            <a:chOff x="6010488" y="2172698"/>
            <a:chExt cx="171376" cy="1201650"/>
          </a:xfrm>
        </p:grpSpPr>
        <p:sp>
          <p:nvSpPr>
            <p:cNvPr id="21" name="Oval 6"/>
            <p:cNvSpPr>
              <a:spLocks noChangeArrowheads="1"/>
            </p:cNvSpPr>
            <p:nvPr/>
          </p:nvSpPr>
          <p:spPr bwMode="auto">
            <a:xfrm>
              <a:off x="6010488" y="2172698"/>
              <a:ext cx="171376" cy="171993"/>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22" name="Rectangle 7"/>
            <p:cNvSpPr>
              <a:spLocks noChangeArrowheads="1"/>
            </p:cNvSpPr>
            <p:nvPr/>
          </p:nvSpPr>
          <p:spPr bwMode="auto">
            <a:xfrm>
              <a:off x="6061766" y="2330931"/>
              <a:ext cx="68821" cy="1043417"/>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grpSp>
      <p:grpSp>
        <p:nvGrpSpPr>
          <p:cNvPr id="23" name="Group 10"/>
          <p:cNvGrpSpPr/>
          <p:nvPr userDrawn="1"/>
        </p:nvGrpSpPr>
        <p:grpSpPr>
          <a:xfrm>
            <a:off x="4450568" y="2507739"/>
            <a:ext cx="265509" cy="352956"/>
            <a:chOff x="5918994" y="3280833"/>
            <a:chExt cx="354012" cy="352956"/>
          </a:xfrm>
          <a:solidFill>
            <a:schemeClr val="accent1"/>
          </a:solidFill>
        </p:grpSpPr>
        <p:sp>
          <p:nvSpPr>
            <p:cNvPr id="24" name="Oval 63"/>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5" name="Freeform 8"/>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grpSp>
        <p:nvGrpSpPr>
          <p:cNvPr id="26" name="Group 118"/>
          <p:cNvGrpSpPr/>
          <p:nvPr userDrawn="1"/>
        </p:nvGrpSpPr>
        <p:grpSpPr>
          <a:xfrm>
            <a:off x="4450568" y="3525071"/>
            <a:ext cx="265509" cy="352956"/>
            <a:chOff x="5918994" y="3280833"/>
            <a:chExt cx="354012" cy="352956"/>
          </a:xfrm>
          <a:solidFill>
            <a:schemeClr val="accent2"/>
          </a:solidFill>
        </p:grpSpPr>
        <p:sp>
          <p:nvSpPr>
            <p:cNvPr id="27" name="Oval 66"/>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8" name="Freeform 1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29" name="Straight Connector 12"/>
          <p:cNvCxnSpPr/>
          <p:nvPr userDrawn="1"/>
        </p:nvCxnSpPr>
        <p:spPr>
          <a:xfrm>
            <a:off x="4727973" y="2801938"/>
            <a:ext cx="2602706"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122"/>
          <p:cNvCxnSpPr/>
          <p:nvPr userDrawn="1"/>
        </p:nvCxnSpPr>
        <p:spPr>
          <a:xfrm>
            <a:off x="1671639" y="3525838"/>
            <a:ext cx="2712244" cy="4762"/>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1" name="Resim 7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9025" y="26114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Resim 8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39442" y="3333750"/>
            <a:ext cx="32504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13"/>
          <p:cNvGrpSpPr/>
          <p:nvPr userDrawn="1"/>
        </p:nvGrpSpPr>
        <p:grpSpPr>
          <a:xfrm>
            <a:off x="4462112" y="4627622"/>
            <a:ext cx="265509" cy="352956"/>
            <a:chOff x="5918994" y="3280833"/>
            <a:chExt cx="354012" cy="352956"/>
          </a:xfrm>
          <a:solidFill>
            <a:schemeClr val="accent3"/>
          </a:solidFill>
        </p:grpSpPr>
        <p:sp>
          <p:nvSpPr>
            <p:cNvPr id="34" name="Oval 31"/>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35" name="Freeform 15"/>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37" name="Straight Connector 33"/>
          <p:cNvCxnSpPr/>
          <p:nvPr userDrawn="1"/>
        </p:nvCxnSpPr>
        <p:spPr>
          <a:xfrm>
            <a:off x="4801791" y="4770438"/>
            <a:ext cx="2637234"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8" name="Resim 3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4516" y="45545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17"/>
          <p:cNvSpPr>
            <a:spLocks noChangeArrowheads="1"/>
          </p:cNvSpPr>
          <p:nvPr userDrawn="1"/>
        </p:nvSpPr>
        <p:spPr bwMode="auto">
          <a:xfrm>
            <a:off x="4552950" y="4973649"/>
            <a:ext cx="55960" cy="757237"/>
          </a:xfrm>
          <a:prstGeom prst="rect">
            <a:avLst/>
          </a:prstGeom>
          <a:solidFill>
            <a:schemeClr val="accent5"/>
          </a:solidFill>
          <a:ln>
            <a:noFill/>
          </a:ln>
        </p:spPr>
        <p:txBody>
          <a:bodyPr/>
          <a:lstStyle/>
          <a:p>
            <a:pPr>
              <a:defRPr/>
            </a:pPr>
            <a:endParaRPr lang="id-ID">
              <a:solidFill>
                <a:prstClr val="black"/>
              </a:solidFill>
              <a:cs typeface="Arial" pitchFamily="34" charset="0"/>
            </a:endParaRPr>
          </a:p>
        </p:txBody>
      </p:sp>
      <p:grpSp>
        <p:nvGrpSpPr>
          <p:cNvPr id="40" name="Group 18"/>
          <p:cNvGrpSpPr/>
          <p:nvPr userDrawn="1"/>
        </p:nvGrpSpPr>
        <p:grpSpPr>
          <a:xfrm>
            <a:off x="4462112" y="5730173"/>
            <a:ext cx="265509" cy="352956"/>
            <a:chOff x="5918994" y="3280833"/>
            <a:chExt cx="354012" cy="352956"/>
          </a:xfrm>
          <a:solidFill>
            <a:schemeClr val="accent5"/>
          </a:solidFill>
        </p:grpSpPr>
        <p:sp>
          <p:nvSpPr>
            <p:cNvPr id="41" name="Oval 40"/>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42" name="Freeform 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44" name="Straight Connector 122"/>
          <p:cNvCxnSpPr/>
          <p:nvPr userDrawn="1"/>
        </p:nvCxnSpPr>
        <p:spPr>
          <a:xfrm>
            <a:off x="1671639" y="5654686"/>
            <a:ext cx="2712244" cy="4763"/>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45" name="Resim 4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03735" y="5297499"/>
            <a:ext cx="3238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Metin Yer Tutucusu 74"/>
          <p:cNvSpPr>
            <a:spLocks noGrp="1"/>
          </p:cNvSpPr>
          <p:nvPr>
            <p:ph type="body" sz="quarter" idx="10"/>
          </p:nvPr>
        </p:nvSpPr>
        <p:spPr>
          <a:xfrm>
            <a:off x="-92869" y="390525"/>
            <a:ext cx="9236869" cy="590550"/>
          </a:xfrm>
        </p:spPr>
        <p:txBody>
          <a:bodyPr>
            <a:noAutofit/>
          </a:bodyPr>
          <a:lstStyle>
            <a:lvl1pPr marL="0" indent="0" algn="ctr">
              <a:buNone/>
              <a:defRPr sz="3000" b="1"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ctr">
              <a:defRPr sz="2000">
                <a:latin typeface="Arial Narrow" panose="020B0606020202030204" pitchFamily="34" charset="0"/>
              </a:defRPr>
            </a:lvl2pPr>
            <a:lvl3pPr algn="ctr">
              <a:defRPr sz="2000">
                <a:latin typeface="Arial Narrow" panose="020B0606020202030204" pitchFamily="34" charset="0"/>
              </a:defRPr>
            </a:lvl3pPr>
            <a:lvl4pPr algn="ctr">
              <a:defRPr sz="2000">
                <a:latin typeface="Arial Narrow" panose="020B0606020202030204" pitchFamily="34" charset="0"/>
              </a:defRPr>
            </a:lvl4pPr>
            <a:lvl5pPr algn="ctr">
              <a:defRPr sz="2000">
                <a:latin typeface="Arial Narrow" panose="020B0606020202030204" pitchFamily="34" charset="0"/>
              </a:defRPr>
            </a:lvl5pPr>
          </a:lstStyle>
          <a:p>
            <a:pPr lvl="0"/>
            <a:r>
              <a:rPr lang="tr-TR" smtClean="0"/>
              <a:t>Asıl metin stillerini düzenlemek için tıklatın</a:t>
            </a:r>
          </a:p>
        </p:txBody>
      </p:sp>
      <p:sp>
        <p:nvSpPr>
          <p:cNvPr id="77" name="Metin Yer Tutucusu 76"/>
          <p:cNvSpPr>
            <a:spLocks noGrp="1"/>
          </p:cNvSpPr>
          <p:nvPr>
            <p:ph type="body" sz="quarter" idx="11"/>
          </p:nvPr>
        </p:nvSpPr>
        <p:spPr>
          <a:xfrm>
            <a:off x="6121257" y="3128459"/>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79" name="Metin Yer Tutucusu 78"/>
          <p:cNvSpPr>
            <a:spLocks noGrp="1"/>
          </p:cNvSpPr>
          <p:nvPr>
            <p:ph type="body" sz="quarter" idx="12"/>
          </p:nvPr>
        </p:nvSpPr>
        <p:spPr>
          <a:xfrm>
            <a:off x="764678" y="3870600"/>
            <a:ext cx="2707481" cy="540588"/>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36" name="Metin Yer Tutucusu 76"/>
          <p:cNvSpPr>
            <a:spLocks noGrp="1"/>
          </p:cNvSpPr>
          <p:nvPr>
            <p:ph type="body" sz="quarter" idx="13"/>
          </p:nvPr>
        </p:nvSpPr>
        <p:spPr>
          <a:xfrm>
            <a:off x="6121257" y="5190123"/>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43" name="Metin Yer Tutucusu 78"/>
          <p:cNvSpPr>
            <a:spLocks noGrp="1"/>
          </p:cNvSpPr>
          <p:nvPr>
            <p:ph type="body" sz="quarter" idx="14"/>
          </p:nvPr>
        </p:nvSpPr>
        <p:spPr>
          <a:xfrm>
            <a:off x="784317" y="5763312"/>
            <a:ext cx="2707481" cy="540588"/>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37631790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4" name="Rectangle 13"/>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7ACC6644-DB8E-40AC-8CAA-2B4CB965D392}"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8" name="Freeform 24">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26"/>
          <p:cNvGrpSpPr>
            <a:grpSpLocks/>
          </p:cNvGrpSpPr>
          <p:nvPr userDrawn="1"/>
        </p:nvGrpSpPr>
        <p:grpSpPr bwMode="auto">
          <a:xfrm flipH="1">
            <a:off x="700092" y="6408738"/>
            <a:ext cx="167879" cy="222250"/>
            <a:chOff x="4328868" y="5502988"/>
            <a:chExt cx="500307" cy="493774"/>
          </a:xfrm>
        </p:grpSpPr>
        <p:sp>
          <p:nvSpPr>
            <p:cNvPr id="13" name="Freeform 27">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9"/>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Picture Placeholder 3"/>
          <p:cNvSpPr>
            <a:spLocks noGrp="1"/>
          </p:cNvSpPr>
          <p:nvPr>
            <p:ph type="pic" sz="quarter" idx="12"/>
          </p:nvPr>
        </p:nvSpPr>
        <p:spPr>
          <a:xfrm>
            <a:off x="972081" y="971214"/>
            <a:ext cx="1025128" cy="1366837"/>
          </a:xfrm>
          <a:prstGeom prst="ellipse">
            <a:avLst/>
          </a:prstGeom>
          <a:ln w="57150">
            <a:solidFill>
              <a:schemeClr val="accent2"/>
            </a:solidFill>
          </a:ln>
        </p:spPr>
        <p:txBody>
          <a:bodyPr rtlCol="0">
            <a:normAutofit/>
          </a:bodyPr>
          <a:lstStyle>
            <a:lvl1pPr>
              <a:defRPr sz="1400">
                <a:solidFill>
                  <a:schemeClr val="accent5"/>
                </a:solidFill>
              </a:defRPr>
            </a:lvl1pPr>
          </a:lstStyle>
          <a:p>
            <a:pPr lvl="0"/>
            <a:endParaRPr lang="id-ID" noProof="0" dirty="0"/>
          </a:p>
        </p:txBody>
      </p:sp>
      <p:sp>
        <p:nvSpPr>
          <p:cNvPr id="10" name="Picture Placeholder 3"/>
          <p:cNvSpPr>
            <a:spLocks noGrp="1"/>
          </p:cNvSpPr>
          <p:nvPr>
            <p:ph type="pic" sz="quarter" idx="13"/>
          </p:nvPr>
        </p:nvSpPr>
        <p:spPr>
          <a:xfrm>
            <a:off x="7146795" y="2278110"/>
            <a:ext cx="1025128" cy="1366837"/>
          </a:xfrm>
          <a:prstGeom prst="ellipse">
            <a:avLst/>
          </a:prstGeom>
          <a:ln w="57150">
            <a:solidFill>
              <a:schemeClr val="accent3"/>
            </a:solidFill>
          </a:ln>
        </p:spPr>
        <p:txBody>
          <a:bodyPr rtlCol="0">
            <a:normAutofit/>
          </a:bodyPr>
          <a:lstStyle>
            <a:lvl1pPr>
              <a:defRPr sz="1400">
                <a:solidFill>
                  <a:schemeClr val="accent2"/>
                </a:solidFill>
              </a:defRPr>
            </a:lvl1pPr>
          </a:lstStyle>
          <a:p>
            <a:pPr lvl="0"/>
            <a:endParaRPr lang="id-ID" noProof="0" dirty="0"/>
          </a:p>
        </p:txBody>
      </p:sp>
    </p:spTree>
    <p:extLst>
      <p:ext uri="{BB962C8B-B14F-4D97-AF65-F5344CB8AC3E}">
        <p14:creationId xmlns:p14="http://schemas.microsoft.com/office/powerpoint/2010/main" val="40279003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Rectangle 13"/>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5188A015-E489-4AFE-8293-2AF35B6F36A5}"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8" name="Freeform 24">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0" name="Group 26"/>
          <p:cNvGrpSpPr>
            <a:grpSpLocks/>
          </p:cNvGrpSpPr>
          <p:nvPr userDrawn="1"/>
        </p:nvGrpSpPr>
        <p:grpSpPr bwMode="auto">
          <a:xfrm flipH="1">
            <a:off x="700092" y="6408738"/>
            <a:ext cx="167879" cy="222250"/>
            <a:chOff x="4328868" y="5502988"/>
            <a:chExt cx="500307" cy="493774"/>
          </a:xfrm>
        </p:grpSpPr>
        <p:sp>
          <p:nvSpPr>
            <p:cNvPr id="11" name="Freeform 27">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9"/>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p:nvPr>
        </p:nvSpPr>
        <p:spPr>
          <a:xfrm>
            <a:off x="3702849" y="3083109"/>
            <a:ext cx="1738313" cy="2317750"/>
          </a:xfrm>
          <a:prstGeom prst="ellipse">
            <a:avLst/>
          </a:prstGeom>
          <a:ln w="98425">
            <a:solidFill>
              <a:schemeClr val="accent6"/>
            </a:solidFill>
          </a:ln>
        </p:spPr>
        <p:txBody>
          <a:bodyPr rtlCol="0">
            <a:normAutofit/>
          </a:bodyPr>
          <a:lstStyle>
            <a:lvl1pPr>
              <a:defRPr sz="2400">
                <a:solidFill>
                  <a:schemeClr val="accent2"/>
                </a:solidFill>
              </a:defRPr>
            </a:lvl1pPr>
          </a:lstStyle>
          <a:p>
            <a:pPr lvl="0"/>
            <a:endParaRPr lang="id-ID" noProof="0"/>
          </a:p>
        </p:txBody>
      </p:sp>
    </p:spTree>
    <p:extLst>
      <p:ext uri="{BB962C8B-B14F-4D97-AF65-F5344CB8AC3E}">
        <p14:creationId xmlns:p14="http://schemas.microsoft.com/office/powerpoint/2010/main" val="13493973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3" name="Rectangle 13"/>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B5BF6D8A-E5E3-44B0-9D6A-6146E7F394E7}"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8" name="Freeform 24">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5">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0" name="Group 26"/>
          <p:cNvGrpSpPr>
            <a:grpSpLocks/>
          </p:cNvGrpSpPr>
          <p:nvPr userDrawn="1"/>
        </p:nvGrpSpPr>
        <p:grpSpPr bwMode="auto">
          <a:xfrm flipH="1">
            <a:off x="700092" y="6408738"/>
            <a:ext cx="167879" cy="222250"/>
            <a:chOff x="4328868" y="5502988"/>
            <a:chExt cx="500307" cy="493774"/>
          </a:xfrm>
        </p:grpSpPr>
        <p:sp>
          <p:nvSpPr>
            <p:cNvPr id="11" name="Freeform 27">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8">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9"/>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0" y="0"/>
            <a:ext cx="9144000" cy="5399088"/>
          </a:xfrm>
        </p:spPr>
        <p:txBody>
          <a:bodyPr rtlCol="0">
            <a:normAutofit/>
          </a:bodyPr>
          <a:lstStyle>
            <a:lvl1pPr>
              <a:defRPr sz="3600">
                <a:solidFill>
                  <a:schemeClr val="accent2"/>
                </a:solidFill>
              </a:defRPr>
            </a:lvl1pPr>
          </a:lstStyle>
          <a:p>
            <a:pPr lvl="0"/>
            <a:endParaRPr lang="id-ID" noProof="0"/>
          </a:p>
        </p:txBody>
      </p:sp>
    </p:spTree>
    <p:extLst>
      <p:ext uri="{BB962C8B-B14F-4D97-AF65-F5344CB8AC3E}">
        <p14:creationId xmlns:p14="http://schemas.microsoft.com/office/powerpoint/2010/main" val="23725555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aşlık Slaydı">
    <p:spTree>
      <p:nvGrpSpPr>
        <p:cNvPr id="1" name=""/>
        <p:cNvGrpSpPr/>
        <p:nvPr/>
      </p:nvGrpSpPr>
      <p:grpSpPr>
        <a:xfrm>
          <a:off x="0" y="0"/>
          <a:ext cx="0" cy="0"/>
          <a:chOff x="0" y="0"/>
          <a:chExt cx="0" cy="0"/>
        </a:xfrm>
      </p:grpSpPr>
      <p:sp>
        <p:nvSpPr>
          <p:cNvPr id="4" name="Rectangle 12"/>
          <p:cNvSpPr/>
          <p:nvPr userDrawn="1"/>
        </p:nvSpPr>
        <p:spPr>
          <a:xfrm>
            <a:off x="8689183" y="147638"/>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21"/>
          <p:cNvSpPr txBox="1">
            <a:spLocks noChangeArrowheads="1"/>
          </p:cNvSpPr>
          <p:nvPr userDrawn="1"/>
        </p:nvSpPr>
        <p:spPr bwMode="auto">
          <a:xfrm>
            <a:off x="8663281" y="177811"/>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B42E81DA-826D-44A2-9725-D11323DB35CB}"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100" smtClean="0">
              <a:solidFill>
                <a:prstClr val="white"/>
              </a:solidFill>
              <a:latin typeface="Calibri" pitchFamily="34" charset="0"/>
            </a:endParaRPr>
          </a:p>
        </p:txBody>
      </p:sp>
      <p:sp>
        <p:nvSpPr>
          <p:cNvPr id="7" name="Metin Yer Tutucusu 6"/>
          <p:cNvSpPr>
            <a:spLocks noGrp="1"/>
          </p:cNvSpPr>
          <p:nvPr>
            <p:ph type="body" sz="quarter" idx="10"/>
          </p:nvPr>
        </p:nvSpPr>
        <p:spPr>
          <a:xfrm>
            <a:off x="185738" y="1177925"/>
            <a:ext cx="8791575" cy="5289550"/>
          </a:xfrm>
        </p:spPr>
        <p:txBody>
          <a:bodyPr>
            <a:normAutofit/>
          </a:bodyPr>
          <a:lstStyle>
            <a:lvl1pPr marL="0" indent="0">
              <a:lnSpc>
                <a:spcPct val="150000"/>
              </a:lnSpc>
              <a:buFont typeface="Arial" panose="020B0604020202020204" pitchFamily="34" charset="0"/>
              <a:buNone/>
              <a:defRPr sz="2400"/>
            </a:lvl1pPr>
          </a:lstStyle>
          <a:p>
            <a:pPr lvl="0"/>
            <a:r>
              <a:rPr lang="tr-TR" smtClean="0"/>
              <a:t>Asıl metin stillerini düzenlemek için tıklatın</a:t>
            </a:r>
          </a:p>
          <a:p>
            <a:pPr lvl="1"/>
            <a:r>
              <a:rPr lang="tr-TR" smtClean="0"/>
              <a:t>İkinci düzey</a:t>
            </a:r>
          </a:p>
          <a:p>
            <a:pPr lvl="2"/>
            <a:r>
              <a:rPr lang="tr-TR" smtClean="0"/>
              <a:t>Üçüncü düzey</a:t>
            </a:r>
          </a:p>
        </p:txBody>
      </p:sp>
      <p:sp>
        <p:nvSpPr>
          <p:cNvPr id="13" name="Metin Yer Tutucusu 12"/>
          <p:cNvSpPr>
            <a:spLocks noGrp="1"/>
          </p:cNvSpPr>
          <p:nvPr>
            <p:ph type="body" sz="quarter" idx="11"/>
          </p:nvPr>
        </p:nvSpPr>
        <p:spPr>
          <a:xfrm>
            <a:off x="185738" y="288925"/>
            <a:ext cx="8791575" cy="692150"/>
          </a:xfrm>
        </p:spPr>
        <p:txBody>
          <a:bodyPr>
            <a:normAutofit/>
          </a:bodyPr>
          <a:lstStyle>
            <a:lvl1pPr marL="0" indent="0">
              <a:buNone/>
              <a:defRPr sz="3600" b="1"/>
            </a:lvl1pPr>
          </a:lstStyle>
          <a:p>
            <a:pPr lvl="0"/>
            <a:r>
              <a:rPr lang="tr-TR" smtClean="0"/>
              <a:t>Asıl metin stillerini düzenlemek için tıklatın</a:t>
            </a:r>
          </a:p>
        </p:txBody>
      </p:sp>
    </p:spTree>
    <p:extLst>
      <p:ext uri="{BB962C8B-B14F-4D97-AF65-F5344CB8AC3E}">
        <p14:creationId xmlns:p14="http://schemas.microsoft.com/office/powerpoint/2010/main" val="28925596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iriş">
    <p:bg>
      <p:bgPr>
        <a:solidFill>
          <a:srgbClr val="222A35"/>
        </a:solidFill>
        <a:effectLst/>
      </p:bgPr>
    </p:bg>
    <p:spTree>
      <p:nvGrpSpPr>
        <p:cNvPr id="1" name=""/>
        <p:cNvGrpSpPr/>
        <p:nvPr/>
      </p:nvGrpSpPr>
      <p:grpSpPr>
        <a:xfrm>
          <a:off x="0" y="0"/>
          <a:ext cx="0" cy="0"/>
          <a:chOff x="0" y="0"/>
          <a:chExt cx="0" cy="0"/>
        </a:xfrm>
      </p:grpSpPr>
      <p:pic>
        <p:nvPicPr>
          <p:cNvPr id="3" name="Resim 1"/>
          <p:cNvPicPr>
            <a:picLocks noChangeAspect="1"/>
          </p:cNvPicPr>
          <p:nvPr userDrawn="1"/>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3529013" y="382588"/>
            <a:ext cx="20859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3">
            <a:extLst>
              <a:ext uri="{FF2B5EF4-FFF2-40B4-BE49-F238E27FC236}"/>
            </a:extLst>
          </p:cNvPr>
          <p:cNvPicPr>
            <a:picLocks noChangeAspect="1"/>
          </p:cNvPicPr>
          <p:nvPr userDrawn="1"/>
        </p:nvPicPr>
        <p:blipFill>
          <a:blip r:embed="rId3" cstate="print">
            <a:duotone>
              <a:prstClr val="black"/>
              <a:schemeClr val="accent1">
                <a:tint val="45000"/>
                <a:satMod val="400000"/>
              </a:schemeClr>
            </a:duotone>
          </a:blip>
          <a:stretch>
            <a:fillRect/>
          </a:stretch>
        </p:blipFill>
        <p:spPr>
          <a:xfrm>
            <a:off x="3128963" y="2398720"/>
            <a:ext cx="2886075" cy="1309687"/>
          </a:xfrm>
          <a:prstGeom prst="rect">
            <a:avLst/>
          </a:prstGeom>
          <a:effectLst>
            <a:outerShdw blurRad="50800" dist="38100" dir="2700000" algn="tl" rotWithShape="0">
              <a:prstClr val="black">
                <a:alpha val="40000"/>
              </a:prstClr>
            </a:outerShdw>
          </a:effectLst>
        </p:spPr>
      </p:pic>
      <p:cxnSp>
        <p:nvCxnSpPr>
          <p:cNvPr id="5" name="Straight Connector 14">
            <a:extLst>
              <a:ext uri="{FF2B5EF4-FFF2-40B4-BE49-F238E27FC236}"/>
            </a:extLst>
          </p:cNvPr>
          <p:cNvCxnSpPr/>
          <p:nvPr userDrawn="1"/>
        </p:nvCxnSpPr>
        <p:spPr>
          <a:xfrm>
            <a:off x="4572000" y="4578350"/>
            <a:ext cx="0" cy="2279650"/>
          </a:xfrm>
          <a:prstGeom prst="line">
            <a:avLst/>
          </a:prstGeom>
          <a:ln w="25400">
            <a:solidFill>
              <a:schemeClr val="bg1">
                <a:lumMod val="85000"/>
              </a:schemeClr>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6" name="Metin Yer Tutucusu 5"/>
          <p:cNvSpPr>
            <a:spLocks noGrp="1"/>
          </p:cNvSpPr>
          <p:nvPr>
            <p:ph type="body" sz="quarter" idx="10"/>
          </p:nvPr>
        </p:nvSpPr>
        <p:spPr>
          <a:xfrm>
            <a:off x="0" y="3810000"/>
            <a:ext cx="9144000" cy="495300"/>
          </a:xfrm>
        </p:spPr>
        <p:txBody>
          <a:bodyPr>
            <a:normAutofit/>
          </a:bodyPr>
          <a:lstStyle>
            <a:lvl1pPr marL="0" indent="0" algn="ctr">
              <a:buNone/>
              <a:defRPr sz="2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Tree>
    <p:extLst>
      <p:ext uri="{BB962C8B-B14F-4D97-AF65-F5344CB8AC3E}">
        <p14:creationId xmlns:p14="http://schemas.microsoft.com/office/powerpoint/2010/main" val="7247706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Rectangle 6">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3"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15E6FD0A-9A32-49A1-90E4-12AEAC1BBDF5}"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Tree>
    <p:extLst>
      <p:ext uri="{BB962C8B-B14F-4D97-AF65-F5344CB8AC3E}">
        <p14:creationId xmlns:p14="http://schemas.microsoft.com/office/powerpoint/2010/main" val="35529969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5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6">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3"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8FE25BF9-FD60-4806-A2EA-84D94351ECFA}"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Tree>
    <p:extLst>
      <p:ext uri="{BB962C8B-B14F-4D97-AF65-F5344CB8AC3E}">
        <p14:creationId xmlns:p14="http://schemas.microsoft.com/office/powerpoint/2010/main" val="10419173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ünite alt başlıkları - üçlü">
    <p:spTree>
      <p:nvGrpSpPr>
        <p:cNvPr id="1" name=""/>
        <p:cNvGrpSpPr/>
        <p:nvPr/>
      </p:nvGrpSpPr>
      <p:grpSpPr>
        <a:xfrm>
          <a:off x="0" y="0"/>
          <a:ext cx="0" cy="0"/>
          <a:chOff x="0" y="0"/>
          <a:chExt cx="0" cy="0"/>
        </a:xfrm>
      </p:grpSpPr>
      <p:sp>
        <p:nvSpPr>
          <p:cNvPr id="6"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807ED26D-793B-4AE5-9703-25BCFCC0C3F0}"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grpSp>
        <p:nvGrpSpPr>
          <p:cNvPr id="9" name="Group 5"/>
          <p:cNvGrpSpPr>
            <a:grpSpLocks/>
          </p:cNvGrpSpPr>
          <p:nvPr userDrawn="1"/>
        </p:nvGrpSpPr>
        <p:grpSpPr bwMode="auto">
          <a:xfrm>
            <a:off x="260748" y="6408738"/>
            <a:ext cx="167878" cy="222250"/>
            <a:chOff x="4328868" y="5502988"/>
            <a:chExt cx="500307" cy="493774"/>
          </a:xfrm>
        </p:grpSpPr>
        <p:sp>
          <p:nvSpPr>
            <p:cNvPr id="10" name="Freeform 7">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8">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9"/>
          <p:cNvGrpSpPr>
            <a:grpSpLocks/>
          </p:cNvGrpSpPr>
          <p:nvPr userDrawn="1"/>
        </p:nvGrpSpPr>
        <p:grpSpPr bwMode="auto">
          <a:xfrm flipH="1">
            <a:off x="700090" y="6408738"/>
            <a:ext cx="167879" cy="222250"/>
            <a:chOff x="4328868" y="5502988"/>
            <a:chExt cx="500307" cy="493774"/>
          </a:xfrm>
        </p:grpSpPr>
        <p:sp>
          <p:nvSpPr>
            <p:cNvPr id="13" name="Freeform 10">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11">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3">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17">
            <a:extLst>
              <a:ext uri="{FF2B5EF4-FFF2-40B4-BE49-F238E27FC236}"/>
            </a:extLst>
          </p:cNvPr>
          <p:cNvSpPr>
            <a:spLocks noChangeArrowheads="1"/>
          </p:cNvSpPr>
          <p:nvPr userDrawn="1"/>
        </p:nvSpPr>
        <p:spPr bwMode="auto">
          <a:xfrm>
            <a:off x="4546999" y="3005138"/>
            <a:ext cx="50006" cy="863600"/>
          </a:xfrm>
          <a:prstGeom prst="rect">
            <a:avLst/>
          </a:prstGeom>
          <a:solidFill>
            <a:schemeClr val="accent2"/>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17" name="Rectangle 121">
            <a:extLst>
              <a:ext uri="{FF2B5EF4-FFF2-40B4-BE49-F238E27FC236}"/>
            </a:extLst>
          </p:cNvPr>
          <p:cNvSpPr>
            <a:spLocks noChangeArrowheads="1"/>
          </p:cNvSpPr>
          <p:nvPr userDrawn="1"/>
        </p:nvSpPr>
        <p:spPr bwMode="auto">
          <a:xfrm>
            <a:off x="4546999" y="4229100"/>
            <a:ext cx="50006" cy="996950"/>
          </a:xfrm>
          <a:prstGeom prst="rect">
            <a:avLst/>
          </a:prstGeom>
          <a:solidFill>
            <a:schemeClr val="accent3"/>
          </a:solidFill>
          <a:ln>
            <a:noFill/>
          </a:ln>
        </p:spPr>
        <p:txBody>
          <a:bodyPr/>
          <a:lstStyle/>
          <a:p>
            <a:pPr>
              <a:defRPr/>
            </a:pPr>
            <a:endParaRPr lang="id-ID">
              <a:solidFill>
                <a:prstClr val="black"/>
              </a:solidFill>
              <a:cs typeface="Arial" pitchFamily="34" charset="0"/>
            </a:endParaRPr>
          </a:p>
        </p:txBody>
      </p:sp>
      <p:grpSp>
        <p:nvGrpSpPr>
          <p:cNvPr id="18" name="Group 1"/>
          <p:cNvGrpSpPr>
            <a:grpSpLocks/>
          </p:cNvGrpSpPr>
          <p:nvPr userDrawn="1"/>
        </p:nvGrpSpPr>
        <p:grpSpPr bwMode="auto">
          <a:xfrm>
            <a:off x="4507708" y="1714507"/>
            <a:ext cx="128588" cy="981075"/>
            <a:chOff x="6010488" y="2172698"/>
            <a:chExt cx="171376" cy="1201650"/>
          </a:xfrm>
        </p:grpSpPr>
        <p:sp>
          <p:nvSpPr>
            <p:cNvPr id="19" name="Oval 6">
              <a:extLst>
                <a:ext uri="{FF2B5EF4-FFF2-40B4-BE49-F238E27FC236}"/>
              </a:extLst>
            </p:cNvPr>
            <p:cNvSpPr>
              <a:spLocks noChangeArrowheads="1"/>
            </p:cNvSpPr>
            <p:nvPr/>
          </p:nvSpPr>
          <p:spPr bwMode="auto">
            <a:xfrm>
              <a:off x="6010488" y="2172698"/>
              <a:ext cx="171376" cy="171109"/>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20" name="Rectangle 7">
              <a:extLst>
                <a:ext uri="{FF2B5EF4-FFF2-40B4-BE49-F238E27FC236}"/>
              </a:extLst>
            </p:cNvPr>
            <p:cNvSpPr>
              <a:spLocks noChangeArrowheads="1"/>
            </p:cNvSpPr>
            <p:nvPr/>
          </p:nvSpPr>
          <p:spPr bwMode="auto">
            <a:xfrm>
              <a:off x="6062853" y="2330196"/>
              <a:ext cx="66646" cy="1044152"/>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grpSp>
      <p:grpSp>
        <p:nvGrpSpPr>
          <p:cNvPr id="21" name="Group 10">
            <a:extLst>
              <a:ext uri="{FF2B5EF4-FFF2-40B4-BE49-F238E27FC236}"/>
            </a:extLst>
          </p:cNvPr>
          <p:cNvGrpSpPr/>
          <p:nvPr userDrawn="1"/>
        </p:nvGrpSpPr>
        <p:grpSpPr>
          <a:xfrm>
            <a:off x="4446086" y="2685867"/>
            <a:ext cx="265509" cy="352956"/>
            <a:chOff x="5918994" y="3280833"/>
            <a:chExt cx="354012" cy="352956"/>
          </a:xfrm>
          <a:solidFill>
            <a:schemeClr val="accent1"/>
          </a:solidFill>
        </p:grpSpPr>
        <p:sp>
          <p:nvSpPr>
            <p:cNvPr id="22" name="Oval 63">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3" name="Freeform 8">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grpSp>
        <p:nvGrpSpPr>
          <p:cNvPr id="24" name="Group 118">
            <a:extLst>
              <a:ext uri="{FF2B5EF4-FFF2-40B4-BE49-F238E27FC236}"/>
            </a:extLst>
          </p:cNvPr>
          <p:cNvGrpSpPr/>
          <p:nvPr userDrawn="1"/>
        </p:nvGrpSpPr>
        <p:grpSpPr>
          <a:xfrm>
            <a:off x="4453295" y="3869483"/>
            <a:ext cx="265509" cy="352956"/>
            <a:chOff x="5918994" y="3280833"/>
            <a:chExt cx="354012" cy="352956"/>
          </a:xfrm>
          <a:solidFill>
            <a:schemeClr val="accent2"/>
          </a:solidFill>
        </p:grpSpPr>
        <p:sp>
          <p:nvSpPr>
            <p:cNvPr id="25" name="Oval 66">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6" name="Freeform 1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27" name="Straight Connector 12">
            <a:extLst>
              <a:ext uri="{FF2B5EF4-FFF2-40B4-BE49-F238E27FC236}"/>
            </a:extLst>
          </p:cNvPr>
          <p:cNvCxnSpPr/>
          <p:nvPr userDrawn="1"/>
        </p:nvCxnSpPr>
        <p:spPr>
          <a:xfrm>
            <a:off x="4864894" y="2786063"/>
            <a:ext cx="2602706"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122">
            <a:extLst>
              <a:ext uri="{FF2B5EF4-FFF2-40B4-BE49-F238E27FC236}"/>
            </a:extLst>
          </p:cNvPr>
          <p:cNvCxnSpPr/>
          <p:nvPr userDrawn="1"/>
        </p:nvCxnSpPr>
        <p:spPr>
          <a:xfrm>
            <a:off x="1552575" y="4005263"/>
            <a:ext cx="2712244" cy="4762"/>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9" name="Resim 7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79519" y="2597150"/>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Resim 8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5375" y="3863975"/>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13">
            <a:extLst>
              <a:ext uri="{FF2B5EF4-FFF2-40B4-BE49-F238E27FC236}"/>
            </a:extLst>
          </p:cNvPr>
          <p:cNvGrpSpPr/>
          <p:nvPr userDrawn="1"/>
        </p:nvGrpSpPr>
        <p:grpSpPr>
          <a:xfrm>
            <a:off x="4446455" y="5208398"/>
            <a:ext cx="265509" cy="352956"/>
            <a:chOff x="5918994" y="3280833"/>
            <a:chExt cx="354012" cy="352956"/>
          </a:xfrm>
          <a:solidFill>
            <a:schemeClr val="accent3"/>
          </a:solidFill>
        </p:grpSpPr>
        <p:sp>
          <p:nvSpPr>
            <p:cNvPr id="32" name="Oval 31">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33" name="Freeform 15">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sp>
        <p:nvSpPr>
          <p:cNvPr id="77" name="Metin Yer Tutucusu 76"/>
          <p:cNvSpPr>
            <a:spLocks noGrp="1"/>
          </p:cNvSpPr>
          <p:nvPr>
            <p:ph type="body" sz="quarter" idx="11"/>
          </p:nvPr>
        </p:nvSpPr>
        <p:spPr>
          <a:xfrm>
            <a:off x="5366658" y="3181227"/>
            <a:ext cx="2636044" cy="930275"/>
          </a:xfrm>
        </p:spPr>
        <p:txBody>
          <a:bodyPr>
            <a:noAutofit/>
          </a:bodyPr>
          <a:lstStyle>
            <a:lvl1pPr marL="0" indent="0" algn="r" eaLnBrk="1" fontAlgn="auto" hangingPunct="1">
              <a:spcBef>
                <a:spcPts val="0"/>
              </a:spcBef>
              <a:spcAft>
                <a:spcPts val="0"/>
              </a:spcAft>
              <a:buFont typeface="+mj-lt"/>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79" name="Metin Yer Tutucusu 78"/>
          <p:cNvSpPr>
            <a:spLocks noGrp="1"/>
          </p:cNvSpPr>
          <p:nvPr>
            <p:ph type="body" sz="quarter" idx="12"/>
          </p:nvPr>
        </p:nvSpPr>
        <p:spPr>
          <a:xfrm>
            <a:off x="948211" y="4409168"/>
            <a:ext cx="2707481" cy="1390650"/>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34"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35" name="Metin Yer Tutucusu 9"/>
          <p:cNvSpPr>
            <a:spLocks noGrp="1"/>
          </p:cNvSpPr>
          <p:nvPr>
            <p:ph type="body" sz="quarter" idx="13"/>
          </p:nvPr>
        </p:nvSpPr>
        <p:spPr>
          <a:xfrm>
            <a:off x="3536158" y="1063625"/>
            <a:ext cx="2071688" cy="395288"/>
          </a:xfrm>
        </p:spPr>
        <p:txBody>
          <a:bodyPr>
            <a:noAutofit/>
          </a:bodyPr>
          <a:lstStyle>
            <a:lvl1pPr marL="0" indent="0" algn="ctr">
              <a:buNone/>
              <a:defRPr sz="2600">
                <a:solidFill>
                  <a:srgbClr val="16A08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Tree>
    <p:extLst>
      <p:ext uri="{BB962C8B-B14F-4D97-AF65-F5344CB8AC3E}">
        <p14:creationId xmlns:p14="http://schemas.microsoft.com/office/powerpoint/2010/main" val="11362053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ünite alt başlıkları - 4lüilk">
    <p:spTree>
      <p:nvGrpSpPr>
        <p:cNvPr id="1" name=""/>
        <p:cNvGrpSpPr/>
        <p:nvPr/>
      </p:nvGrpSpPr>
      <p:grpSpPr>
        <a:xfrm>
          <a:off x="0" y="0"/>
          <a:ext cx="0" cy="0"/>
          <a:chOff x="0" y="0"/>
          <a:chExt cx="0" cy="0"/>
        </a:xfrm>
      </p:grpSpPr>
      <p:sp>
        <p:nvSpPr>
          <p:cNvPr id="7"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745E25F1-E343-45D2-961D-524A2A11F133}"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grpSp>
        <p:nvGrpSpPr>
          <p:cNvPr id="10" name="Group 5"/>
          <p:cNvGrpSpPr>
            <a:grpSpLocks/>
          </p:cNvGrpSpPr>
          <p:nvPr userDrawn="1"/>
        </p:nvGrpSpPr>
        <p:grpSpPr bwMode="auto">
          <a:xfrm>
            <a:off x="260748" y="6408738"/>
            <a:ext cx="167878" cy="222250"/>
            <a:chOff x="4328868" y="5502988"/>
            <a:chExt cx="500307" cy="493774"/>
          </a:xfrm>
        </p:grpSpPr>
        <p:sp>
          <p:nvSpPr>
            <p:cNvPr id="11" name="Freeform 7">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8">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3" name="Group 9"/>
          <p:cNvGrpSpPr>
            <a:grpSpLocks/>
          </p:cNvGrpSpPr>
          <p:nvPr userDrawn="1"/>
        </p:nvGrpSpPr>
        <p:grpSpPr bwMode="auto">
          <a:xfrm flipH="1">
            <a:off x="700090" y="6408738"/>
            <a:ext cx="167879" cy="222250"/>
            <a:chOff x="4328868" y="5502988"/>
            <a:chExt cx="500307" cy="493774"/>
          </a:xfrm>
        </p:grpSpPr>
        <p:sp>
          <p:nvSpPr>
            <p:cNvPr id="14" name="Freeform 10">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5" name="Freeform 11">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6" name="Straight Connector 3">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17">
            <a:extLst>
              <a:ext uri="{FF2B5EF4-FFF2-40B4-BE49-F238E27FC236}"/>
            </a:extLst>
          </p:cNvPr>
          <p:cNvSpPr>
            <a:spLocks noChangeArrowheads="1"/>
          </p:cNvSpPr>
          <p:nvPr userDrawn="1"/>
        </p:nvSpPr>
        <p:spPr bwMode="auto">
          <a:xfrm>
            <a:off x="4552950" y="2860675"/>
            <a:ext cx="55960" cy="674688"/>
          </a:xfrm>
          <a:prstGeom prst="rect">
            <a:avLst/>
          </a:prstGeom>
          <a:solidFill>
            <a:schemeClr val="accent2"/>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18" name="Rectangle 121">
            <a:extLst>
              <a:ext uri="{FF2B5EF4-FFF2-40B4-BE49-F238E27FC236}"/>
            </a:extLst>
          </p:cNvPr>
          <p:cNvSpPr>
            <a:spLocks noChangeArrowheads="1"/>
          </p:cNvSpPr>
          <p:nvPr userDrawn="1"/>
        </p:nvSpPr>
        <p:spPr bwMode="auto">
          <a:xfrm>
            <a:off x="4552950" y="3860807"/>
            <a:ext cx="55960" cy="766763"/>
          </a:xfrm>
          <a:prstGeom prst="rect">
            <a:avLst/>
          </a:prstGeom>
          <a:solidFill>
            <a:schemeClr val="accent3"/>
          </a:solidFill>
          <a:ln>
            <a:noFill/>
          </a:ln>
        </p:spPr>
        <p:txBody>
          <a:bodyPr/>
          <a:lstStyle/>
          <a:p>
            <a:pPr>
              <a:defRPr/>
            </a:pPr>
            <a:endParaRPr lang="id-ID">
              <a:solidFill>
                <a:prstClr val="black"/>
              </a:solidFill>
              <a:cs typeface="Arial" pitchFamily="34" charset="0"/>
            </a:endParaRPr>
          </a:p>
        </p:txBody>
      </p:sp>
      <p:sp>
        <p:nvSpPr>
          <p:cNvPr id="19" name="TextBox 50">
            <a:extLst>
              <a:ext uri="{FF2B5EF4-FFF2-40B4-BE49-F238E27FC236}"/>
            </a:extLst>
          </p:cNvPr>
          <p:cNvSpPr txBox="1">
            <a:spLocks noChangeArrowheads="1"/>
          </p:cNvSpPr>
          <p:nvPr userDrawn="1"/>
        </p:nvSpPr>
        <p:spPr bwMode="auto">
          <a:xfrm>
            <a:off x="3735874" y="1298575"/>
            <a:ext cx="1672254" cy="369332"/>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a:solidFill>
                  <a:srgbClr val="A6A6A6"/>
                </a:solidFill>
                <a:latin typeface="Open Sans Condensed Light"/>
                <a:ea typeface="Open Sans Condensed Light"/>
                <a:cs typeface="Open Sans Condensed Light"/>
              </a:rPr>
              <a:t>ünite</a:t>
            </a:r>
            <a:r>
              <a:rPr lang="id-ID">
                <a:solidFill>
                  <a:srgbClr val="A6A6A6"/>
                </a:solidFill>
                <a:latin typeface="Open Sans Condensed Light"/>
                <a:ea typeface="Open Sans Condensed Light"/>
                <a:cs typeface="Open Sans Condensed Light"/>
              </a:rPr>
              <a:t> </a:t>
            </a:r>
            <a:r>
              <a:rPr lang="tr-TR">
                <a:solidFill>
                  <a:srgbClr val="16A085"/>
                </a:solidFill>
                <a:latin typeface="Open Sans Condensed Light"/>
                <a:ea typeface="Open Sans Condensed Light"/>
                <a:cs typeface="Open Sans Condensed Light"/>
              </a:rPr>
              <a:t>başlıkları</a:t>
            </a:r>
            <a:endParaRPr lang="en-US">
              <a:solidFill>
                <a:srgbClr val="A6A6A6"/>
              </a:solidFill>
              <a:latin typeface="Open Sans Condensed Light"/>
              <a:ea typeface="Open Sans Condensed Light"/>
              <a:cs typeface="Open Sans Condensed Light"/>
            </a:endParaRPr>
          </a:p>
        </p:txBody>
      </p:sp>
      <p:grpSp>
        <p:nvGrpSpPr>
          <p:cNvPr id="20" name="Group 1"/>
          <p:cNvGrpSpPr>
            <a:grpSpLocks/>
          </p:cNvGrpSpPr>
          <p:nvPr userDrawn="1"/>
        </p:nvGrpSpPr>
        <p:grpSpPr bwMode="auto">
          <a:xfrm>
            <a:off x="4507707" y="1714500"/>
            <a:ext cx="151210" cy="831850"/>
            <a:chOff x="6010488" y="2172698"/>
            <a:chExt cx="171376" cy="1201650"/>
          </a:xfrm>
        </p:grpSpPr>
        <p:sp>
          <p:nvSpPr>
            <p:cNvPr id="21" name="Oval 6">
              <a:extLst>
                <a:ext uri="{FF2B5EF4-FFF2-40B4-BE49-F238E27FC236}"/>
              </a:extLst>
            </p:cNvPr>
            <p:cNvSpPr>
              <a:spLocks noChangeArrowheads="1"/>
            </p:cNvSpPr>
            <p:nvPr/>
          </p:nvSpPr>
          <p:spPr bwMode="auto">
            <a:xfrm>
              <a:off x="6010488" y="2172698"/>
              <a:ext cx="171376" cy="171993"/>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22" name="Rectangle 7">
              <a:extLst>
                <a:ext uri="{FF2B5EF4-FFF2-40B4-BE49-F238E27FC236}"/>
              </a:extLst>
            </p:cNvPr>
            <p:cNvSpPr>
              <a:spLocks noChangeArrowheads="1"/>
            </p:cNvSpPr>
            <p:nvPr/>
          </p:nvSpPr>
          <p:spPr bwMode="auto">
            <a:xfrm>
              <a:off x="6061766" y="2330931"/>
              <a:ext cx="68821" cy="1043417"/>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grpSp>
      <p:grpSp>
        <p:nvGrpSpPr>
          <p:cNvPr id="23" name="Group 10">
            <a:extLst>
              <a:ext uri="{FF2B5EF4-FFF2-40B4-BE49-F238E27FC236}"/>
            </a:extLst>
          </p:cNvPr>
          <p:cNvGrpSpPr/>
          <p:nvPr userDrawn="1"/>
        </p:nvGrpSpPr>
        <p:grpSpPr>
          <a:xfrm>
            <a:off x="4450568" y="2507739"/>
            <a:ext cx="265509" cy="352956"/>
            <a:chOff x="5918994" y="3280833"/>
            <a:chExt cx="354012" cy="352956"/>
          </a:xfrm>
          <a:solidFill>
            <a:schemeClr val="accent1"/>
          </a:solidFill>
        </p:grpSpPr>
        <p:sp>
          <p:nvSpPr>
            <p:cNvPr id="24" name="Oval 63">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5" name="Freeform 8">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grpSp>
        <p:nvGrpSpPr>
          <p:cNvPr id="26" name="Group 118">
            <a:extLst>
              <a:ext uri="{FF2B5EF4-FFF2-40B4-BE49-F238E27FC236}"/>
            </a:extLst>
          </p:cNvPr>
          <p:cNvGrpSpPr/>
          <p:nvPr userDrawn="1"/>
        </p:nvGrpSpPr>
        <p:grpSpPr>
          <a:xfrm>
            <a:off x="4450568" y="3525071"/>
            <a:ext cx="265509" cy="352956"/>
            <a:chOff x="5918994" y="3280833"/>
            <a:chExt cx="354012" cy="352956"/>
          </a:xfrm>
          <a:solidFill>
            <a:schemeClr val="accent2"/>
          </a:solidFill>
        </p:grpSpPr>
        <p:sp>
          <p:nvSpPr>
            <p:cNvPr id="27" name="Oval 66">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8" name="Freeform 1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29" name="Straight Connector 12">
            <a:extLst>
              <a:ext uri="{FF2B5EF4-FFF2-40B4-BE49-F238E27FC236}"/>
            </a:extLst>
          </p:cNvPr>
          <p:cNvCxnSpPr/>
          <p:nvPr userDrawn="1"/>
        </p:nvCxnSpPr>
        <p:spPr>
          <a:xfrm>
            <a:off x="4727973" y="2801938"/>
            <a:ext cx="2602706"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122">
            <a:extLst>
              <a:ext uri="{FF2B5EF4-FFF2-40B4-BE49-F238E27FC236}"/>
            </a:extLst>
          </p:cNvPr>
          <p:cNvCxnSpPr/>
          <p:nvPr userDrawn="1"/>
        </p:nvCxnSpPr>
        <p:spPr>
          <a:xfrm>
            <a:off x="1671639" y="3525838"/>
            <a:ext cx="2712244" cy="4762"/>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1" name="Resim 7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9025" y="26114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Resim 8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9442" y="3333750"/>
            <a:ext cx="32504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13">
            <a:extLst>
              <a:ext uri="{FF2B5EF4-FFF2-40B4-BE49-F238E27FC236}"/>
            </a:extLst>
          </p:cNvPr>
          <p:cNvGrpSpPr/>
          <p:nvPr userDrawn="1"/>
        </p:nvGrpSpPr>
        <p:grpSpPr>
          <a:xfrm>
            <a:off x="4462112" y="4627622"/>
            <a:ext cx="265509" cy="352956"/>
            <a:chOff x="5918994" y="3280833"/>
            <a:chExt cx="354012" cy="352956"/>
          </a:xfrm>
          <a:solidFill>
            <a:schemeClr val="accent3"/>
          </a:solidFill>
        </p:grpSpPr>
        <p:sp>
          <p:nvSpPr>
            <p:cNvPr id="34" name="Oval 31">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35" name="Freeform 15">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37" name="Straight Connector 33">
            <a:extLst>
              <a:ext uri="{FF2B5EF4-FFF2-40B4-BE49-F238E27FC236}"/>
            </a:extLst>
          </p:cNvPr>
          <p:cNvCxnSpPr/>
          <p:nvPr userDrawn="1"/>
        </p:nvCxnSpPr>
        <p:spPr>
          <a:xfrm>
            <a:off x="4801791" y="4770438"/>
            <a:ext cx="2637234"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8" name="Resim 3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4516" y="45545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17">
            <a:extLst>
              <a:ext uri="{FF2B5EF4-FFF2-40B4-BE49-F238E27FC236}"/>
            </a:extLst>
          </p:cNvPr>
          <p:cNvSpPr>
            <a:spLocks noChangeArrowheads="1"/>
          </p:cNvSpPr>
          <p:nvPr userDrawn="1"/>
        </p:nvSpPr>
        <p:spPr bwMode="auto">
          <a:xfrm>
            <a:off x="4552950" y="4973645"/>
            <a:ext cx="55960" cy="757237"/>
          </a:xfrm>
          <a:prstGeom prst="rect">
            <a:avLst/>
          </a:prstGeom>
          <a:solidFill>
            <a:schemeClr val="accent5"/>
          </a:solidFill>
          <a:ln>
            <a:noFill/>
          </a:ln>
        </p:spPr>
        <p:txBody>
          <a:bodyPr/>
          <a:lstStyle/>
          <a:p>
            <a:pPr>
              <a:defRPr/>
            </a:pPr>
            <a:endParaRPr lang="id-ID">
              <a:solidFill>
                <a:prstClr val="black"/>
              </a:solidFill>
              <a:cs typeface="Arial" pitchFamily="34" charset="0"/>
            </a:endParaRPr>
          </a:p>
        </p:txBody>
      </p:sp>
      <p:grpSp>
        <p:nvGrpSpPr>
          <p:cNvPr id="40" name="Group 18">
            <a:extLst>
              <a:ext uri="{FF2B5EF4-FFF2-40B4-BE49-F238E27FC236}"/>
            </a:extLst>
          </p:cNvPr>
          <p:cNvGrpSpPr/>
          <p:nvPr userDrawn="1"/>
        </p:nvGrpSpPr>
        <p:grpSpPr>
          <a:xfrm>
            <a:off x="4462112" y="5730173"/>
            <a:ext cx="265509" cy="352956"/>
            <a:chOff x="5918994" y="3280833"/>
            <a:chExt cx="354012" cy="352956"/>
          </a:xfrm>
          <a:solidFill>
            <a:schemeClr val="accent5"/>
          </a:solidFill>
        </p:grpSpPr>
        <p:sp>
          <p:nvSpPr>
            <p:cNvPr id="41" name="Oval 40">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42" name="Freeform 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44" name="Straight Connector 122">
            <a:extLst>
              <a:ext uri="{FF2B5EF4-FFF2-40B4-BE49-F238E27FC236}"/>
            </a:extLst>
          </p:cNvPr>
          <p:cNvCxnSpPr/>
          <p:nvPr userDrawn="1"/>
        </p:nvCxnSpPr>
        <p:spPr>
          <a:xfrm>
            <a:off x="1671639" y="5654682"/>
            <a:ext cx="2712244" cy="4763"/>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45" name="Resim 4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03735" y="5297495"/>
            <a:ext cx="3238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Metin Yer Tutucusu 74"/>
          <p:cNvSpPr>
            <a:spLocks noGrp="1"/>
          </p:cNvSpPr>
          <p:nvPr>
            <p:ph type="body" sz="quarter" idx="10"/>
          </p:nvPr>
        </p:nvSpPr>
        <p:spPr>
          <a:xfrm>
            <a:off x="-92869" y="390525"/>
            <a:ext cx="9236869" cy="590550"/>
          </a:xfrm>
        </p:spPr>
        <p:txBody>
          <a:bodyPr>
            <a:noAutofit/>
          </a:bodyPr>
          <a:lstStyle>
            <a:lvl1pPr marL="0" indent="0" algn="ctr">
              <a:buNone/>
              <a:defRPr sz="3000" b="1"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ctr">
              <a:defRPr sz="2000">
                <a:latin typeface="Arial Narrow" panose="020B0606020202030204" pitchFamily="34" charset="0"/>
              </a:defRPr>
            </a:lvl2pPr>
            <a:lvl3pPr algn="ctr">
              <a:defRPr sz="2000">
                <a:latin typeface="Arial Narrow" panose="020B0606020202030204" pitchFamily="34" charset="0"/>
              </a:defRPr>
            </a:lvl3pPr>
            <a:lvl4pPr algn="ctr">
              <a:defRPr sz="2000">
                <a:latin typeface="Arial Narrow" panose="020B0606020202030204" pitchFamily="34" charset="0"/>
              </a:defRPr>
            </a:lvl4pPr>
            <a:lvl5pPr algn="ctr">
              <a:defRPr sz="2000">
                <a:latin typeface="Arial Narrow" panose="020B0606020202030204" pitchFamily="34" charset="0"/>
              </a:defRPr>
            </a:lvl5pPr>
          </a:lstStyle>
          <a:p>
            <a:pPr lvl="0"/>
            <a:r>
              <a:rPr lang="tr-TR"/>
              <a:t>Asıl metin stillerini düzenlemek için tıklatın</a:t>
            </a:r>
          </a:p>
        </p:txBody>
      </p:sp>
      <p:sp>
        <p:nvSpPr>
          <p:cNvPr id="77" name="Metin Yer Tutucusu 76"/>
          <p:cNvSpPr>
            <a:spLocks noGrp="1"/>
          </p:cNvSpPr>
          <p:nvPr>
            <p:ph type="body" sz="quarter" idx="11"/>
          </p:nvPr>
        </p:nvSpPr>
        <p:spPr>
          <a:xfrm>
            <a:off x="6121257" y="3128459"/>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79" name="Metin Yer Tutucusu 78"/>
          <p:cNvSpPr>
            <a:spLocks noGrp="1"/>
          </p:cNvSpPr>
          <p:nvPr>
            <p:ph type="body" sz="quarter" idx="12"/>
          </p:nvPr>
        </p:nvSpPr>
        <p:spPr>
          <a:xfrm>
            <a:off x="764676" y="3870600"/>
            <a:ext cx="2707481" cy="540588"/>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36" name="Metin Yer Tutucusu 76"/>
          <p:cNvSpPr>
            <a:spLocks noGrp="1"/>
          </p:cNvSpPr>
          <p:nvPr>
            <p:ph type="body" sz="quarter" idx="13"/>
          </p:nvPr>
        </p:nvSpPr>
        <p:spPr>
          <a:xfrm>
            <a:off x="6121257" y="5190119"/>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43" name="Metin Yer Tutucusu 78"/>
          <p:cNvSpPr>
            <a:spLocks noGrp="1"/>
          </p:cNvSpPr>
          <p:nvPr>
            <p:ph type="body" sz="quarter" idx="14"/>
          </p:nvPr>
        </p:nvSpPr>
        <p:spPr>
          <a:xfrm>
            <a:off x="784315" y="5763312"/>
            <a:ext cx="2707481" cy="540588"/>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27405002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ünite alt başlıkları - 4lüilk">
    <p:spTree>
      <p:nvGrpSpPr>
        <p:cNvPr id="1" name=""/>
        <p:cNvGrpSpPr/>
        <p:nvPr/>
      </p:nvGrpSpPr>
      <p:grpSpPr>
        <a:xfrm>
          <a:off x="0" y="0"/>
          <a:ext cx="0" cy="0"/>
          <a:chOff x="0" y="0"/>
          <a:chExt cx="0" cy="0"/>
        </a:xfrm>
      </p:grpSpPr>
      <p:sp>
        <p:nvSpPr>
          <p:cNvPr id="7"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64AE6939-0E0A-408F-B7D7-3B0B800C3CDC}"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grpSp>
        <p:nvGrpSpPr>
          <p:cNvPr id="10" name="Group 5"/>
          <p:cNvGrpSpPr>
            <a:grpSpLocks/>
          </p:cNvGrpSpPr>
          <p:nvPr userDrawn="1"/>
        </p:nvGrpSpPr>
        <p:grpSpPr bwMode="auto">
          <a:xfrm>
            <a:off x="260748" y="6408738"/>
            <a:ext cx="167878" cy="222250"/>
            <a:chOff x="4328868" y="5502988"/>
            <a:chExt cx="500307" cy="493774"/>
          </a:xfrm>
        </p:grpSpPr>
        <p:sp>
          <p:nvSpPr>
            <p:cNvPr id="11" name="Freeform 7">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8">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3" name="Group 9"/>
          <p:cNvGrpSpPr>
            <a:grpSpLocks/>
          </p:cNvGrpSpPr>
          <p:nvPr userDrawn="1"/>
        </p:nvGrpSpPr>
        <p:grpSpPr bwMode="auto">
          <a:xfrm flipH="1">
            <a:off x="700090" y="6408738"/>
            <a:ext cx="167879" cy="222250"/>
            <a:chOff x="4328868" y="5502988"/>
            <a:chExt cx="500307" cy="493774"/>
          </a:xfrm>
        </p:grpSpPr>
        <p:sp>
          <p:nvSpPr>
            <p:cNvPr id="14" name="Freeform 10">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5" name="Freeform 11">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6" name="Straight Connector 3">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17">
            <a:extLst>
              <a:ext uri="{FF2B5EF4-FFF2-40B4-BE49-F238E27FC236}"/>
            </a:extLst>
          </p:cNvPr>
          <p:cNvSpPr>
            <a:spLocks noChangeArrowheads="1"/>
          </p:cNvSpPr>
          <p:nvPr userDrawn="1"/>
        </p:nvSpPr>
        <p:spPr bwMode="auto">
          <a:xfrm>
            <a:off x="4552950" y="2860675"/>
            <a:ext cx="55960" cy="674688"/>
          </a:xfrm>
          <a:prstGeom prst="rect">
            <a:avLst/>
          </a:prstGeom>
          <a:solidFill>
            <a:schemeClr val="accent2"/>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18" name="Rectangle 121">
            <a:extLst>
              <a:ext uri="{FF2B5EF4-FFF2-40B4-BE49-F238E27FC236}"/>
            </a:extLst>
          </p:cNvPr>
          <p:cNvSpPr>
            <a:spLocks noChangeArrowheads="1"/>
          </p:cNvSpPr>
          <p:nvPr userDrawn="1"/>
        </p:nvSpPr>
        <p:spPr bwMode="auto">
          <a:xfrm>
            <a:off x="4552950" y="3860807"/>
            <a:ext cx="55960" cy="766763"/>
          </a:xfrm>
          <a:prstGeom prst="rect">
            <a:avLst/>
          </a:prstGeom>
          <a:solidFill>
            <a:schemeClr val="accent3"/>
          </a:solidFill>
          <a:ln>
            <a:noFill/>
          </a:ln>
        </p:spPr>
        <p:txBody>
          <a:bodyPr/>
          <a:lstStyle/>
          <a:p>
            <a:pPr>
              <a:defRPr/>
            </a:pPr>
            <a:endParaRPr lang="id-ID">
              <a:solidFill>
                <a:prstClr val="black"/>
              </a:solidFill>
              <a:cs typeface="Arial" pitchFamily="34" charset="0"/>
            </a:endParaRPr>
          </a:p>
        </p:txBody>
      </p:sp>
      <p:sp>
        <p:nvSpPr>
          <p:cNvPr id="19" name="TextBox 50">
            <a:extLst>
              <a:ext uri="{FF2B5EF4-FFF2-40B4-BE49-F238E27FC236}"/>
            </a:extLst>
          </p:cNvPr>
          <p:cNvSpPr txBox="1">
            <a:spLocks noChangeArrowheads="1"/>
          </p:cNvSpPr>
          <p:nvPr userDrawn="1"/>
        </p:nvSpPr>
        <p:spPr bwMode="auto">
          <a:xfrm>
            <a:off x="3735874" y="1298575"/>
            <a:ext cx="1672254" cy="369332"/>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a:solidFill>
                  <a:srgbClr val="A6A6A6"/>
                </a:solidFill>
                <a:latin typeface="Open Sans Condensed Light"/>
                <a:ea typeface="Open Sans Condensed Light"/>
                <a:cs typeface="Open Sans Condensed Light"/>
              </a:rPr>
              <a:t>ünite</a:t>
            </a:r>
            <a:r>
              <a:rPr lang="id-ID">
                <a:solidFill>
                  <a:srgbClr val="A6A6A6"/>
                </a:solidFill>
                <a:latin typeface="Open Sans Condensed Light"/>
                <a:ea typeface="Open Sans Condensed Light"/>
                <a:cs typeface="Open Sans Condensed Light"/>
              </a:rPr>
              <a:t> </a:t>
            </a:r>
            <a:r>
              <a:rPr lang="tr-TR">
                <a:solidFill>
                  <a:srgbClr val="16A085"/>
                </a:solidFill>
                <a:latin typeface="Open Sans Condensed Light"/>
                <a:ea typeface="Open Sans Condensed Light"/>
                <a:cs typeface="Open Sans Condensed Light"/>
              </a:rPr>
              <a:t>başlıkları</a:t>
            </a:r>
            <a:endParaRPr lang="en-US">
              <a:solidFill>
                <a:srgbClr val="A6A6A6"/>
              </a:solidFill>
              <a:latin typeface="Open Sans Condensed Light"/>
              <a:ea typeface="Open Sans Condensed Light"/>
              <a:cs typeface="Open Sans Condensed Light"/>
            </a:endParaRPr>
          </a:p>
        </p:txBody>
      </p:sp>
      <p:grpSp>
        <p:nvGrpSpPr>
          <p:cNvPr id="20" name="Group 1"/>
          <p:cNvGrpSpPr>
            <a:grpSpLocks/>
          </p:cNvGrpSpPr>
          <p:nvPr userDrawn="1"/>
        </p:nvGrpSpPr>
        <p:grpSpPr bwMode="auto">
          <a:xfrm>
            <a:off x="4507707" y="1714500"/>
            <a:ext cx="151210" cy="831850"/>
            <a:chOff x="6010488" y="2172698"/>
            <a:chExt cx="171376" cy="1201650"/>
          </a:xfrm>
        </p:grpSpPr>
        <p:sp>
          <p:nvSpPr>
            <p:cNvPr id="21" name="Oval 6">
              <a:extLst>
                <a:ext uri="{FF2B5EF4-FFF2-40B4-BE49-F238E27FC236}"/>
              </a:extLst>
            </p:cNvPr>
            <p:cNvSpPr>
              <a:spLocks noChangeArrowheads="1"/>
            </p:cNvSpPr>
            <p:nvPr/>
          </p:nvSpPr>
          <p:spPr bwMode="auto">
            <a:xfrm>
              <a:off x="6010488" y="2172698"/>
              <a:ext cx="171376" cy="171993"/>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22" name="Rectangle 7">
              <a:extLst>
                <a:ext uri="{FF2B5EF4-FFF2-40B4-BE49-F238E27FC236}"/>
              </a:extLst>
            </p:cNvPr>
            <p:cNvSpPr>
              <a:spLocks noChangeArrowheads="1"/>
            </p:cNvSpPr>
            <p:nvPr/>
          </p:nvSpPr>
          <p:spPr bwMode="auto">
            <a:xfrm>
              <a:off x="6061766" y="2330931"/>
              <a:ext cx="68821" cy="1043417"/>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grpSp>
      <p:grpSp>
        <p:nvGrpSpPr>
          <p:cNvPr id="23" name="Group 10">
            <a:extLst>
              <a:ext uri="{FF2B5EF4-FFF2-40B4-BE49-F238E27FC236}"/>
            </a:extLst>
          </p:cNvPr>
          <p:cNvGrpSpPr/>
          <p:nvPr userDrawn="1"/>
        </p:nvGrpSpPr>
        <p:grpSpPr>
          <a:xfrm>
            <a:off x="4450568" y="2507739"/>
            <a:ext cx="265509" cy="352956"/>
            <a:chOff x="5918994" y="3280833"/>
            <a:chExt cx="354012" cy="352956"/>
          </a:xfrm>
          <a:solidFill>
            <a:schemeClr val="accent1"/>
          </a:solidFill>
        </p:grpSpPr>
        <p:sp>
          <p:nvSpPr>
            <p:cNvPr id="24" name="Oval 63">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5" name="Freeform 8">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grpSp>
        <p:nvGrpSpPr>
          <p:cNvPr id="26" name="Group 118">
            <a:extLst>
              <a:ext uri="{FF2B5EF4-FFF2-40B4-BE49-F238E27FC236}"/>
            </a:extLst>
          </p:cNvPr>
          <p:cNvGrpSpPr/>
          <p:nvPr userDrawn="1"/>
        </p:nvGrpSpPr>
        <p:grpSpPr>
          <a:xfrm>
            <a:off x="4450568" y="3525071"/>
            <a:ext cx="265509" cy="352956"/>
            <a:chOff x="5918994" y="3280833"/>
            <a:chExt cx="354012" cy="352956"/>
          </a:xfrm>
          <a:solidFill>
            <a:schemeClr val="accent2"/>
          </a:solidFill>
        </p:grpSpPr>
        <p:sp>
          <p:nvSpPr>
            <p:cNvPr id="27" name="Oval 66">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8" name="Freeform 1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29" name="Straight Connector 12">
            <a:extLst>
              <a:ext uri="{FF2B5EF4-FFF2-40B4-BE49-F238E27FC236}"/>
            </a:extLst>
          </p:cNvPr>
          <p:cNvCxnSpPr/>
          <p:nvPr userDrawn="1"/>
        </p:nvCxnSpPr>
        <p:spPr>
          <a:xfrm>
            <a:off x="4727973" y="2801938"/>
            <a:ext cx="2602706"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122">
            <a:extLst>
              <a:ext uri="{FF2B5EF4-FFF2-40B4-BE49-F238E27FC236}"/>
            </a:extLst>
          </p:cNvPr>
          <p:cNvCxnSpPr/>
          <p:nvPr userDrawn="1"/>
        </p:nvCxnSpPr>
        <p:spPr>
          <a:xfrm>
            <a:off x="1671639" y="3525838"/>
            <a:ext cx="2712244" cy="4762"/>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1" name="Resim 7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9025" y="26114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Resim 8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9442" y="3333750"/>
            <a:ext cx="32504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13">
            <a:extLst>
              <a:ext uri="{FF2B5EF4-FFF2-40B4-BE49-F238E27FC236}"/>
            </a:extLst>
          </p:cNvPr>
          <p:cNvGrpSpPr/>
          <p:nvPr userDrawn="1"/>
        </p:nvGrpSpPr>
        <p:grpSpPr>
          <a:xfrm>
            <a:off x="4462112" y="4627622"/>
            <a:ext cx="265509" cy="352956"/>
            <a:chOff x="5918994" y="3280833"/>
            <a:chExt cx="354012" cy="352956"/>
          </a:xfrm>
          <a:solidFill>
            <a:schemeClr val="accent3"/>
          </a:solidFill>
        </p:grpSpPr>
        <p:sp>
          <p:nvSpPr>
            <p:cNvPr id="34" name="Oval 31">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35" name="Freeform 15">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37" name="Straight Connector 33">
            <a:extLst>
              <a:ext uri="{FF2B5EF4-FFF2-40B4-BE49-F238E27FC236}"/>
            </a:extLst>
          </p:cNvPr>
          <p:cNvCxnSpPr/>
          <p:nvPr userDrawn="1"/>
        </p:nvCxnSpPr>
        <p:spPr>
          <a:xfrm>
            <a:off x="4801791" y="4770438"/>
            <a:ext cx="2637234"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8" name="Resim 3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4516" y="45545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17">
            <a:extLst>
              <a:ext uri="{FF2B5EF4-FFF2-40B4-BE49-F238E27FC236}"/>
            </a:extLst>
          </p:cNvPr>
          <p:cNvSpPr>
            <a:spLocks noChangeArrowheads="1"/>
          </p:cNvSpPr>
          <p:nvPr userDrawn="1"/>
        </p:nvSpPr>
        <p:spPr bwMode="auto">
          <a:xfrm>
            <a:off x="4552950" y="4973645"/>
            <a:ext cx="55960" cy="757237"/>
          </a:xfrm>
          <a:prstGeom prst="rect">
            <a:avLst/>
          </a:prstGeom>
          <a:solidFill>
            <a:schemeClr val="accent5"/>
          </a:solidFill>
          <a:ln>
            <a:noFill/>
          </a:ln>
        </p:spPr>
        <p:txBody>
          <a:bodyPr/>
          <a:lstStyle/>
          <a:p>
            <a:pPr>
              <a:defRPr/>
            </a:pPr>
            <a:endParaRPr lang="id-ID">
              <a:solidFill>
                <a:prstClr val="black"/>
              </a:solidFill>
              <a:cs typeface="Arial" pitchFamily="34" charset="0"/>
            </a:endParaRPr>
          </a:p>
        </p:txBody>
      </p:sp>
      <p:grpSp>
        <p:nvGrpSpPr>
          <p:cNvPr id="40" name="Group 18">
            <a:extLst>
              <a:ext uri="{FF2B5EF4-FFF2-40B4-BE49-F238E27FC236}"/>
            </a:extLst>
          </p:cNvPr>
          <p:cNvGrpSpPr/>
          <p:nvPr userDrawn="1"/>
        </p:nvGrpSpPr>
        <p:grpSpPr>
          <a:xfrm>
            <a:off x="4462112" y="5730173"/>
            <a:ext cx="265509" cy="352956"/>
            <a:chOff x="5918994" y="3280833"/>
            <a:chExt cx="354012" cy="352956"/>
          </a:xfrm>
          <a:solidFill>
            <a:schemeClr val="accent5"/>
          </a:solidFill>
        </p:grpSpPr>
        <p:sp>
          <p:nvSpPr>
            <p:cNvPr id="41" name="Oval 40">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42" name="Freeform 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44" name="Straight Connector 122">
            <a:extLst>
              <a:ext uri="{FF2B5EF4-FFF2-40B4-BE49-F238E27FC236}"/>
            </a:extLst>
          </p:cNvPr>
          <p:cNvCxnSpPr/>
          <p:nvPr userDrawn="1"/>
        </p:nvCxnSpPr>
        <p:spPr>
          <a:xfrm>
            <a:off x="1671639" y="5654682"/>
            <a:ext cx="2712244" cy="4763"/>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45" name="Resim 4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03735" y="5297495"/>
            <a:ext cx="3238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Metin Yer Tutucusu 74"/>
          <p:cNvSpPr>
            <a:spLocks noGrp="1"/>
          </p:cNvSpPr>
          <p:nvPr>
            <p:ph type="body" sz="quarter" idx="10"/>
          </p:nvPr>
        </p:nvSpPr>
        <p:spPr>
          <a:xfrm>
            <a:off x="-92869" y="390525"/>
            <a:ext cx="9236869" cy="590550"/>
          </a:xfrm>
        </p:spPr>
        <p:txBody>
          <a:bodyPr>
            <a:noAutofit/>
          </a:bodyPr>
          <a:lstStyle>
            <a:lvl1pPr marL="0" indent="0" algn="ctr">
              <a:buNone/>
              <a:defRPr sz="3000" b="1"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ctr">
              <a:defRPr sz="2000">
                <a:latin typeface="Arial Narrow" panose="020B0606020202030204" pitchFamily="34" charset="0"/>
              </a:defRPr>
            </a:lvl2pPr>
            <a:lvl3pPr algn="ctr">
              <a:defRPr sz="2000">
                <a:latin typeface="Arial Narrow" panose="020B0606020202030204" pitchFamily="34" charset="0"/>
              </a:defRPr>
            </a:lvl3pPr>
            <a:lvl4pPr algn="ctr">
              <a:defRPr sz="2000">
                <a:latin typeface="Arial Narrow" panose="020B0606020202030204" pitchFamily="34" charset="0"/>
              </a:defRPr>
            </a:lvl4pPr>
            <a:lvl5pPr algn="ctr">
              <a:defRPr sz="2000">
                <a:latin typeface="Arial Narrow" panose="020B0606020202030204" pitchFamily="34" charset="0"/>
              </a:defRPr>
            </a:lvl5pPr>
          </a:lstStyle>
          <a:p>
            <a:pPr lvl="0"/>
            <a:endParaRPr lang="tr-TR" dirty="0"/>
          </a:p>
        </p:txBody>
      </p:sp>
      <p:sp>
        <p:nvSpPr>
          <p:cNvPr id="77" name="Metin Yer Tutucusu 76"/>
          <p:cNvSpPr>
            <a:spLocks noGrp="1"/>
          </p:cNvSpPr>
          <p:nvPr>
            <p:ph type="body" sz="quarter" idx="11"/>
          </p:nvPr>
        </p:nvSpPr>
        <p:spPr>
          <a:xfrm>
            <a:off x="6121257" y="3128459"/>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79" name="Metin Yer Tutucusu 78"/>
          <p:cNvSpPr>
            <a:spLocks noGrp="1"/>
          </p:cNvSpPr>
          <p:nvPr>
            <p:ph type="body" sz="quarter" idx="12"/>
          </p:nvPr>
        </p:nvSpPr>
        <p:spPr>
          <a:xfrm>
            <a:off x="764676" y="3870600"/>
            <a:ext cx="2707481" cy="540588"/>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36" name="Metin Yer Tutucusu 76"/>
          <p:cNvSpPr>
            <a:spLocks noGrp="1"/>
          </p:cNvSpPr>
          <p:nvPr>
            <p:ph type="body" sz="quarter" idx="13"/>
          </p:nvPr>
        </p:nvSpPr>
        <p:spPr>
          <a:xfrm>
            <a:off x="6121257" y="5190119"/>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43" name="Metin Yer Tutucusu 78"/>
          <p:cNvSpPr>
            <a:spLocks noGrp="1"/>
          </p:cNvSpPr>
          <p:nvPr>
            <p:ph type="body" sz="quarter" idx="14"/>
          </p:nvPr>
        </p:nvSpPr>
        <p:spPr>
          <a:xfrm>
            <a:off x="784315" y="5763312"/>
            <a:ext cx="2707481" cy="540588"/>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136768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ünite alt başlıkları - 4lüilk">
    <p:spTree>
      <p:nvGrpSpPr>
        <p:cNvPr id="1" name=""/>
        <p:cNvGrpSpPr/>
        <p:nvPr/>
      </p:nvGrpSpPr>
      <p:grpSpPr>
        <a:xfrm>
          <a:off x="0" y="0"/>
          <a:ext cx="0" cy="0"/>
          <a:chOff x="0" y="0"/>
          <a:chExt cx="0" cy="0"/>
        </a:xfrm>
      </p:grpSpPr>
      <p:sp>
        <p:nvSpPr>
          <p:cNvPr id="7"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TextBox 6"/>
          <p:cNvSpPr txBox="1">
            <a:spLocks noChangeArrowheads="1"/>
          </p:cNvSpPr>
          <p:nvPr userDrawn="1"/>
        </p:nvSpPr>
        <p:spPr bwMode="auto">
          <a:xfrm>
            <a:off x="8620417" y="304802"/>
            <a:ext cx="3994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4BC399DC-9C83-40E4-8625-E7AF78AF73D0}" type="slidenum">
              <a:rPr lang="id-ID" sz="1400" b="1" smtClean="0">
                <a:solidFill>
                  <a:prstClr val="white"/>
                </a:solidFill>
                <a:latin typeface="Calibri" pitchFamily="34" charset="0"/>
              </a:rPr>
              <a:pPr algn="ctr" eaLnBrk="1" fontAlgn="base" hangingPunct="1">
                <a:spcBef>
                  <a:spcPct val="0"/>
                </a:spcBef>
                <a:spcAft>
                  <a:spcPct val="0"/>
                </a:spcAft>
                <a:defRPr/>
              </a:pPr>
              <a:t>‹#›</a:t>
            </a:fld>
            <a:endParaRPr lang="id-ID" sz="1400" smtClean="0">
              <a:solidFill>
                <a:prstClr val="white"/>
              </a:solidFill>
              <a:latin typeface="Calibri" pitchFamily="34" charset="0"/>
            </a:endParaRPr>
          </a:p>
        </p:txBody>
      </p:sp>
      <p:grpSp>
        <p:nvGrpSpPr>
          <p:cNvPr id="10" name="Group 5"/>
          <p:cNvGrpSpPr>
            <a:grpSpLocks/>
          </p:cNvGrpSpPr>
          <p:nvPr userDrawn="1"/>
        </p:nvGrpSpPr>
        <p:grpSpPr bwMode="auto">
          <a:xfrm>
            <a:off x="260748" y="6408738"/>
            <a:ext cx="167878" cy="222250"/>
            <a:chOff x="4328868" y="5502988"/>
            <a:chExt cx="500307" cy="493774"/>
          </a:xfrm>
        </p:grpSpPr>
        <p:sp>
          <p:nvSpPr>
            <p:cNvPr id="11" name="Freeform 7">
              <a:hlinkClick r:id="" action="ppaction://hlinkshowjump?jump=previousslide"/>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3" name="Group 9"/>
          <p:cNvGrpSpPr>
            <a:grpSpLocks/>
          </p:cNvGrpSpPr>
          <p:nvPr userDrawn="1"/>
        </p:nvGrpSpPr>
        <p:grpSpPr bwMode="auto">
          <a:xfrm flipH="1">
            <a:off x="700092" y="6408738"/>
            <a:ext cx="167879" cy="222250"/>
            <a:chOff x="4328868" y="5502988"/>
            <a:chExt cx="500307" cy="493774"/>
          </a:xfrm>
        </p:grpSpPr>
        <p:sp>
          <p:nvSpPr>
            <p:cNvPr id="14" name="Freeform 10">
              <a:hlinkClick r:id="" action="ppaction://hlinkshowjump?jump=nextslide"/>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5"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6" name="Straight Connector 3"/>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17"/>
          <p:cNvSpPr>
            <a:spLocks noChangeArrowheads="1"/>
          </p:cNvSpPr>
          <p:nvPr userDrawn="1"/>
        </p:nvSpPr>
        <p:spPr bwMode="auto">
          <a:xfrm>
            <a:off x="4552950" y="2860675"/>
            <a:ext cx="55960" cy="674688"/>
          </a:xfrm>
          <a:prstGeom prst="rect">
            <a:avLst/>
          </a:prstGeom>
          <a:solidFill>
            <a:schemeClr val="accent2"/>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18" name="Rectangle 121"/>
          <p:cNvSpPr>
            <a:spLocks noChangeArrowheads="1"/>
          </p:cNvSpPr>
          <p:nvPr userDrawn="1"/>
        </p:nvSpPr>
        <p:spPr bwMode="auto">
          <a:xfrm>
            <a:off x="4552950" y="3860811"/>
            <a:ext cx="55960" cy="766763"/>
          </a:xfrm>
          <a:prstGeom prst="rect">
            <a:avLst/>
          </a:prstGeom>
          <a:solidFill>
            <a:schemeClr val="accent3"/>
          </a:solidFill>
          <a:ln>
            <a:noFill/>
          </a:ln>
        </p:spPr>
        <p:txBody>
          <a:bodyPr/>
          <a:lstStyle/>
          <a:p>
            <a:pPr>
              <a:defRPr/>
            </a:pPr>
            <a:endParaRPr lang="id-ID">
              <a:solidFill>
                <a:prstClr val="black"/>
              </a:solidFill>
              <a:cs typeface="Arial" pitchFamily="34" charset="0"/>
            </a:endParaRPr>
          </a:p>
        </p:txBody>
      </p:sp>
      <p:sp>
        <p:nvSpPr>
          <p:cNvPr id="19" name="TextBox 50"/>
          <p:cNvSpPr txBox="1">
            <a:spLocks noChangeArrowheads="1"/>
          </p:cNvSpPr>
          <p:nvPr userDrawn="1"/>
        </p:nvSpPr>
        <p:spPr bwMode="auto">
          <a:xfrm>
            <a:off x="3735874" y="1298575"/>
            <a:ext cx="1672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mtClean="0">
                <a:solidFill>
                  <a:srgbClr val="A6A6A6"/>
                </a:solidFill>
                <a:latin typeface="Open Sans Condensed Light"/>
                <a:ea typeface="Open Sans Condensed Light"/>
                <a:cs typeface="Open Sans Condensed Light"/>
              </a:rPr>
              <a:t>ünite</a:t>
            </a:r>
            <a:r>
              <a:rPr lang="id-ID" smtClean="0">
                <a:solidFill>
                  <a:srgbClr val="A6A6A6"/>
                </a:solidFill>
                <a:latin typeface="Open Sans Condensed Light"/>
                <a:ea typeface="Open Sans Condensed Light"/>
                <a:cs typeface="Open Sans Condensed Light"/>
              </a:rPr>
              <a:t> </a:t>
            </a:r>
            <a:r>
              <a:rPr lang="tr-TR" smtClean="0">
                <a:solidFill>
                  <a:srgbClr val="16A085"/>
                </a:solidFill>
                <a:latin typeface="Open Sans Condensed Light"/>
                <a:ea typeface="Open Sans Condensed Light"/>
                <a:cs typeface="Open Sans Condensed Light"/>
              </a:rPr>
              <a:t>başlıkları</a:t>
            </a:r>
            <a:endParaRPr lang="en-US" smtClean="0">
              <a:solidFill>
                <a:srgbClr val="A6A6A6"/>
              </a:solidFill>
              <a:latin typeface="Open Sans Condensed Light"/>
              <a:ea typeface="Open Sans Condensed Light"/>
              <a:cs typeface="Open Sans Condensed Light"/>
            </a:endParaRPr>
          </a:p>
        </p:txBody>
      </p:sp>
      <p:grpSp>
        <p:nvGrpSpPr>
          <p:cNvPr id="20" name="Group 1"/>
          <p:cNvGrpSpPr>
            <a:grpSpLocks/>
          </p:cNvGrpSpPr>
          <p:nvPr userDrawn="1"/>
        </p:nvGrpSpPr>
        <p:grpSpPr bwMode="auto">
          <a:xfrm>
            <a:off x="4507707" y="1714500"/>
            <a:ext cx="151210" cy="831850"/>
            <a:chOff x="6010488" y="2172698"/>
            <a:chExt cx="171376" cy="1201650"/>
          </a:xfrm>
        </p:grpSpPr>
        <p:sp>
          <p:nvSpPr>
            <p:cNvPr id="21" name="Oval 6"/>
            <p:cNvSpPr>
              <a:spLocks noChangeArrowheads="1"/>
            </p:cNvSpPr>
            <p:nvPr/>
          </p:nvSpPr>
          <p:spPr bwMode="auto">
            <a:xfrm>
              <a:off x="6010488" y="2172698"/>
              <a:ext cx="171376" cy="171993"/>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sp>
          <p:nvSpPr>
            <p:cNvPr id="22" name="Rectangle 7"/>
            <p:cNvSpPr>
              <a:spLocks noChangeArrowheads="1"/>
            </p:cNvSpPr>
            <p:nvPr/>
          </p:nvSpPr>
          <p:spPr bwMode="auto">
            <a:xfrm>
              <a:off x="6061766" y="2330931"/>
              <a:ext cx="68821" cy="1043417"/>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1800">
                <a:solidFill>
                  <a:prstClr val="black"/>
                </a:solidFill>
                <a:cs typeface="Arial" pitchFamily="34" charset="0"/>
              </a:endParaRPr>
            </a:p>
          </p:txBody>
        </p:sp>
      </p:grpSp>
      <p:grpSp>
        <p:nvGrpSpPr>
          <p:cNvPr id="23" name="Group 10"/>
          <p:cNvGrpSpPr/>
          <p:nvPr userDrawn="1"/>
        </p:nvGrpSpPr>
        <p:grpSpPr>
          <a:xfrm>
            <a:off x="4450568" y="2507739"/>
            <a:ext cx="265509" cy="352956"/>
            <a:chOff x="5918994" y="3280833"/>
            <a:chExt cx="354012" cy="352956"/>
          </a:xfrm>
          <a:solidFill>
            <a:schemeClr val="accent1"/>
          </a:solidFill>
        </p:grpSpPr>
        <p:sp>
          <p:nvSpPr>
            <p:cNvPr id="24" name="Oval 63"/>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5" name="Freeform 8"/>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grpSp>
        <p:nvGrpSpPr>
          <p:cNvPr id="26" name="Group 118"/>
          <p:cNvGrpSpPr/>
          <p:nvPr userDrawn="1"/>
        </p:nvGrpSpPr>
        <p:grpSpPr>
          <a:xfrm>
            <a:off x="4450568" y="3525071"/>
            <a:ext cx="265509" cy="352956"/>
            <a:chOff x="5918994" y="3280833"/>
            <a:chExt cx="354012" cy="352956"/>
          </a:xfrm>
          <a:solidFill>
            <a:schemeClr val="accent2"/>
          </a:solidFill>
        </p:grpSpPr>
        <p:sp>
          <p:nvSpPr>
            <p:cNvPr id="27" name="Oval 66"/>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28" name="Freeform 1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29" name="Straight Connector 12"/>
          <p:cNvCxnSpPr/>
          <p:nvPr userDrawn="1"/>
        </p:nvCxnSpPr>
        <p:spPr>
          <a:xfrm>
            <a:off x="4727973" y="2801938"/>
            <a:ext cx="2602706"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122"/>
          <p:cNvCxnSpPr/>
          <p:nvPr userDrawn="1"/>
        </p:nvCxnSpPr>
        <p:spPr>
          <a:xfrm>
            <a:off x="1671639" y="3525838"/>
            <a:ext cx="2712244" cy="4762"/>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1" name="Resim 7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9025" y="26114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Resim 8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39442" y="3333750"/>
            <a:ext cx="32504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13"/>
          <p:cNvGrpSpPr/>
          <p:nvPr userDrawn="1"/>
        </p:nvGrpSpPr>
        <p:grpSpPr>
          <a:xfrm>
            <a:off x="4462112" y="4627622"/>
            <a:ext cx="265509" cy="352956"/>
            <a:chOff x="5918994" y="3280833"/>
            <a:chExt cx="354012" cy="352956"/>
          </a:xfrm>
          <a:solidFill>
            <a:schemeClr val="accent3"/>
          </a:solidFill>
        </p:grpSpPr>
        <p:sp>
          <p:nvSpPr>
            <p:cNvPr id="34" name="Oval 31"/>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35" name="Freeform 15"/>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37" name="Straight Connector 33"/>
          <p:cNvCxnSpPr/>
          <p:nvPr userDrawn="1"/>
        </p:nvCxnSpPr>
        <p:spPr>
          <a:xfrm>
            <a:off x="4801791" y="4770438"/>
            <a:ext cx="2637234"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8" name="Resim 3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4516" y="45545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17"/>
          <p:cNvSpPr>
            <a:spLocks noChangeArrowheads="1"/>
          </p:cNvSpPr>
          <p:nvPr userDrawn="1"/>
        </p:nvSpPr>
        <p:spPr bwMode="auto">
          <a:xfrm>
            <a:off x="4552950" y="4973649"/>
            <a:ext cx="55960" cy="757237"/>
          </a:xfrm>
          <a:prstGeom prst="rect">
            <a:avLst/>
          </a:prstGeom>
          <a:solidFill>
            <a:schemeClr val="accent5"/>
          </a:solidFill>
          <a:ln>
            <a:noFill/>
          </a:ln>
        </p:spPr>
        <p:txBody>
          <a:bodyPr/>
          <a:lstStyle/>
          <a:p>
            <a:pPr>
              <a:defRPr/>
            </a:pPr>
            <a:endParaRPr lang="id-ID">
              <a:solidFill>
                <a:prstClr val="black"/>
              </a:solidFill>
              <a:cs typeface="Arial" pitchFamily="34" charset="0"/>
            </a:endParaRPr>
          </a:p>
        </p:txBody>
      </p:sp>
      <p:grpSp>
        <p:nvGrpSpPr>
          <p:cNvPr id="40" name="Group 18"/>
          <p:cNvGrpSpPr/>
          <p:nvPr userDrawn="1"/>
        </p:nvGrpSpPr>
        <p:grpSpPr>
          <a:xfrm>
            <a:off x="4462112" y="5730173"/>
            <a:ext cx="265509" cy="352956"/>
            <a:chOff x="5918994" y="3280833"/>
            <a:chExt cx="354012" cy="352956"/>
          </a:xfrm>
          <a:solidFill>
            <a:schemeClr val="accent5"/>
          </a:solidFill>
        </p:grpSpPr>
        <p:sp>
          <p:nvSpPr>
            <p:cNvPr id="41" name="Oval 40"/>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a:solidFill>
                  <a:prstClr val="black"/>
                </a:solidFill>
                <a:cs typeface="Arial" pitchFamily="34" charset="0"/>
              </a:endParaRPr>
            </a:p>
          </p:txBody>
        </p:sp>
        <p:sp>
          <p:nvSpPr>
            <p:cNvPr id="42" name="Freeform 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44" name="Straight Connector 122"/>
          <p:cNvCxnSpPr/>
          <p:nvPr userDrawn="1"/>
        </p:nvCxnSpPr>
        <p:spPr>
          <a:xfrm>
            <a:off x="1671639" y="5654686"/>
            <a:ext cx="2712244" cy="4763"/>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45" name="Resim 4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03735" y="5297499"/>
            <a:ext cx="3238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Metin Yer Tutucusu 74"/>
          <p:cNvSpPr>
            <a:spLocks noGrp="1"/>
          </p:cNvSpPr>
          <p:nvPr>
            <p:ph type="body" sz="quarter" idx="10"/>
          </p:nvPr>
        </p:nvSpPr>
        <p:spPr>
          <a:xfrm>
            <a:off x="-92869" y="390525"/>
            <a:ext cx="9236869" cy="590550"/>
          </a:xfrm>
        </p:spPr>
        <p:txBody>
          <a:bodyPr>
            <a:noAutofit/>
          </a:bodyPr>
          <a:lstStyle>
            <a:lvl1pPr marL="0" indent="0" algn="ctr">
              <a:buNone/>
              <a:defRPr sz="3000" b="1"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ctr">
              <a:defRPr sz="2000">
                <a:latin typeface="Arial Narrow" panose="020B0606020202030204" pitchFamily="34" charset="0"/>
              </a:defRPr>
            </a:lvl2pPr>
            <a:lvl3pPr algn="ctr">
              <a:defRPr sz="2000">
                <a:latin typeface="Arial Narrow" panose="020B0606020202030204" pitchFamily="34" charset="0"/>
              </a:defRPr>
            </a:lvl3pPr>
            <a:lvl4pPr algn="ctr">
              <a:defRPr sz="2000">
                <a:latin typeface="Arial Narrow" panose="020B0606020202030204" pitchFamily="34" charset="0"/>
              </a:defRPr>
            </a:lvl4pPr>
            <a:lvl5pPr algn="ctr">
              <a:defRPr sz="2000">
                <a:latin typeface="Arial Narrow" panose="020B0606020202030204" pitchFamily="34" charset="0"/>
              </a:defRPr>
            </a:lvl5pPr>
          </a:lstStyle>
          <a:p>
            <a:pPr lvl="0"/>
            <a:endParaRPr lang="tr-TR" dirty="0"/>
          </a:p>
        </p:txBody>
      </p:sp>
      <p:sp>
        <p:nvSpPr>
          <p:cNvPr id="77" name="Metin Yer Tutucusu 76"/>
          <p:cNvSpPr>
            <a:spLocks noGrp="1"/>
          </p:cNvSpPr>
          <p:nvPr>
            <p:ph type="body" sz="quarter" idx="11"/>
          </p:nvPr>
        </p:nvSpPr>
        <p:spPr>
          <a:xfrm>
            <a:off x="6121257" y="3128459"/>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79" name="Metin Yer Tutucusu 78"/>
          <p:cNvSpPr>
            <a:spLocks noGrp="1"/>
          </p:cNvSpPr>
          <p:nvPr>
            <p:ph type="body" sz="quarter" idx="12"/>
          </p:nvPr>
        </p:nvSpPr>
        <p:spPr>
          <a:xfrm>
            <a:off x="764678" y="3870600"/>
            <a:ext cx="2707481" cy="540588"/>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36" name="Metin Yer Tutucusu 76"/>
          <p:cNvSpPr>
            <a:spLocks noGrp="1"/>
          </p:cNvSpPr>
          <p:nvPr>
            <p:ph type="body" sz="quarter" idx="13"/>
          </p:nvPr>
        </p:nvSpPr>
        <p:spPr>
          <a:xfrm>
            <a:off x="6121257" y="5190123"/>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43" name="Metin Yer Tutucusu 78"/>
          <p:cNvSpPr>
            <a:spLocks noGrp="1"/>
          </p:cNvSpPr>
          <p:nvPr>
            <p:ph type="body" sz="quarter" idx="14"/>
          </p:nvPr>
        </p:nvSpPr>
        <p:spPr>
          <a:xfrm>
            <a:off x="784317" y="5763312"/>
            <a:ext cx="2707481" cy="540588"/>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31300198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ünite alt başlıkları - orta">
    <p:spTree>
      <p:nvGrpSpPr>
        <p:cNvPr id="1" name=""/>
        <p:cNvGrpSpPr/>
        <p:nvPr/>
      </p:nvGrpSpPr>
      <p:grpSpPr>
        <a:xfrm>
          <a:off x="0" y="0"/>
          <a:ext cx="0" cy="0"/>
          <a:chOff x="0" y="0"/>
          <a:chExt cx="0" cy="0"/>
        </a:xfrm>
      </p:grpSpPr>
      <p:sp>
        <p:nvSpPr>
          <p:cNvPr id="6"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7"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8" name="TextBox 6">
            <a:extLst>
              <a:ext uri="{FF2B5EF4-FFF2-40B4-BE49-F238E27FC236}"/>
            </a:extLst>
          </p:cNvPr>
          <p:cNvSpPr txBox="1">
            <a:spLocks noChangeArrowheads="1"/>
          </p:cNvSpPr>
          <p:nvPr userDrawn="1"/>
        </p:nvSpPr>
        <p:spPr bwMode="auto">
          <a:xfrm>
            <a:off x="8575532" y="304800"/>
            <a:ext cx="489238" cy="400110"/>
          </a:xfrm>
          <a:prstGeom prst="rect">
            <a:avLst/>
          </a:prstGeom>
          <a:noFill/>
          <a:ln>
            <a:noFill/>
          </a:ln>
          <a:extLst/>
        </p:spPr>
        <p:txBody>
          <a:bodyPr wrap="none">
            <a:spAutoFit/>
          </a:bodyPr>
          <a:lstStyle/>
          <a:p>
            <a:pPr algn="ctr" fontAlgn="base">
              <a:spcBef>
                <a:spcPct val="0"/>
              </a:spcBef>
              <a:spcAft>
                <a:spcPct val="0"/>
              </a:spcAft>
              <a:defRPr/>
            </a:pPr>
            <a:fld id="{0F2556BE-06B5-4E55-AEF1-AE2DF9066FB5}" type="slidenum">
              <a:rPr lang="id-ID" altLang="tr-TR" sz="2000" b="1">
                <a:solidFill>
                  <a:prstClr val="white"/>
                </a:solidFill>
                <a:cs typeface="Arial" pitchFamily="34" charset="0"/>
              </a:rPr>
              <a:pPr algn="ctr" fontAlgn="base">
                <a:spcBef>
                  <a:spcPct val="0"/>
                </a:spcBef>
                <a:spcAft>
                  <a:spcPct val="0"/>
                </a:spcAft>
                <a:defRPr/>
              </a:pPr>
              <a:t>‹#›</a:t>
            </a:fld>
            <a:endParaRPr lang="id-ID" altLang="tr-TR" sz="2000">
              <a:solidFill>
                <a:prstClr val="white"/>
              </a:solidFill>
              <a:cs typeface="Arial" pitchFamily="34" charset="0"/>
            </a:endParaRPr>
          </a:p>
        </p:txBody>
      </p:sp>
      <p:sp>
        <p:nvSpPr>
          <p:cNvPr id="9" name="Rectangle 25">
            <a:extLst>
              <a:ext uri="{FF2B5EF4-FFF2-40B4-BE49-F238E27FC236}"/>
            </a:extLst>
          </p:cNvPr>
          <p:cNvSpPr>
            <a:spLocks noChangeArrowheads="1"/>
          </p:cNvSpPr>
          <p:nvPr userDrawn="1"/>
        </p:nvSpPr>
        <p:spPr bwMode="auto">
          <a:xfrm>
            <a:off x="4547000" y="5467357"/>
            <a:ext cx="51197" cy="1439863"/>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sp>
        <p:nvSpPr>
          <p:cNvPr id="10" name="Rectangle 21">
            <a:extLst>
              <a:ext uri="{FF2B5EF4-FFF2-40B4-BE49-F238E27FC236}"/>
            </a:extLst>
          </p:cNvPr>
          <p:cNvSpPr>
            <a:spLocks noChangeArrowheads="1"/>
          </p:cNvSpPr>
          <p:nvPr userDrawn="1"/>
        </p:nvSpPr>
        <p:spPr bwMode="auto">
          <a:xfrm>
            <a:off x="4547000" y="4084645"/>
            <a:ext cx="51197" cy="1042987"/>
          </a:xfrm>
          <a:prstGeom prst="rect">
            <a:avLst/>
          </a:prstGeom>
          <a:solidFill>
            <a:schemeClr val="accent6"/>
          </a:solidFill>
          <a:ln>
            <a:noFill/>
          </a:ln>
        </p:spPr>
        <p:txBody>
          <a:bodyPr/>
          <a:lstStyle/>
          <a:p>
            <a:pPr>
              <a:defRPr/>
            </a:pPr>
            <a:endParaRPr lang="id-ID" sz="2000">
              <a:solidFill>
                <a:prstClr val="black"/>
              </a:solidFill>
              <a:cs typeface="Arial" pitchFamily="34" charset="0"/>
            </a:endParaRPr>
          </a:p>
        </p:txBody>
      </p:sp>
      <p:grpSp>
        <p:nvGrpSpPr>
          <p:cNvPr id="11" name="Group 22">
            <a:extLst>
              <a:ext uri="{FF2B5EF4-FFF2-40B4-BE49-F238E27FC236}"/>
            </a:extLst>
          </p:cNvPr>
          <p:cNvGrpSpPr/>
          <p:nvPr userDrawn="1"/>
        </p:nvGrpSpPr>
        <p:grpSpPr>
          <a:xfrm>
            <a:off x="4439246" y="5113036"/>
            <a:ext cx="265509" cy="352956"/>
            <a:chOff x="5918994" y="3280833"/>
            <a:chExt cx="354012" cy="352956"/>
          </a:xfrm>
          <a:solidFill>
            <a:schemeClr val="accent6"/>
          </a:solidFill>
        </p:grpSpPr>
        <p:sp>
          <p:nvSpPr>
            <p:cNvPr id="12" name="Oval 33">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3" name="Freeform 24">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14" name="Rectangle 17">
            <a:extLst>
              <a:ext uri="{FF2B5EF4-FFF2-40B4-BE49-F238E27FC236}"/>
            </a:extLst>
          </p:cNvPr>
          <p:cNvSpPr>
            <a:spLocks noChangeArrowheads="1"/>
          </p:cNvSpPr>
          <p:nvPr userDrawn="1"/>
        </p:nvSpPr>
        <p:spPr bwMode="auto">
          <a:xfrm>
            <a:off x="4547000" y="2713045"/>
            <a:ext cx="51197" cy="1042987"/>
          </a:xfrm>
          <a:prstGeom prst="rect">
            <a:avLst/>
          </a:prstGeom>
          <a:solidFill>
            <a:schemeClr val="accent5"/>
          </a:solidFill>
          <a:ln>
            <a:noFill/>
          </a:ln>
        </p:spPr>
        <p:txBody>
          <a:bodyPr/>
          <a:lstStyle/>
          <a:p>
            <a:pPr>
              <a:defRPr/>
            </a:pPr>
            <a:endParaRPr lang="id-ID" sz="2000">
              <a:solidFill>
                <a:prstClr val="black"/>
              </a:solidFill>
              <a:cs typeface="Arial" pitchFamily="34" charset="0"/>
            </a:endParaRPr>
          </a:p>
        </p:txBody>
      </p:sp>
      <p:grpSp>
        <p:nvGrpSpPr>
          <p:cNvPr id="15" name="Group 18">
            <a:extLst>
              <a:ext uri="{FF2B5EF4-FFF2-40B4-BE49-F238E27FC236}"/>
            </a:extLst>
          </p:cNvPr>
          <p:cNvGrpSpPr/>
          <p:nvPr userDrawn="1"/>
        </p:nvGrpSpPr>
        <p:grpSpPr>
          <a:xfrm>
            <a:off x="4439246" y="3741436"/>
            <a:ext cx="265509" cy="352956"/>
            <a:chOff x="5918994" y="3280833"/>
            <a:chExt cx="354012" cy="352956"/>
          </a:xfrm>
          <a:solidFill>
            <a:schemeClr val="accent5"/>
          </a:solidFill>
        </p:grpSpPr>
        <p:sp>
          <p:nvSpPr>
            <p:cNvPr id="16" name="Oval 37">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7" name="Freeform 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18" name="Rectangle 117">
            <a:extLst>
              <a:ext uri="{FF2B5EF4-FFF2-40B4-BE49-F238E27FC236}"/>
            </a:extLst>
          </p:cNvPr>
          <p:cNvSpPr>
            <a:spLocks noChangeArrowheads="1"/>
          </p:cNvSpPr>
          <p:nvPr userDrawn="1"/>
        </p:nvSpPr>
        <p:spPr bwMode="auto">
          <a:xfrm>
            <a:off x="4547000" y="1358904"/>
            <a:ext cx="51197" cy="1044575"/>
          </a:xfrm>
          <a:prstGeom prst="rect">
            <a:avLst/>
          </a:prstGeom>
          <a:solidFill>
            <a:schemeClr val="accent4"/>
          </a:solidFill>
          <a:ln>
            <a:noFill/>
          </a:ln>
        </p:spPr>
        <p:txBody>
          <a:bodyPr/>
          <a:lstStyle/>
          <a:p>
            <a:pPr>
              <a:defRPr/>
            </a:pPr>
            <a:endParaRPr lang="id-ID" sz="2000">
              <a:solidFill>
                <a:prstClr val="black"/>
              </a:solidFill>
              <a:cs typeface="Arial" pitchFamily="34" charset="0"/>
            </a:endParaRPr>
          </a:p>
        </p:txBody>
      </p:sp>
      <p:grpSp>
        <p:nvGrpSpPr>
          <p:cNvPr id="19" name="Group 118">
            <a:extLst>
              <a:ext uri="{FF2B5EF4-FFF2-40B4-BE49-F238E27FC236}"/>
            </a:extLst>
          </p:cNvPr>
          <p:cNvGrpSpPr/>
          <p:nvPr userDrawn="1"/>
        </p:nvGrpSpPr>
        <p:grpSpPr>
          <a:xfrm>
            <a:off x="4439246" y="2387766"/>
            <a:ext cx="265509" cy="352956"/>
            <a:chOff x="5918994" y="3280833"/>
            <a:chExt cx="354012" cy="352956"/>
          </a:xfrm>
          <a:solidFill>
            <a:schemeClr val="accent4"/>
          </a:solidFill>
        </p:grpSpPr>
        <p:sp>
          <p:nvSpPr>
            <p:cNvPr id="20" name="Oval 41">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21" name="Freeform 1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22" name="Rectangle 7">
            <a:extLst>
              <a:ext uri="{FF2B5EF4-FFF2-40B4-BE49-F238E27FC236}"/>
            </a:extLst>
          </p:cNvPr>
          <p:cNvSpPr>
            <a:spLocks noChangeArrowheads="1"/>
          </p:cNvSpPr>
          <p:nvPr userDrawn="1"/>
        </p:nvSpPr>
        <p:spPr bwMode="auto">
          <a:xfrm>
            <a:off x="4547000" y="4"/>
            <a:ext cx="51197" cy="1044575"/>
          </a:xfrm>
          <a:prstGeom prst="rect">
            <a:avLst/>
          </a:prstGeom>
          <a:solidFill>
            <a:schemeClr val="accent3"/>
          </a:solidFill>
          <a:ln>
            <a:noFill/>
          </a:ln>
        </p:spPr>
        <p:txBody>
          <a:bodyPr/>
          <a:lstStyle/>
          <a:p>
            <a:pPr>
              <a:defRPr/>
            </a:pPr>
            <a:endParaRPr lang="id-ID" sz="2000">
              <a:solidFill>
                <a:prstClr val="black"/>
              </a:solidFill>
              <a:cs typeface="Arial" pitchFamily="34" charset="0"/>
            </a:endParaRPr>
          </a:p>
        </p:txBody>
      </p:sp>
      <p:grpSp>
        <p:nvGrpSpPr>
          <p:cNvPr id="23" name="Group 13">
            <a:extLst>
              <a:ext uri="{FF2B5EF4-FFF2-40B4-BE49-F238E27FC236}"/>
            </a:extLst>
          </p:cNvPr>
          <p:cNvGrpSpPr/>
          <p:nvPr userDrawn="1"/>
        </p:nvGrpSpPr>
        <p:grpSpPr>
          <a:xfrm>
            <a:off x="4439246" y="1014849"/>
            <a:ext cx="265509" cy="352956"/>
            <a:chOff x="5918994" y="3280833"/>
            <a:chExt cx="354012" cy="352956"/>
          </a:xfrm>
          <a:solidFill>
            <a:schemeClr val="accent3"/>
          </a:solidFill>
        </p:grpSpPr>
        <p:sp>
          <p:nvSpPr>
            <p:cNvPr id="24" name="Oval 45">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25" name="Freeform 15">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cxnSp>
        <p:nvCxnSpPr>
          <p:cNvPr id="26" name="Straight Connector 33">
            <a:extLst>
              <a:ext uri="{FF2B5EF4-FFF2-40B4-BE49-F238E27FC236}"/>
            </a:extLst>
          </p:cNvPr>
          <p:cNvCxnSpPr/>
          <p:nvPr userDrawn="1"/>
        </p:nvCxnSpPr>
        <p:spPr>
          <a:xfrm>
            <a:off x="4801794" y="1201738"/>
            <a:ext cx="2291953"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34">
            <a:extLst>
              <a:ext uri="{FF2B5EF4-FFF2-40B4-BE49-F238E27FC236}"/>
            </a:extLst>
          </p:cNvPr>
          <p:cNvCxnSpPr/>
          <p:nvPr userDrawn="1"/>
        </p:nvCxnSpPr>
        <p:spPr>
          <a:xfrm>
            <a:off x="1585916" y="2554288"/>
            <a:ext cx="273724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39">
            <a:extLst>
              <a:ext uri="{FF2B5EF4-FFF2-40B4-BE49-F238E27FC236}"/>
            </a:extLst>
          </p:cNvPr>
          <p:cNvCxnSpPr/>
          <p:nvPr userDrawn="1"/>
        </p:nvCxnSpPr>
        <p:spPr>
          <a:xfrm>
            <a:off x="4801791" y="3937000"/>
            <a:ext cx="2370534"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9" name="Resim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9716" y="9858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Resim 8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9716" y="3702050"/>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Resim 8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8719" y="2347913"/>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Connector 34">
            <a:extLst>
              <a:ext uri="{FF2B5EF4-FFF2-40B4-BE49-F238E27FC236}"/>
            </a:extLst>
          </p:cNvPr>
          <p:cNvCxnSpPr/>
          <p:nvPr userDrawn="1"/>
        </p:nvCxnSpPr>
        <p:spPr>
          <a:xfrm>
            <a:off x="1585916" y="5302250"/>
            <a:ext cx="273724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3" name="Resim 9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8719" y="5105400"/>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Metin Yer Tutucusu 76"/>
          <p:cNvSpPr>
            <a:spLocks noGrp="1"/>
          </p:cNvSpPr>
          <p:nvPr>
            <p:ph type="body" sz="quarter" idx="11"/>
          </p:nvPr>
        </p:nvSpPr>
        <p:spPr>
          <a:xfrm>
            <a:off x="5001837" y="1614569"/>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89" name="Metin Yer Tutucusu 76"/>
          <p:cNvSpPr>
            <a:spLocks noGrp="1"/>
          </p:cNvSpPr>
          <p:nvPr>
            <p:ph type="body" sz="quarter" idx="12"/>
          </p:nvPr>
        </p:nvSpPr>
        <p:spPr>
          <a:xfrm>
            <a:off x="4937541" y="4234987"/>
            <a:ext cx="2636044" cy="930275"/>
          </a:xfrm>
        </p:spPr>
        <p:txBody>
          <a:bodyPr>
            <a:noAutofit/>
          </a:bodyPr>
          <a:lstStyle>
            <a:lvl1pPr marL="0" indent="0" algn="r" rtl="0" eaLnBrk="1" fontAlgn="auto" hangingPunct="1">
              <a:spcBef>
                <a:spcPts val="0"/>
              </a:spcBef>
              <a:spcAft>
                <a:spcPts val="0"/>
              </a:spcAft>
              <a:buFont typeface="+mj-lt"/>
              <a:buNone/>
              <a:defRPr sz="24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91" name="Metin Yer Tutucusu 78"/>
          <p:cNvSpPr>
            <a:spLocks noGrp="1"/>
          </p:cNvSpPr>
          <p:nvPr>
            <p:ph type="body" sz="quarter" idx="13"/>
          </p:nvPr>
        </p:nvSpPr>
        <p:spPr>
          <a:xfrm>
            <a:off x="1114492" y="2911005"/>
            <a:ext cx="2707481" cy="1390650"/>
          </a:xfrm>
        </p:spPr>
        <p:txBody>
          <a:bodyPr>
            <a:noAutofit/>
          </a:bodyPr>
          <a:lstStyle>
            <a:lvl1pPr marL="0" indent="0" algn="l" eaLnBrk="1" fontAlgn="auto" hangingPunct="1">
              <a:spcBef>
                <a:spcPts val="0"/>
              </a:spcBef>
              <a:spcAft>
                <a:spcPts val="0"/>
              </a:spcAft>
              <a:buNone/>
              <a:defRPr sz="24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94" name="Metin Yer Tutucusu 78"/>
          <p:cNvSpPr>
            <a:spLocks noGrp="1"/>
          </p:cNvSpPr>
          <p:nvPr>
            <p:ph type="body" sz="quarter" idx="14"/>
          </p:nvPr>
        </p:nvSpPr>
        <p:spPr>
          <a:xfrm>
            <a:off x="1114492" y="5606413"/>
            <a:ext cx="2707481" cy="1390650"/>
          </a:xfrm>
        </p:spPr>
        <p:txBody>
          <a:bodyPr>
            <a:noAutofit/>
          </a:bodyPr>
          <a:lstStyle>
            <a:lvl1pPr marL="0" indent="0" algn="l" rtl="0" eaLnBrk="1" fontAlgn="auto" hangingPunct="1">
              <a:spcBef>
                <a:spcPts val="0"/>
              </a:spcBef>
              <a:spcAft>
                <a:spcPts val="0"/>
              </a:spcAft>
              <a:buNone/>
              <a:defRPr sz="24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37891830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ünite alt başlıkları - son">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4507708" y="2555882"/>
            <a:ext cx="128588" cy="1198563"/>
            <a:chOff x="6010488" y="2753482"/>
            <a:chExt cx="171376" cy="1198573"/>
          </a:xfrm>
        </p:grpSpPr>
        <p:sp>
          <p:nvSpPr>
            <p:cNvPr id="5" name="Rectangle 13">
              <a:extLst>
                <a:ext uri="{FF2B5EF4-FFF2-40B4-BE49-F238E27FC236}"/>
              </a:extLst>
            </p:cNvPr>
            <p:cNvSpPr>
              <a:spLocks noChangeArrowheads="1"/>
            </p:cNvSpPr>
            <p:nvPr/>
          </p:nvSpPr>
          <p:spPr bwMode="auto">
            <a:xfrm>
              <a:off x="6062853" y="2753482"/>
              <a:ext cx="66646" cy="1044584"/>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sp>
          <p:nvSpPr>
            <p:cNvPr id="6" name="Oval 6">
              <a:extLst>
                <a:ext uri="{FF2B5EF4-FFF2-40B4-BE49-F238E27FC236}"/>
              </a:extLst>
            </p:cNvPr>
            <p:cNvSpPr>
              <a:spLocks noChangeArrowheads="1"/>
            </p:cNvSpPr>
            <p:nvPr/>
          </p:nvSpPr>
          <p:spPr bwMode="auto">
            <a:xfrm>
              <a:off x="6010488" y="3780604"/>
              <a:ext cx="171376" cy="171451"/>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grpSp>
      <p:sp>
        <p:nvSpPr>
          <p:cNvPr id="7"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8"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9" name="TextBox 6">
            <a:extLst>
              <a:ext uri="{FF2B5EF4-FFF2-40B4-BE49-F238E27FC236}"/>
            </a:extLst>
          </p:cNvPr>
          <p:cNvSpPr txBox="1">
            <a:spLocks noChangeArrowheads="1"/>
          </p:cNvSpPr>
          <p:nvPr userDrawn="1"/>
        </p:nvSpPr>
        <p:spPr bwMode="auto">
          <a:xfrm>
            <a:off x="8575532" y="304800"/>
            <a:ext cx="489238" cy="400110"/>
          </a:xfrm>
          <a:prstGeom prst="rect">
            <a:avLst/>
          </a:prstGeom>
          <a:noFill/>
          <a:ln>
            <a:noFill/>
          </a:ln>
          <a:extLst/>
        </p:spPr>
        <p:txBody>
          <a:bodyPr wrap="none">
            <a:spAutoFit/>
          </a:bodyPr>
          <a:lstStyle/>
          <a:p>
            <a:pPr algn="ctr" fontAlgn="base">
              <a:spcBef>
                <a:spcPct val="0"/>
              </a:spcBef>
              <a:spcAft>
                <a:spcPct val="0"/>
              </a:spcAft>
              <a:defRPr/>
            </a:pPr>
            <a:fld id="{EBAC1613-A8DE-42A3-A475-8FE0008E5279}" type="slidenum">
              <a:rPr lang="id-ID" altLang="tr-TR" sz="2000" b="1">
                <a:solidFill>
                  <a:prstClr val="white"/>
                </a:solidFill>
                <a:cs typeface="Arial" pitchFamily="34" charset="0"/>
              </a:rPr>
              <a:pPr algn="ctr" fontAlgn="base">
                <a:spcBef>
                  <a:spcPct val="0"/>
                </a:spcBef>
                <a:spcAft>
                  <a:spcPct val="0"/>
                </a:spcAft>
                <a:defRPr/>
              </a:pPr>
              <a:t>‹#›</a:t>
            </a:fld>
            <a:endParaRPr lang="id-ID" altLang="tr-TR" sz="2000">
              <a:solidFill>
                <a:prstClr val="white"/>
              </a:solidFill>
              <a:cs typeface="Arial" pitchFamily="34" charset="0"/>
            </a:endParaRPr>
          </a:p>
        </p:txBody>
      </p:sp>
      <p:sp>
        <p:nvSpPr>
          <p:cNvPr id="10" name="Rectangle 117">
            <a:extLst>
              <a:ext uri="{FF2B5EF4-FFF2-40B4-BE49-F238E27FC236}"/>
            </a:extLst>
          </p:cNvPr>
          <p:cNvSpPr>
            <a:spLocks noChangeArrowheads="1"/>
          </p:cNvSpPr>
          <p:nvPr userDrawn="1"/>
        </p:nvSpPr>
        <p:spPr bwMode="auto">
          <a:xfrm>
            <a:off x="4547000" y="1358904"/>
            <a:ext cx="51197" cy="1044575"/>
          </a:xfrm>
          <a:prstGeom prst="rect">
            <a:avLst/>
          </a:prstGeom>
          <a:solidFill>
            <a:schemeClr val="accent4"/>
          </a:solidFill>
          <a:ln>
            <a:noFill/>
          </a:ln>
        </p:spPr>
        <p:txBody>
          <a:bodyPr/>
          <a:lstStyle/>
          <a:p>
            <a:pPr>
              <a:defRPr/>
            </a:pPr>
            <a:endParaRPr lang="id-ID" sz="2000">
              <a:solidFill>
                <a:prstClr val="black"/>
              </a:solidFill>
              <a:cs typeface="Arial" pitchFamily="34" charset="0"/>
            </a:endParaRPr>
          </a:p>
        </p:txBody>
      </p:sp>
      <p:grpSp>
        <p:nvGrpSpPr>
          <p:cNvPr id="11" name="Group 118">
            <a:extLst>
              <a:ext uri="{FF2B5EF4-FFF2-40B4-BE49-F238E27FC236}"/>
            </a:extLst>
          </p:cNvPr>
          <p:cNvGrpSpPr/>
          <p:nvPr userDrawn="1"/>
        </p:nvGrpSpPr>
        <p:grpSpPr>
          <a:xfrm>
            <a:off x="4439246" y="2387766"/>
            <a:ext cx="265509" cy="352956"/>
            <a:chOff x="5918994" y="3280833"/>
            <a:chExt cx="354012" cy="352956"/>
          </a:xfrm>
          <a:solidFill>
            <a:schemeClr val="accent4"/>
          </a:solidFill>
        </p:grpSpPr>
        <p:sp>
          <p:nvSpPr>
            <p:cNvPr id="12" name="Oval 41">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3" name="Freeform 1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14" name="Rectangle 7">
            <a:extLst>
              <a:ext uri="{FF2B5EF4-FFF2-40B4-BE49-F238E27FC236}"/>
            </a:extLst>
          </p:cNvPr>
          <p:cNvSpPr>
            <a:spLocks noChangeArrowheads="1"/>
          </p:cNvSpPr>
          <p:nvPr userDrawn="1"/>
        </p:nvSpPr>
        <p:spPr bwMode="auto">
          <a:xfrm>
            <a:off x="4547000" y="4"/>
            <a:ext cx="51197" cy="1044575"/>
          </a:xfrm>
          <a:prstGeom prst="rect">
            <a:avLst/>
          </a:prstGeom>
          <a:solidFill>
            <a:schemeClr val="accent3"/>
          </a:solidFill>
          <a:ln>
            <a:noFill/>
          </a:ln>
        </p:spPr>
        <p:txBody>
          <a:bodyPr/>
          <a:lstStyle/>
          <a:p>
            <a:pPr>
              <a:defRPr/>
            </a:pPr>
            <a:endParaRPr lang="id-ID" sz="2000">
              <a:solidFill>
                <a:prstClr val="black"/>
              </a:solidFill>
              <a:cs typeface="Arial" pitchFamily="34" charset="0"/>
            </a:endParaRPr>
          </a:p>
        </p:txBody>
      </p:sp>
      <p:grpSp>
        <p:nvGrpSpPr>
          <p:cNvPr id="15" name="Group 13">
            <a:extLst>
              <a:ext uri="{FF2B5EF4-FFF2-40B4-BE49-F238E27FC236}"/>
            </a:extLst>
          </p:cNvPr>
          <p:cNvGrpSpPr/>
          <p:nvPr userDrawn="1"/>
        </p:nvGrpSpPr>
        <p:grpSpPr>
          <a:xfrm>
            <a:off x="4439246" y="1014849"/>
            <a:ext cx="265509" cy="352956"/>
            <a:chOff x="5918994" y="3280833"/>
            <a:chExt cx="354012" cy="352956"/>
          </a:xfrm>
          <a:solidFill>
            <a:schemeClr val="accent3"/>
          </a:solidFill>
        </p:grpSpPr>
        <p:sp>
          <p:nvSpPr>
            <p:cNvPr id="16" name="Oval 45">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7" name="Freeform 15">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cxnSp>
        <p:nvCxnSpPr>
          <p:cNvPr id="18" name="Straight Connector 33">
            <a:extLst>
              <a:ext uri="{FF2B5EF4-FFF2-40B4-BE49-F238E27FC236}"/>
            </a:extLst>
          </p:cNvPr>
          <p:cNvCxnSpPr/>
          <p:nvPr userDrawn="1"/>
        </p:nvCxnSpPr>
        <p:spPr>
          <a:xfrm>
            <a:off x="4801794" y="1201738"/>
            <a:ext cx="2291953"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34">
            <a:extLst>
              <a:ext uri="{FF2B5EF4-FFF2-40B4-BE49-F238E27FC236}"/>
            </a:extLst>
          </p:cNvPr>
          <p:cNvCxnSpPr/>
          <p:nvPr userDrawn="1"/>
        </p:nvCxnSpPr>
        <p:spPr>
          <a:xfrm>
            <a:off x="1585916" y="2554288"/>
            <a:ext cx="273724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0" name="Resim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9716" y="9858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Resim 8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8719" y="2347913"/>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13">
            <a:extLst>
              <a:ext uri="{FF2B5EF4-FFF2-40B4-BE49-F238E27FC236}"/>
            </a:extLst>
          </p:cNvPr>
          <p:cNvSpPr>
            <a:spLocks/>
          </p:cNvSpPr>
          <p:nvPr userDrawn="1"/>
        </p:nvSpPr>
        <p:spPr bwMode="auto">
          <a:xfrm>
            <a:off x="7614048" y="5640395"/>
            <a:ext cx="1520428" cy="1482725"/>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accent5"/>
          </a:solidFill>
          <a:ln>
            <a:noFill/>
          </a:ln>
        </p:spPr>
        <p:txBody>
          <a:bodyPr/>
          <a:lstStyle/>
          <a:p>
            <a:pPr>
              <a:defRPr/>
            </a:pPr>
            <a:endParaRPr lang="id-ID" sz="2000">
              <a:solidFill>
                <a:prstClr val="black"/>
              </a:solidFill>
              <a:cs typeface="Arial" pitchFamily="34" charset="0"/>
            </a:endParaRPr>
          </a:p>
        </p:txBody>
      </p:sp>
      <p:sp>
        <p:nvSpPr>
          <p:cNvPr id="23" name="Freeform 14">
            <a:extLst>
              <a:ext uri="{FF2B5EF4-FFF2-40B4-BE49-F238E27FC236}"/>
            </a:extLst>
          </p:cNvPr>
          <p:cNvSpPr>
            <a:spLocks noEditPoints="1"/>
          </p:cNvSpPr>
          <p:nvPr userDrawn="1"/>
        </p:nvSpPr>
        <p:spPr bwMode="auto">
          <a:xfrm>
            <a:off x="6087670" y="4619625"/>
            <a:ext cx="1526381" cy="2503488"/>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accent4"/>
          </a:solidFill>
          <a:ln>
            <a:noFill/>
          </a:ln>
        </p:spPr>
        <p:txBody>
          <a:bodyPr/>
          <a:lstStyle/>
          <a:p>
            <a:pPr>
              <a:defRPr/>
            </a:pPr>
            <a:endParaRPr lang="id-ID" sz="2000">
              <a:solidFill>
                <a:prstClr val="black"/>
              </a:solidFill>
              <a:cs typeface="Arial" pitchFamily="34" charset="0"/>
            </a:endParaRPr>
          </a:p>
        </p:txBody>
      </p:sp>
      <p:sp>
        <p:nvSpPr>
          <p:cNvPr id="24" name="Freeform 15">
            <a:extLst>
              <a:ext uri="{FF2B5EF4-FFF2-40B4-BE49-F238E27FC236}"/>
            </a:extLst>
          </p:cNvPr>
          <p:cNvSpPr>
            <a:spLocks/>
          </p:cNvSpPr>
          <p:nvPr userDrawn="1"/>
        </p:nvSpPr>
        <p:spPr bwMode="auto">
          <a:xfrm>
            <a:off x="4564857" y="5227645"/>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accent3"/>
          </a:solidFill>
          <a:ln>
            <a:noFill/>
          </a:ln>
        </p:spPr>
        <p:txBody>
          <a:bodyPr/>
          <a:lstStyle/>
          <a:p>
            <a:pPr>
              <a:defRPr/>
            </a:pPr>
            <a:endParaRPr lang="id-ID" sz="2000">
              <a:solidFill>
                <a:prstClr val="black"/>
              </a:solidFill>
              <a:cs typeface="Arial" pitchFamily="34" charset="0"/>
            </a:endParaRPr>
          </a:p>
        </p:txBody>
      </p:sp>
      <p:sp>
        <p:nvSpPr>
          <p:cNvPr id="25" name="Freeform 16"/>
          <p:cNvSpPr>
            <a:spLocks/>
          </p:cNvSpPr>
          <p:nvPr userDrawn="1"/>
        </p:nvSpPr>
        <p:spPr bwMode="auto">
          <a:xfrm>
            <a:off x="3043240" y="4862513"/>
            <a:ext cx="1520429" cy="2260600"/>
          </a:xfrm>
          <a:custGeom>
            <a:avLst/>
            <a:gdLst>
              <a:gd name="T0" fmla="*/ 2147483646 w 1276"/>
              <a:gd name="T1" fmla="*/ 2147483646 h 1423"/>
              <a:gd name="T2" fmla="*/ 2147483646 w 1276"/>
              <a:gd name="T3" fmla="*/ 2147483646 h 1423"/>
              <a:gd name="T4" fmla="*/ 2147483646 w 1276"/>
              <a:gd name="T5" fmla="*/ 2147483646 h 1423"/>
              <a:gd name="T6" fmla="*/ 2147483646 w 1276"/>
              <a:gd name="T7" fmla="*/ 2147483646 h 1423"/>
              <a:gd name="T8" fmla="*/ 2147483646 w 1276"/>
              <a:gd name="T9" fmla="*/ 2147483646 h 1423"/>
              <a:gd name="T10" fmla="*/ 2147483646 w 1276"/>
              <a:gd name="T11" fmla="*/ 2147483646 h 1423"/>
              <a:gd name="T12" fmla="*/ 2147483646 w 1276"/>
              <a:gd name="T13" fmla="*/ 2147483646 h 1423"/>
              <a:gd name="T14" fmla="*/ 2147483646 w 1276"/>
              <a:gd name="T15" fmla="*/ 2147483646 h 1423"/>
              <a:gd name="T16" fmla="*/ 2147483646 w 1276"/>
              <a:gd name="T17" fmla="*/ 2147483646 h 1423"/>
              <a:gd name="T18" fmla="*/ 2147483646 w 1276"/>
              <a:gd name="T19" fmla="*/ 2147483646 h 1423"/>
              <a:gd name="T20" fmla="*/ 2147483646 w 1276"/>
              <a:gd name="T21" fmla="*/ 2147483646 h 1423"/>
              <a:gd name="T22" fmla="*/ 2147483646 w 1276"/>
              <a:gd name="T23" fmla="*/ 2147483646 h 1423"/>
              <a:gd name="T24" fmla="*/ 2147483646 w 1276"/>
              <a:gd name="T25" fmla="*/ 2147483646 h 1423"/>
              <a:gd name="T26" fmla="*/ 2147483646 w 1276"/>
              <a:gd name="T27" fmla="*/ 2147483646 h 1423"/>
              <a:gd name="T28" fmla="*/ 2147483646 w 1276"/>
              <a:gd name="T29" fmla="*/ 2147483646 h 1423"/>
              <a:gd name="T30" fmla="*/ 2147483646 w 1276"/>
              <a:gd name="T31" fmla="*/ 2147483646 h 1423"/>
              <a:gd name="T32" fmla="*/ 2147483646 w 1276"/>
              <a:gd name="T33" fmla="*/ 2147483646 h 1423"/>
              <a:gd name="T34" fmla="*/ 2147483646 w 1276"/>
              <a:gd name="T35" fmla="*/ 2147483646 h 1423"/>
              <a:gd name="T36" fmla="*/ 2147483646 w 1276"/>
              <a:gd name="T37" fmla="*/ 2147483646 h 1423"/>
              <a:gd name="T38" fmla="*/ 2147483646 w 1276"/>
              <a:gd name="T39" fmla="*/ 2147483646 h 1423"/>
              <a:gd name="T40" fmla="*/ 2147483646 w 1276"/>
              <a:gd name="T41" fmla="*/ 2147483646 h 1423"/>
              <a:gd name="T42" fmla="*/ 2147483646 w 1276"/>
              <a:gd name="T43" fmla="*/ 2147483646 h 1423"/>
              <a:gd name="T44" fmla="*/ 2147483646 w 1276"/>
              <a:gd name="T45" fmla="*/ 2147483646 h 1423"/>
              <a:gd name="T46" fmla="*/ 2147483646 w 1276"/>
              <a:gd name="T47" fmla="*/ 2147483646 h 1423"/>
              <a:gd name="T48" fmla="*/ 2147483646 w 1276"/>
              <a:gd name="T49" fmla="*/ 2147483646 h 1423"/>
              <a:gd name="T50" fmla="*/ 2147483646 w 1276"/>
              <a:gd name="T51" fmla="*/ 2147483646 h 1423"/>
              <a:gd name="T52" fmla="*/ 2147483646 w 1276"/>
              <a:gd name="T53" fmla="*/ 2147483646 h 1423"/>
              <a:gd name="T54" fmla="*/ 2147483646 w 1276"/>
              <a:gd name="T55" fmla="*/ 2147483646 h 1423"/>
              <a:gd name="T56" fmla="*/ 2147483646 w 1276"/>
              <a:gd name="T57" fmla="*/ 2147483646 h 1423"/>
              <a:gd name="T58" fmla="*/ 2147483646 w 1276"/>
              <a:gd name="T59" fmla="*/ 2147483646 h 1423"/>
              <a:gd name="T60" fmla="*/ 2147483646 w 1276"/>
              <a:gd name="T61" fmla="*/ 2147483646 h 1423"/>
              <a:gd name="T62" fmla="*/ 2147483646 w 1276"/>
              <a:gd name="T63" fmla="*/ 2147483646 h 1423"/>
              <a:gd name="T64" fmla="*/ 2147483646 w 1276"/>
              <a:gd name="T65" fmla="*/ 2147483646 h 1423"/>
              <a:gd name="T66" fmla="*/ 2147483646 w 1276"/>
              <a:gd name="T67" fmla="*/ 2147483646 h 1423"/>
              <a:gd name="T68" fmla="*/ 2147483646 w 1276"/>
              <a:gd name="T69" fmla="*/ 2147483646 h 1423"/>
              <a:gd name="T70" fmla="*/ 2147483646 w 1276"/>
              <a:gd name="T71" fmla="*/ 2147483646 h 1423"/>
              <a:gd name="T72" fmla="*/ 2147483646 w 1276"/>
              <a:gd name="T73" fmla="*/ 2147483646 h 1423"/>
              <a:gd name="T74" fmla="*/ 2147483646 w 1276"/>
              <a:gd name="T75" fmla="*/ 2147483646 h 1423"/>
              <a:gd name="T76" fmla="*/ 2147483646 w 1276"/>
              <a:gd name="T77" fmla="*/ 2147483646 h 1423"/>
              <a:gd name="T78" fmla="*/ 2147483646 w 1276"/>
              <a:gd name="T79" fmla="*/ 2147483646 h 1423"/>
              <a:gd name="T80" fmla="*/ 2147483646 w 1276"/>
              <a:gd name="T81" fmla="*/ 2147483646 h 1423"/>
              <a:gd name="T82" fmla="*/ 2147483646 w 1276"/>
              <a:gd name="T83" fmla="*/ 2147483646 h 1423"/>
              <a:gd name="T84" fmla="*/ 2147483646 w 1276"/>
              <a:gd name="T85" fmla="*/ 2147483646 h 1423"/>
              <a:gd name="T86" fmla="*/ 2147483646 w 1276"/>
              <a:gd name="T87" fmla="*/ 2147483646 h 1423"/>
              <a:gd name="T88" fmla="*/ 2147483646 w 1276"/>
              <a:gd name="T89" fmla="*/ 2147483646 h 1423"/>
              <a:gd name="T90" fmla="*/ 2147483646 w 1276"/>
              <a:gd name="T91" fmla="*/ 2147483646 h 1423"/>
              <a:gd name="T92" fmla="*/ 2147483646 w 1276"/>
              <a:gd name="T93" fmla="*/ 0 h 1423"/>
              <a:gd name="T94" fmla="*/ 0 w 1276"/>
              <a:gd name="T95" fmla="*/ 2147483646 h 1423"/>
              <a:gd name="T96" fmla="*/ 2147483646 w 1276"/>
              <a:gd name="T97" fmla="*/ 2147483646 h 14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26" name="Freeform 17"/>
          <p:cNvSpPr>
            <a:spLocks/>
          </p:cNvSpPr>
          <p:nvPr userDrawn="1"/>
        </p:nvSpPr>
        <p:spPr bwMode="auto">
          <a:xfrm>
            <a:off x="1516860" y="4379913"/>
            <a:ext cx="1526381" cy="2743200"/>
          </a:xfrm>
          <a:custGeom>
            <a:avLst/>
            <a:gdLst>
              <a:gd name="T0" fmla="*/ 2147483646 w 1281"/>
              <a:gd name="T1" fmla="*/ 2147483646 h 1727"/>
              <a:gd name="T2" fmla="*/ 2147483646 w 1281"/>
              <a:gd name="T3" fmla="*/ 2147483646 h 1727"/>
              <a:gd name="T4" fmla="*/ 2147483646 w 1281"/>
              <a:gd name="T5" fmla="*/ 2147483646 h 1727"/>
              <a:gd name="T6" fmla="*/ 2147483646 w 1281"/>
              <a:gd name="T7" fmla="*/ 2147483646 h 1727"/>
              <a:gd name="T8" fmla="*/ 2147483646 w 1281"/>
              <a:gd name="T9" fmla="*/ 2147483646 h 1727"/>
              <a:gd name="T10" fmla="*/ 2147483646 w 1281"/>
              <a:gd name="T11" fmla="*/ 2147483646 h 1727"/>
              <a:gd name="T12" fmla="*/ 2147483646 w 1281"/>
              <a:gd name="T13" fmla="*/ 2147483646 h 1727"/>
              <a:gd name="T14" fmla="*/ 2147483646 w 1281"/>
              <a:gd name="T15" fmla="*/ 2147483646 h 1727"/>
              <a:gd name="T16" fmla="*/ 2147483646 w 1281"/>
              <a:gd name="T17" fmla="*/ 0 h 1727"/>
              <a:gd name="T18" fmla="*/ 2147483646 w 1281"/>
              <a:gd name="T19" fmla="*/ 2147483646 h 1727"/>
              <a:gd name="T20" fmla="*/ 2147483646 w 1281"/>
              <a:gd name="T21" fmla="*/ 2147483646 h 1727"/>
              <a:gd name="T22" fmla="*/ 2147483646 w 1281"/>
              <a:gd name="T23" fmla="*/ 0 h 1727"/>
              <a:gd name="T24" fmla="*/ 2147483646 w 1281"/>
              <a:gd name="T25" fmla="*/ 2147483646 h 1727"/>
              <a:gd name="T26" fmla="*/ 2147483646 w 1281"/>
              <a:gd name="T27" fmla="*/ 2147483646 h 1727"/>
              <a:gd name="T28" fmla="*/ 2147483646 w 1281"/>
              <a:gd name="T29" fmla="*/ 0 h 1727"/>
              <a:gd name="T30" fmla="*/ 2147483646 w 1281"/>
              <a:gd name="T31" fmla="*/ 2147483646 h 1727"/>
              <a:gd name="T32" fmla="*/ 2147483646 w 1281"/>
              <a:gd name="T33" fmla="*/ 2147483646 h 1727"/>
              <a:gd name="T34" fmla="*/ 2147483646 w 1281"/>
              <a:gd name="T35" fmla="*/ 0 h 1727"/>
              <a:gd name="T36" fmla="*/ 2147483646 w 1281"/>
              <a:gd name="T37" fmla="*/ 2147483646 h 1727"/>
              <a:gd name="T38" fmla="*/ 2147483646 w 1281"/>
              <a:gd name="T39" fmla="*/ 2147483646 h 1727"/>
              <a:gd name="T40" fmla="*/ 2147483646 w 1281"/>
              <a:gd name="T41" fmla="*/ 0 h 1727"/>
              <a:gd name="T42" fmla="*/ 2147483646 w 1281"/>
              <a:gd name="T43" fmla="*/ 2147483646 h 1727"/>
              <a:gd name="T44" fmla="*/ 2147483646 w 1281"/>
              <a:gd name="T45" fmla="*/ 2147483646 h 1727"/>
              <a:gd name="T46" fmla="*/ 2147483646 w 1281"/>
              <a:gd name="T47" fmla="*/ 2147483646 h 1727"/>
              <a:gd name="T48" fmla="*/ 2147483646 w 1281"/>
              <a:gd name="T49" fmla="*/ 2147483646 h 1727"/>
              <a:gd name="T50" fmla="*/ 2147483646 w 1281"/>
              <a:gd name="T51" fmla="*/ 2147483646 h 1727"/>
              <a:gd name="T52" fmla="*/ 2147483646 w 1281"/>
              <a:gd name="T53" fmla="*/ 2147483646 h 1727"/>
              <a:gd name="T54" fmla="*/ 2147483646 w 1281"/>
              <a:gd name="T55" fmla="*/ 2147483646 h 1727"/>
              <a:gd name="T56" fmla="*/ 2147483646 w 1281"/>
              <a:gd name="T57" fmla="*/ 2147483646 h 1727"/>
              <a:gd name="T58" fmla="*/ 2147483646 w 1281"/>
              <a:gd name="T59" fmla="*/ 2147483646 h 1727"/>
              <a:gd name="T60" fmla="*/ 2147483646 w 1281"/>
              <a:gd name="T61" fmla="*/ 2147483646 h 1727"/>
              <a:gd name="T62" fmla="*/ 2147483646 w 1281"/>
              <a:gd name="T63" fmla="*/ 2147483646 h 1727"/>
              <a:gd name="T64" fmla="*/ 2147483646 w 1281"/>
              <a:gd name="T65" fmla="*/ 2147483646 h 1727"/>
              <a:gd name="T66" fmla="*/ 2147483646 w 1281"/>
              <a:gd name="T67" fmla="*/ 2147483646 h 1727"/>
              <a:gd name="T68" fmla="*/ 2147483646 w 1281"/>
              <a:gd name="T69" fmla="*/ 2147483646 h 1727"/>
              <a:gd name="T70" fmla="*/ 2147483646 w 1281"/>
              <a:gd name="T71" fmla="*/ 2147483646 h 1727"/>
              <a:gd name="T72" fmla="*/ 2147483646 w 1281"/>
              <a:gd name="T73" fmla="*/ 2147483646 h 1727"/>
              <a:gd name="T74" fmla="*/ 2147483646 w 1281"/>
              <a:gd name="T75" fmla="*/ 2147483646 h 1727"/>
              <a:gd name="T76" fmla="*/ 2147483646 w 1281"/>
              <a:gd name="T77" fmla="*/ 2147483646 h 1727"/>
              <a:gd name="T78" fmla="*/ 2147483646 w 1281"/>
              <a:gd name="T79" fmla="*/ 2147483646 h 1727"/>
              <a:gd name="T80" fmla="*/ 2147483646 w 1281"/>
              <a:gd name="T81" fmla="*/ 2147483646 h 1727"/>
              <a:gd name="T82" fmla="*/ 2147483646 w 1281"/>
              <a:gd name="T83" fmla="*/ 2147483646 h 1727"/>
              <a:gd name="T84" fmla="*/ 2147483646 w 1281"/>
              <a:gd name="T85" fmla="*/ 2147483646 h 1727"/>
              <a:gd name="T86" fmla="*/ 2147483646 w 1281"/>
              <a:gd name="T87" fmla="*/ 2147483646 h 1727"/>
              <a:gd name="T88" fmla="*/ 2147483646 w 1281"/>
              <a:gd name="T89" fmla="*/ 2147483646 h 1727"/>
              <a:gd name="T90" fmla="*/ 2147483646 w 1281"/>
              <a:gd name="T91" fmla="*/ 2147483646 h 1727"/>
              <a:gd name="T92" fmla="*/ 2147483646 w 1281"/>
              <a:gd name="T93" fmla="*/ 2147483646 h 1727"/>
              <a:gd name="T94" fmla="*/ 0 w 1281"/>
              <a:gd name="T95" fmla="*/ 2147483646 h 17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0"/>
                </a:lnTo>
                <a:lnTo>
                  <a:pt x="1061" y="0"/>
                </a:lnTo>
                <a:lnTo>
                  <a:pt x="1061" y="92"/>
                </a:lnTo>
                <a:lnTo>
                  <a:pt x="1053" y="92"/>
                </a:lnTo>
                <a:lnTo>
                  <a:pt x="1053" y="12"/>
                </a:lnTo>
                <a:lnTo>
                  <a:pt x="1053" y="0"/>
                </a:lnTo>
                <a:lnTo>
                  <a:pt x="1048" y="0"/>
                </a:lnTo>
                <a:lnTo>
                  <a:pt x="1048" y="92"/>
                </a:lnTo>
                <a:lnTo>
                  <a:pt x="1041" y="92"/>
                </a:lnTo>
                <a:lnTo>
                  <a:pt x="1041" y="12"/>
                </a:lnTo>
                <a:lnTo>
                  <a:pt x="1041" y="0"/>
                </a:lnTo>
                <a:lnTo>
                  <a:pt x="1039" y="0"/>
                </a:lnTo>
                <a:lnTo>
                  <a:pt x="1039" y="92"/>
                </a:lnTo>
                <a:lnTo>
                  <a:pt x="1031" y="92"/>
                </a:lnTo>
                <a:lnTo>
                  <a:pt x="1031" y="12"/>
                </a:lnTo>
                <a:lnTo>
                  <a:pt x="1029" y="0"/>
                </a:lnTo>
                <a:lnTo>
                  <a:pt x="1027" y="0"/>
                </a:lnTo>
                <a:lnTo>
                  <a:pt x="1027" y="92"/>
                </a:lnTo>
                <a:lnTo>
                  <a:pt x="1019" y="9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07"/>
                </a:lnTo>
                <a:lnTo>
                  <a:pt x="370" y="1200"/>
                </a:lnTo>
                <a:lnTo>
                  <a:pt x="332" y="1180"/>
                </a:lnTo>
                <a:lnTo>
                  <a:pt x="322" y="1188"/>
                </a:lnTo>
                <a:lnTo>
                  <a:pt x="312" y="1202"/>
                </a:lnTo>
                <a:lnTo>
                  <a:pt x="288" y="1200"/>
                </a:lnTo>
                <a:lnTo>
                  <a:pt x="269" y="1197"/>
                </a:lnTo>
                <a:lnTo>
                  <a:pt x="160" y="1193"/>
                </a:lnTo>
                <a:lnTo>
                  <a:pt x="140" y="1193"/>
                </a:lnTo>
                <a:lnTo>
                  <a:pt x="22" y="1205"/>
                </a:lnTo>
                <a:lnTo>
                  <a:pt x="0" y="1210"/>
                </a:lnTo>
                <a:lnTo>
                  <a:pt x="0" y="1727"/>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27" name="Freeform 18">
            <a:extLst>
              <a:ext uri="{FF2B5EF4-FFF2-40B4-BE49-F238E27FC236}"/>
            </a:extLst>
          </p:cNvPr>
          <p:cNvSpPr>
            <a:spLocks noEditPoints="1"/>
          </p:cNvSpPr>
          <p:nvPr userDrawn="1"/>
        </p:nvSpPr>
        <p:spPr bwMode="auto">
          <a:xfrm>
            <a:off x="2381" y="4468813"/>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accent6"/>
          </a:solidFill>
          <a:ln>
            <a:noFill/>
          </a:ln>
        </p:spPr>
        <p:txBody>
          <a:bodyPr/>
          <a:lstStyle/>
          <a:p>
            <a:pPr>
              <a:defRPr/>
            </a:pPr>
            <a:endParaRPr lang="id-ID" sz="2000">
              <a:solidFill>
                <a:prstClr val="black"/>
              </a:solidFill>
              <a:cs typeface="Arial" pitchFamily="34" charset="0"/>
            </a:endParaRPr>
          </a:p>
        </p:txBody>
      </p:sp>
      <p:sp>
        <p:nvSpPr>
          <p:cNvPr id="87" name="Metin Yer Tutucusu 76"/>
          <p:cNvSpPr>
            <a:spLocks noGrp="1"/>
          </p:cNvSpPr>
          <p:nvPr>
            <p:ph type="body" sz="quarter" idx="11"/>
          </p:nvPr>
        </p:nvSpPr>
        <p:spPr>
          <a:xfrm>
            <a:off x="5001837" y="1614569"/>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91" name="Metin Yer Tutucusu 78"/>
          <p:cNvSpPr>
            <a:spLocks noGrp="1"/>
          </p:cNvSpPr>
          <p:nvPr>
            <p:ph type="body" sz="quarter" idx="13"/>
          </p:nvPr>
        </p:nvSpPr>
        <p:spPr>
          <a:xfrm>
            <a:off x="1114492" y="2911005"/>
            <a:ext cx="2707481" cy="1390650"/>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4164810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ünite alt başlıkları - son">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4507708" y="2555882"/>
            <a:ext cx="128588" cy="1198563"/>
            <a:chOff x="6010488" y="2753482"/>
            <a:chExt cx="171376" cy="1198573"/>
          </a:xfrm>
        </p:grpSpPr>
        <p:sp>
          <p:nvSpPr>
            <p:cNvPr id="5" name="Rectangle 13">
              <a:extLst>
                <a:ext uri="{FF2B5EF4-FFF2-40B4-BE49-F238E27FC236}"/>
              </a:extLst>
            </p:cNvPr>
            <p:cNvSpPr>
              <a:spLocks noChangeArrowheads="1"/>
            </p:cNvSpPr>
            <p:nvPr/>
          </p:nvSpPr>
          <p:spPr bwMode="auto">
            <a:xfrm>
              <a:off x="6062853" y="2753482"/>
              <a:ext cx="66646" cy="1044584"/>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sp>
          <p:nvSpPr>
            <p:cNvPr id="6" name="Oval 6">
              <a:extLst>
                <a:ext uri="{FF2B5EF4-FFF2-40B4-BE49-F238E27FC236}"/>
              </a:extLst>
            </p:cNvPr>
            <p:cNvSpPr>
              <a:spLocks noChangeArrowheads="1"/>
            </p:cNvSpPr>
            <p:nvPr/>
          </p:nvSpPr>
          <p:spPr bwMode="auto">
            <a:xfrm>
              <a:off x="6010488" y="3780604"/>
              <a:ext cx="171376" cy="171451"/>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grpSp>
      <p:sp>
        <p:nvSpPr>
          <p:cNvPr id="7"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8"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9" name="TextBox 6">
            <a:extLst>
              <a:ext uri="{FF2B5EF4-FFF2-40B4-BE49-F238E27FC236}"/>
            </a:extLst>
          </p:cNvPr>
          <p:cNvSpPr txBox="1">
            <a:spLocks noChangeArrowheads="1"/>
          </p:cNvSpPr>
          <p:nvPr userDrawn="1"/>
        </p:nvSpPr>
        <p:spPr bwMode="auto">
          <a:xfrm>
            <a:off x="8575532" y="304800"/>
            <a:ext cx="489238" cy="400110"/>
          </a:xfrm>
          <a:prstGeom prst="rect">
            <a:avLst/>
          </a:prstGeom>
          <a:noFill/>
          <a:ln>
            <a:noFill/>
          </a:ln>
          <a:extLst/>
        </p:spPr>
        <p:txBody>
          <a:bodyPr wrap="none">
            <a:spAutoFit/>
          </a:bodyPr>
          <a:lstStyle/>
          <a:p>
            <a:pPr algn="ctr" fontAlgn="base">
              <a:spcBef>
                <a:spcPct val="0"/>
              </a:spcBef>
              <a:spcAft>
                <a:spcPct val="0"/>
              </a:spcAft>
              <a:defRPr/>
            </a:pPr>
            <a:fld id="{BD0C00A9-3167-45EE-93DF-3275CEE6045F}" type="slidenum">
              <a:rPr lang="id-ID" altLang="tr-TR" sz="2000" b="1">
                <a:solidFill>
                  <a:prstClr val="white"/>
                </a:solidFill>
                <a:cs typeface="Arial" pitchFamily="34" charset="0"/>
              </a:rPr>
              <a:pPr algn="ctr" fontAlgn="base">
                <a:spcBef>
                  <a:spcPct val="0"/>
                </a:spcBef>
                <a:spcAft>
                  <a:spcPct val="0"/>
                </a:spcAft>
                <a:defRPr/>
              </a:pPr>
              <a:t>‹#›</a:t>
            </a:fld>
            <a:endParaRPr lang="id-ID" altLang="tr-TR" sz="2000">
              <a:solidFill>
                <a:prstClr val="white"/>
              </a:solidFill>
              <a:cs typeface="Arial" pitchFamily="34" charset="0"/>
            </a:endParaRPr>
          </a:p>
        </p:txBody>
      </p:sp>
      <p:sp>
        <p:nvSpPr>
          <p:cNvPr id="10" name="Rectangle 117">
            <a:extLst>
              <a:ext uri="{FF2B5EF4-FFF2-40B4-BE49-F238E27FC236}"/>
            </a:extLst>
          </p:cNvPr>
          <p:cNvSpPr>
            <a:spLocks noChangeArrowheads="1"/>
          </p:cNvSpPr>
          <p:nvPr userDrawn="1"/>
        </p:nvSpPr>
        <p:spPr bwMode="auto">
          <a:xfrm>
            <a:off x="4547000" y="1358904"/>
            <a:ext cx="51197" cy="1044575"/>
          </a:xfrm>
          <a:prstGeom prst="rect">
            <a:avLst/>
          </a:prstGeom>
          <a:solidFill>
            <a:schemeClr val="accent4"/>
          </a:solidFill>
          <a:ln>
            <a:noFill/>
          </a:ln>
        </p:spPr>
        <p:txBody>
          <a:bodyPr/>
          <a:lstStyle/>
          <a:p>
            <a:pPr>
              <a:defRPr/>
            </a:pPr>
            <a:endParaRPr lang="id-ID" sz="2000">
              <a:solidFill>
                <a:prstClr val="black"/>
              </a:solidFill>
              <a:cs typeface="Arial" pitchFamily="34" charset="0"/>
            </a:endParaRPr>
          </a:p>
        </p:txBody>
      </p:sp>
      <p:grpSp>
        <p:nvGrpSpPr>
          <p:cNvPr id="11" name="Group 118">
            <a:extLst>
              <a:ext uri="{FF2B5EF4-FFF2-40B4-BE49-F238E27FC236}"/>
            </a:extLst>
          </p:cNvPr>
          <p:cNvGrpSpPr/>
          <p:nvPr userDrawn="1"/>
        </p:nvGrpSpPr>
        <p:grpSpPr>
          <a:xfrm>
            <a:off x="4439246" y="2387766"/>
            <a:ext cx="265509" cy="352956"/>
            <a:chOff x="5918994" y="3280833"/>
            <a:chExt cx="354012" cy="352956"/>
          </a:xfrm>
          <a:solidFill>
            <a:schemeClr val="accent4"/>
          </a:solidFill>
        </p:grpSpPr>
        <p:sp>
          <p:nvSpPr>
            <p:cNvPr id="12" name="Oval 41">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3" name="Freeform 120">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14" name="Rectangle 7">
            <a:extLst>
              <a:ext uri="{FF2B5EF4-FFF2-40B4-BE49-F238E27FC236}"/>
            </a:extLst>
          </p:cNvPr>
          <p:cNvSpPr>
            <a:spLocks noChangeArrowheads="1"/>
          </p:cNvSpPr>
          <p:nvPr userDrawn="1"/>
        </p:nvSpPr>
        <p:spPr bwMode="auto">
          <a:xfrm>
            <a:off x="4547000" y="4"/>
            <a:ext cx="51197" cy="1044575"/>
          </a:xfrm>
          <a:prstGeom prst="rect">
            <a:avLst/>
          </a:prstGeom>
          <a:solidFill>
            <a:schemeClr val="accent3"/>
          </a:solidFill>
          <a:ln>
            <a:noFill/>
          </a:ln>
        </p:spPr>
        <p:txBody>
          <a:bodyPr/>
          <a:lstStyle/>
          <a:p>
            <a:pPr>
              <a:defRPr/>
            </a:pPr>
            <a:endParaRPr lang="id-ID" sz="2000">
              <a:solidFill>
                <a:prstClr val="black"/>
              </a:solidFill>
              <a:cs typeface="Arial" pitchFamily="34" charset="0"/>
            </a:endParaRPr>
          </a:p>
        </p:txBody>
      </p:sp>
      <p:grpSp>
        <p:nvGrpSpPr>
          <p:cNvPr id="15" name="Group 13">
            <a:extLst>
              <a:ext uri="{FF2B5EF4-FFF2-40B4-BE49-F238E27FC236}"/>
            </a:extLst>
          </p:cNvPr>
          <p:cNvGrpSpPr/>
          <p:nvPr userDrawn="1"/>
        </p:nvGrpSpPr>
        <p:grpSpPr>
          <a:xfrm>
            <a:off x="4439246" y="1014849"/>
            <a:ext cx="265509" cy="352956"/>
            <a:chOff x="5918994" y="3280833"/>
            <a:chExt cx="354012" cy="352956"/>
          </a:xfrm>
          <a:solidFill>
            <a:schemeClr val="accent3"/>
          </a:solidFill>
        </p:grpSpPr>
        <p:sp>
          <p:nvSpPr>
            <p:cNvPr id="16" name="Oval 45">
              <a:extLst>
                <a:ext uri="{FF2B5EF4-FFF2-40B4-BE49-F238E27FC236}"/>
              </a:extLst>
            </p:cNvPr>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7" name="Freeform 15">
              <a:extLst>
                <a:ext uri="{FF2B5EF4-FFF2-40B4-BE49-F238E27FC236}"/>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cxnSp>
        <p:nvCxnSpPr>
          <p:cNvPr id="18" name="Straight Connector 33">
            <a:extLst>
              <a:ext uri="{FF2B5EF4-FFF2-40B4-BE49-F238E27FC236}"/>
            </a:extLst>
          </p:cNvPr>
          <p:cNvCxnSpPr/>
          <p:nvPr userDrawn="1"/>
        </p:nvCxnSpPr>
        <p:spPr>
          <a:xfrm>
            <a:off x="4801794" y="1201738"/>
            <a:ext cx="2291953"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34">
            <a:extLst>
              <a:ext uri="{FF2B5EF4-FFF2-40B4-BE49-F238E27FC236}"/>
            </a:extLst>
          </p:cNvPr>
          <p:cNvCxnSpPr/>
          <p:nvPr userDrawn="1"/>
        </p:nvCxnSpPr>
        <p:spPr>
          <a:xfrm>
            <a:off x="1585916" y="2554288"/>
            <a:ext cx="273724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0" name="Resim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9716" y="9858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Resim 8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8719" y="2347913"/>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105"/>
          <p:cNvGrpSpPr>
            <a:grpSpLocks/>
          </p:cNvGrpSpPr>
          <p:nvPr userDrawn="1"/>
        </p:nvGrpSpPr>
        <p:grpSpPr bwMode="auto">
          <a:xfrm>
            <a:off x="0" y="6429382"/>
            <a:ext cx="9144000" cy="441325"/>
            <a:chOff x="2" y="2110197"/>
            <a:chExt cx="12191999" cy="134339"/>
          </a:xfrm>
        </p:grpSpPr>
        <p:sp>
          <p:nvSpPr>
            <p:cNvPr id="23" name="Rectangle 106">
              <a:extLst>
                <a:ext uri="{FF2B5EF4-FFF2-40B4-BE49-F238E27FC236}"/>
              </a:extLst>
            </p:cNvPr>
            <p:cNvSpPr/>
            <p:nvPr/>
          </p:nvSpPr>
          <p:spPr>
            <a:xfrm rot="16200000">
              <a:off x="2980832" y="1161367"/>
              <a:ext cx="134339"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4" name="Rectangle 107">
              <a:extLst>
                <a:ext uri="{FF2B5EF4-FFF2-40B4-BE49-F238E27FC236}"/>
              </a:extLst>
            </p:cNvPr>
            <p:cNvSpPr/>
            <p:nvPr/>
          </p:nvSpPr>
          <p:spPr>
            <a:xfrm rot="16200000">
              <a:off x="5012832" y="1161367"/>
              <a:ext cx="134339"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5" name="Rectangle 108">
              <a:extLst>
                <a:ext uri="{FF2B5EF4-FFF2-40B4-BE49-F238E27FC236}"/>
              </a:extLst>
            </p:cNvPr>
            <p:cNvSpPr/>
            <p:nvPr/>
          </p:nvSpPr>
          <p:spPr>
            <a:xfrm rot="16200000">
              <a:off x="7044831" y="1161367"/>
              <a:ext cx="134339"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6" name="Rectangle 109">
              <a:extLst>
                <a:ext uri="{FF2B5EF4-FFF2-40B4-BE49-F238E27FC236}"/>
              </a:extLst>
            </p:cNvPr>
            <p:cNvSpPr/>
            <p:nvPr/>
          </p:nvSpPr>
          <p:spPr>
            <a:xfrm rot="16200000">
              <a:off x="9076831" y="1161367"/>
              <a:ext cx="134339"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7" name="Rectangle 110">
              <a:extLst>
                <a:ext uri="{FF2B5EF4-FFF2-40B4-BE49-F238E27FC236}"/>
              </a:extLst>
            </p:cNvPr>
            <p:cNvSpPr/>
            <p:nvPr/>
          </p:nvSpPr>
          <p:spPr>
            <a:xfrm rot="16200000">
              <a:off x="11108831" y="1161367"/>
              <a:ext cx="134339"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8" name="Rectangle 111">
              <a:extLst>
                <a:ext uri="{FF2B5EF4-FFF2-40B4-BE49-F238E27FC236}"/>
              </a:extLst>
            </p:cNvPr>
            <p:cNvSpPr/>
            <p:nvPr/>
          </p:nvSpPr>
          <p:spPr>
            <a:xfrm rot="16200000">
              <a:off x="948832" y="1161367"/>
              <a:ext cx="134339"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grpSp>
      <p:sp>
        <p:nvSpPr>
          <p:cNvPr id="87" name="Metin Yer Tutucusu 76"/>
          <p:cNvSpPr>
            <a:spLocks noGrp="1"/>
          </p:cNvSpPr>
          <p:nvPr>
            <p:ph type="body" sz="quarter" idx="11"/>
          </p:nvPr>
        </p:nvSpPr>
        <p:spPr>
          <a:xfrm>
            <a:off x="5001837" y="1614569"/>
            <a:ext cx="2636044" cy="930275"/>
          </a:xfrm>
        </p:spPr>
        <p:txBody>
          <a:bodyPr>
            <a:noAutofit/>
          </a:bodyPr>
          <a:lstStyle>
            <a:lvl1pPr marL="0" indent="0" algn="l"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91" name="Metin Yer Tutucusu 78"/>
          <p:cNvSpPr>
            <a:spLocks noGrp="1"/>
          </p:cNvSpPr>
          <p:nvPr>
            <p:ph type="body" sz="quarter" idx="13"/>
          </p:nvPr>
        </p:nvSpPr>
        <p:spPr>
          <a:xfrm>
            <a:off x="1114492" y="2911005"/>
            <a:ext cx="2707481" cy="1390650"/>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19890775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ddeli - 1">
    <p:spTree>
      <p:nvGrpSpPr>
        <p:cNvPr id="1" name=""/>
        <p:cNvGrpSpPr/>
        <p:nvPr/>
      </p:nvGrpSpPr>
      <p:grpSpPr>
        <a:xfrm>
          <a:off x="0" y="0"/>
          <a:ext cx="0" cy="0"/>
          <a:chOff x="0" y="0"/>
          <a:chExt cx="0" cy="0"/>
        </a:xfrm>
      </p:grpSpPr>
      <p:sp>
        <p:nvSpPr>
          <p:cNvPr id="9"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7E9D6874-A35B-4A65-A993-29332F02BEF7}"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grpSp>
        <p:nvGrpSpPr>
          <p:cNvPr id="14" name="Grup 3"/>
          <p:cNvGrpSpPr>
            <a:grpSpLocks/>
          </p:cNvGrpSpPr>
          <p:nvPr userDrawn="1"/>
        </p:nvGrpSpPr>
        <p:grpSpPr bwMode="auto">
          <a:xfrm>
            <a:off x="2385" y="1609725"/>
            <a:ext cx="9141619" cy="5029200"/>
            <a:chOff x="1174335" y="2047299"/>
            <a:chExt cx="9843331" cy="4061841"/>
          </a:xfrm>
        </p:grpSpPr>
        <p:cxnSp>
          <p:nvCxnSpPr>
            <p:cNvPr id="15" name="Straight Connector 36">
              <a:extLst>
                <a:ext uri="{FF2B5EF4-FFF2-40B4-BE49-F238E27FC236}"/>
              </a:extLst>
            </p:cNvPr>
            <p:cNvCxnSpPr/>
            <p:nvPr userDrawn="1"/>
          </p:nvCxnSpPr>
          <p:spPr>
            <a:xfrm>
              <a:off x="5120385" y="2410147"/>
              <a:ext cx="0" cy="3698993"/>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37">
              <a:extLst>
                <a:ext uri="{FF2B5EF4-FFF2-40B4-BE49-F238E27FC236}"/>
              </a:extLst>
            </p:cNvPr>
            <p:cNvCxnSpPr/>
            <p:nvPr userDrawn="1"/>
          </p:nvCxnSpPr>
          <p:spPr>
            <a:xfrm>
              <a:off x="7085718" y="2410147"/>
              <a:ext cx="0" cy="3698993"/>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8">
              <a:extLst>
                <a:ext uri="{FF2B5EF4-FFF2-40B4-BE49-F238E27FC236}"/>
              </a:extLst>
            </p:cNvPr>
            <p:cNvCxnSpPr/>
            <p:nvPr userDrawn="1"/>
          </p:nvCxnSpPr>
          <p:spPr>
            <a:xfrm>
              <a:off x="3137104" y="2410147"/>
              <a:ext cx="0" cy="3698993"/>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39">
              <a:extLst>
                <a:ext uri="{FF2B5EF4-FFF2-40B4-BE49-F238E27FC236}"/>
              </a:extLst>
            </p:cNvPr>
            <p:cNvCxnSpPr/>
            <p:nvPr userDrawn="1"/>
          </p:nvCxnSpPr>
          <p:spPr>
            <a:xfrm>
              <a:off x="9049769" y="2410147"/>
              <a:ext cx="0" cy="3698993"/>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9" name="Group 40"/>
            <p:cNvGrpSpPr>
              <a:grpSpLocks/>
            </p:cNvGrpSpPr>
            <p:nvPr userDrawn="1"/>
          </p:nvGrpSpPr>
          <p:grpSpPr bwMode="auto">
            <a:xfrm>
              <a:off x="9054898" y="2047299"/>
              <a:ext cx="1962768" cy="1173164"/>
              <a:chOff x="9054898" y="1783716"/>
              <a:chExt cx="1962768" cy="1173164"/>
            </a:xfrm>
          </p:grpSpPr>
          <p:sp>
            <p:nvSpPr>
              <p:cNvPr id="32" name="TextBox 41">
                <a:extLst>
                  <a:ext uri="{FF2B5EF4-FFF2-40B4-BE49-F238E27FC236}"/>
                </a:extLst>
              </p:cNvPr>
              <p:cNvSpPr txBox="1">
                <a:spLocks noChangeArrowheads="1"/>
              </p:cNvSpPr>
              <p:nvPr userDrawn="1"/>
            </p:nvSpPr>
            <p:spPr bwMode="auto">
              <a:xfrm>
                <a:off x="9054898" y="1783716"/>
                <a:ext cx="1962768" cy="1068877"/>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C0392B"/>
                    </a:solidFill>
                    <a:latin typeface="Calibri" pitchFamily="34" charset="0"/>
                  </a:rPr>
                  <a:t>5</a:t>
                </a:r>
                <a:endParaRPr lang="en-US" sz="8000" b="1">
                  <a:solidFill>
                    <a:srgbClr val="C0392B"/>
                  </a:solidFill>
                  <a:latin typeface="Calibri" pitchFamily="34" charset="0"/>
                </a:endParaRPr>
              </a:p>
            </p:txBody>
          </p:sp>
          <p:cxnSp>
            <p:nvCxnSpPr>
              <p:cNvPr id="33" name="Straight Connector 43">
                <a:extLst>
                  <a:ext uri="{FF2B5EF4-FFF2-40B4-BE49-F238E27FC236}"/>
                </a:extLst>
              </p:cNvPr>
              <p:cNvCxnSpPr/>
              <p:nvPr userDrawn="1"/>
            </p:nvCxnSpPr>
            <p:spPr>
              <a:xfrm>
                <a:off x="9312583" y="2956880"/>
                <a:ext cx="1447398"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46"/>
            <p:cNvGrpSpPr>
              <a:grpSpLocks/>
            </p:cNvGrpSpPr>
            <p:nvPr userDrawn="1"/>
          </p:nvGrpSpPr>
          <p:grpSpPr bwMode="auto">
            <a:xfrm>
              <a:off x="5124231" y="2047299"/>
              <a:ext cx="1962768" cy="1173164"/>
              <a:chOff x="5124231" y="1783716"/>
              <a:chExt cx="1962768" cy="1173164"/>
            </a:xfrm>
          </p:grpSpPr>
          <p:sp>
            <p:nvSpPr>
              <p:cNvPr id="30" name="TextBox 47">
                <a:extLst>
                  <a:ext uri="{FF2B5EF4-FFF2-40B4-BE49-F238E27FC236}"/>
                </a:extLst>
              </p:cNvPr>
              <p:cNvSpPr txBox="1">
                <a:spLocks noChangeArrowheads="1"/>
              </p:cNvSpPr>
              <p:nvPr/>
            </p:nvSpPr>
            <p:spPr bwMode="auto">
              <a:xfrm>
                <a:off x="5124231" y="1783716"/>
                <a:ext cx="1962768" cy="1068877"/>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9BBB59"/>
                    </a:solidFill>
                    <a:latin typeface="Calibri" pitchFamily="34" charset="0"/>
                  </a:rPr>
                  <a:t>3</a:t>
                </a:r>
              </a:p>
            </p:txBody>
          </p:sp>
          <p:cxnSp>
            <p:nvCxnSpPr>
              <p:cNvPr id="31" name="Straight Connector 49">
                <a:extLst>
                  <a:ext uri="{FF2B5EF4-FFF2-40B4-BE49-F238E27FC236}"/>
                </a:extLst>
              </p:cNvPr>
              <p:cNvCxnSpPr/>
              <p:nvPr/>
            </p:nvCxnSpPr>
            <p:spPr>
              <a:xfrm>
                <a:off x="5381916" y="2956880"/>
                <a:ext cx="1447398"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54"/>
            <p:cNvGrpSpPr>
              <a:grpSpLocks/>
            </p:cNvGrpSpPr>
            <p:nvPr userDrawn="1"/>
          </p:nvGrpSpPr>
          <p:grpSpPr bwMode="auto">
            <a:xfrm>
              <a:off x="7093411" y="2047299"/>
              <a:ext cx="1962768" cy="1173164"/>
              <a:chOff x="7093411" y="1783716"/>
              <a:chExt cx="1962768" cy="1173164"/>
            </a:xfrm>
          </p:grpSpPr>
          <p:sp>
            <p:nvSpPr>
              <p:cNvPr id="28" name="TextBox 55">
                <a:extLst>
                  <a:ext uri="{FF2B5EF4-FFF2-40B4-BE49-F238E27FC236}"/>
                </a:extLst>
              </p:cNvPr>
              <p:cNvSpPr txBox="1">
                <a:spLocks noChangeArrowheads="1"/>
              </p:cNvSpPr>
              <p:nvPr/>
            </p:nvSpPr>
            <p:spPr bwMode="auto">
              <a:xfrm>
                <a:off x="7093411" y="1783716"/>
                <a:ext cx="1962768" cy="1068877"/>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F39C12"/>
                    </a:solidFill>
                    <a:latin typeface="Calibri" pitchFamily="34" charset="0"/>
                  </a:rPr>
                  <a:t>4</a:t>
                </a:r>
                <a:endParaRPr lang="en-US" sz="8000" b="1">
                  <a:solidFill>
                    <a:srgbClr val="F39C12"/>
                  </a:solidFill>
                  <a:latin typeface="Calibri" pitchFamily="34" charset="0"/>
                </a:endParaRPr>
              </a:p>
            </p:txBody>
          </p:sp>
          <p:cxnSp>
            <p:nvCxnSpPr>
              <p:cNvPr id="29" name="Straight Connector 57">
                <a:extLst>
                  <a:ext uri="{FF2B5EF4-FFF2-40B4-BE49-F238E27FC236}"/>
                </a:extLst>
              </p:cNvPr>
              <p:cNvCxnSpPr/>
              <p:nvPr/>
            </p:nvCxnSpPr>
            <p:spPr>
              <a:xfrm>
                <a:off x="7351096" y="2956880"/>
                <a:ext cx="1447398"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65"/>
            <p:cNvGrpSpPr>
              <a:grpSpLocks/>
            </p:cNvGrpSpPr>
            <p:nvPr userDrawn="1"/>
          </p:nvGrpSpPr>
          <p:grpSpPr bwMode="auto">
            <a:xfrm>
              <a:off x="1174335" y="2047299"/>
              <a:ext cx="1962769" cy="1173164"/>
              <a:chOff x="1174335" y="1783716"/>
              <a:chExt cx="1962769" cy="1173164"/>
            </a:xfrm>
          </p:grpSpPr>
          <p:sp>
            <p:nvSpPr>
              <p:cNvPr id="26" name="TextBox 66">
                <a:extLst>
                  <a:ext uri="{FF2B5EF4-FFF2-40B4-BE49-F238E27FC236}"/>
                </a:extLst>
              </p:cNvPr>
              <p:cNvSpPr txBox="1">
                <a:spLocks noChangeArrowheads="1"/>
              </p:cNvSpPr>
              <p:nvPr/>
            </p:nvSpPr>
            <p:spPr bwMode="auto">
              <a:xfrm>
                <a:off x="1174335" y="1783716"/>
                <a:ext cx="1962769" cy="1068877"/>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2980B9"/>
                    </a:solidFill>
                    <a:latin typeface="Calibri" pitchFamily="34" charset="0"/>
                    <a:ea typeface="Open Sans Condensed Light"/>
                    <a:cs typeface="Open Sans Condensed Light"/>
                  </a:rPr>
                  <a:t>1</a:t>
                </a:r>
                <a:endParaRPr lang="en-US" sz="8000" b="1">
                  <a:solidFill>
                    <a:srgbClr val="2980B9"/>
                  </a:solidFill>
                  <a:latin typeface="Calibri" pitchFamily="34" charset="0"/>
                  <a:ea typeface="Open Sans Condensed Light"/>
                  <a:cs typeface="Open Sans Condensed Light"/>
                </a:endParaRPr>
              </a:p>
            </p:txBody>
          </p:sp>
          <p:cxnSp>
            <p:nvCxnSpPr>
              <p:cNvPr id="27" name="Straight Connector 68">
                <a:extLst>
                  <a:ext uri="{FF2B5EF4-FFF2-40B4-BE49-F238E27FC236}"/>
                </a:extLst>
              </p:cNvPr>
              <p:cNvCxnSpPr/>
              <p:nvPr/>
            </p:nvCxnSpPr>
            <p:spPr>
              <a:xfrm>
                <a:off x="1432021" y="2956880"/>
                <a:ext cx="1447397"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71"/>
            <p:cNvGrpSpPr>
              <a:grpSpLocks/>
            </p:cNvGrpSpPr>
            <p:nvPr userDrawn="1"/>
          </p:nvGrpSpPr>
          <p:grpSpPr bwMode="auto">
            <a:xfrm>
              <a:off x="3137104" y="2047299"/>
              <a:ext cx="1962768" cy="1173164"/>
              <a:chOff x="3137104" y="1783716"/>
              <a:chExt cx="1962768" cy="1173164"/>
            </a:xfrm>
          </p:grpSpPr>
          <p:sp>
            <p:nvSpPr>
              <p:cNvPr id="24" name="TextBox 72">
                <a:extLst>
                  <a:ext uri="{FF2B5EF4-FFF2-40B4-BE49-F238E27FC236}"/>
                </a:extLst>
              </p:cNvPr>
              <p:cNvSpPr txBox="1">
                <a:spLocks noChangeArrowheads="1"/>
              </p:cNvSpPr>
              <p:nvPr/>
            </p:nvSpPr>
            <p:spPr bwMode="auto">
              <a:xfrm>
                <a:off x="3137104" y="1783716"/>
                <a:ext cx="1962768" cy="1068877"/>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16A085"/>
                    </a:solidFill>
                    <a:latin typeface="Calibri" pitchFamily="34" charset="0"/>
                  </a:rPr>
                  <a:t>2</a:t>
                </a:r>
              </a:p>
            </p:txBody>
          </p:sp>
          <p:cxnSp>
            <p:nvCxnSpPr>
              <p:cNvPr id="25" name="Straight Connector 74">
                <a:extLst>
                  <a:ext uri="{FF2B5EF4-FFF2-40B4-BE49-F238E27FC236}"/>
                </a:extLst>
              </p:cNvPr>
              <p:cNvCxnSpPr/>
              <p:nvPr/>
            </p:nvCxnSpPr>
            <p:spPr>
              <a:xfrm>
                <a:off x="3406328" y="2956880"/>
                <a:ext cx="1447397"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gr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12" name="Metin Yer Tutucusu 11"/>
          <p:cNvSpPr>
            <a:spLocks noGrp="1"/>
          </p:cNvSpPr>
          <p:nvPr>
            <p:ph type="body" sz="quarter" idx="12"/>
          </p:nvPr>
        </p:nvSpPr>
        <p:spPr>
          <a:xfrm>
            <a:off x="23812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89" name="Metin Yer Tutucusu 11"/>
          <p:cNvSpPr>
            <a:spLocks noGrp="1"/>
          </p:cNvSpPr>
          <p:nvPr>
            <p:ph type="body" sz="quarter" idx="13"/>
          </p:nvPr>
        </p:nvSpPr>
        <p:spPr>
          <a:xfrm>
            <a:off x="205258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2" name="Metin Yer Tutucusu 11"/>
          <p:cNvSpPr>
            <a:spLocks noGrp="1"/>
          </p:cNvSpPr>
          <p:nvPr>
            <p:ph type="body" sz="quarter" idx="14"/>
          </p:nvPr>
        </p:nvSpPr>
        <p:spPr>
          <a:xfrm>
            <a:off x="389605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3" name="Metin Yer Tutucusu 11"/>
          <p:cNvSpPr>
            <a:spLocks noGrp="1"/>
          </p:cNvSpPr>
          <p:nvPr>
            <p:ph type="body" sz="quarter" idx="15"/>
          </p:nvPr>
        </p:nvSpPr>
        <p:spPr>
          <a:xfrm>
            <a:off x="5724069"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4" name="Metin Yer Tutucusu 11"/>
          <p:cNvSpPr>
            <a:spLocks noGrp="1"/>
          </p:cNvSpPr>
          <p:nvPr>
            <p:ph type="body" sz="quarter" idx="16"/>
          </p:nvPr>
        </p:nvSpPr>
        <p:spPr>
          <a:xfrm>
            <a:off x="7546311"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Tree>
    <p:extLst>
      <p:ext uri="{BB962C8B-B14F-4D97-AF65-F5344CB8AC3E}">
        <p14:creationId xmlns:p14="http://schemas.microsoft.com/office/powerpoint/2010/main" val="34106183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maddeli - 6lı">
    <p:spTree>
      <p:nvGrpSpPr>
        <p:cNvPr id="1" name=""/>
        <p:cNvGrpSpPr/>
        <p:nvPr/>
      </p:nvGrpSpPr>
      <p:grpSpPr>
        <a:xfrm>
          <a:off x="0" y="0"/>
          <a:ext cx="0" cy="0"/>
          <a:chOff x="0" y="0"/>
          <a:chExt cx="0" cy="0"/>
        </a:xfrm>
      </p:grpSpPr>
      <p:sp>
        <p:nvSpPr>
          <p:cNvPr id="11"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4"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66FAAA91-154F-4CFB-B1F0-48A10174A163}"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grpSp>
        <p:nvGrpSpPr>
          <p:cNvPr id="15" name="Grup 3"/>
          <p:cNvGrpSpPr>
            <a:grpSpLocks/>
          </p:cNvGrpSpPr>
          <p:nvPr userDrawn="1"/>
        </p:nvGrpSpPr>
        <p:grpSpPr bwMode="auto">
          <a:xfrm>
            <a:off x="33337" y="1581151"/>
            <a:ext cx="7558088" cy="5057775"/>
            <a:chOff x="1208420" y="2024619"/>
            <a:chExt cx="8137812" cy="4084521"/>
          </a:xfrm>
        </p:grpSpPr>
        <p:cxnSp>
          <p:nvCxnSpPr>
            <p:cNvPr id="16" name="Straight Connector 36">
              <a:extLst>
                <a:ext uri="{FF2B5EF4-FFF2-40B4-BE49-F238E27FC236}"/>
              </a:extLst>
            </p:cNvPr>
            <p:cNvCxnSpPr/>
            <p:nvPr userDrawn="1"/>
          </p:nvCxnSpPr>
          <p:spPr>
            <a:xfrm>
              <a:off x="5120928" y="2409225"/>
              <a:ext cx="0" cy="3699915"/>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7">
              <a:extLst>
                <a:ext uri="{FF2B5EF4-FFF2-40B4-BE49-F238E27FC236}"/>
              </a:extLst>
            </p:cNvPr>
            <p:cNvCxnSpPr/>
            <p:nvPr userDrawn="1"/>
          </p:nvCxnSpPr>
          <p:spPr>
            <a:xfrm>
              <a:off x="7084874" y="2409225"/>
              <a:ext cx="0" cy="3699915"/>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38">
              <a:extLst>
                <a:ext uri="{FF2B5EF4-FFF2-40B4-BE49-F238E27FC236}"/>
              </a:extLst>
            </p:cNvPr>
            <p:cNvCxnSpPr/>
            <p:nvPr userDrawn="1"/>
          </p:nvCxnSpPr>
          <p:spPr>
            <a:xfrm>
              <a:off x="3136471" y="2409225"/>
              <a:ext cx="0" cy="3699915"/>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39">
              <a:extLst>
                <a:ext uri="{FF2B5EF4-FFF2-40B4-BE49-F238E27FC236}"/>
              </a:extLst>
            </p:cNvPr>
            <p:cNvCxnSpPr/>
            <p:nvPr userDrawn="1"/>
          </p:nvCxnSpPr>
          <p:spPr>
            <a:xfrm>
              <a:off x="9048820" y="2409225"/>
              <a:ext cx="0" cy="3699915"/>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41">
              <a:extLst>
                <a:ext uri="{FF2B5EF4-FFF2-40B4-BE49-F238E27FC236}"/>
              </a:extLst>
            </p:cNvPr>
            <p:cNvSpPr txBox="1">
              <a:spLocks noChangeArrowheads="1"/>
            </p:cNvSpPr>
            <p:nvPr/>
          </p:nvSpPr>
          <p:spPr bwMode="auto">
            <a:xfrm>
              <a:off x="7850198" y="2024619"/>
              <a:ext cx="1496034" cy="1069206"/>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C0392B"/>
                  </a:solidFill>
                  <a:latin typeface="Calibri" pitchFamily="34" charset="0"/>
                </a:rPr>
                <a:t>5</a:t>
              </a:r>
              <a:endParaRPr lang="en-US" sz="8000" b="1">
                <a:solidFill>
                  <a:srgbClr val="C0392B"/>
                </a:solidFill>
                <a:latin typeface="Calibri" pitchFamily="34" charset="0"/>
              </a:endParaRPr>
            </a:p>
          </p:txBody>
        </p:sp>
        <p:sp>
          <p:nvSpPr>
            <p:cNvPr id="21" name="TextBox 47">
              <a:extLst>
                <a:ext uri="{FF2B5EF4-FFF2-40B4-BE49-F238E27FC236}"/>
              </a:extLst>
            </p:cNvPr>
            <p:cNvSpPr txBox="1">
              <a:spLocks noChangeArrowheads="1"/>
            </p:cNvSpPr>
            <p:nvPr/>
          </p:nvSpPr>
          <p:spPr bwMode="auto">
            <a:xfrm>
              <a:off x="4483800" y="2047695"/>
              <a:ext cx="1542184" cy="1067924"/>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9BBB59"/>
                  </a:solidFill>
                  <a:latin typeface="Calibri" pitchFamily="34" charset="0"/>
                </a:rPr>
                <a:t>3</a:t>
              </a:r>
            </a:p>
          </p:txBody>
        </p:sp>
        <p:sp>
          <p:nvSpPr>
            <p:cNvPr id="22" name="TextBox 55">
              <a:extLst>
                <a:ext uri="{FF2B5EF4-FFF2-40B4-BE49-F238E27FC236}"/>
              </a:extLst>
            </p:cNvPr>
            <p:cNvSpPr txBox="1">
              <a:spLocks noChangeArrowheads="1"/>
            </p:cNvSpPr>
            <p:nvPr/>
          </p:nvSpPr>
          <p:spPr bwMode="auto">
            <a:xfrm>
              <a:off x="6165717" y="2047695"/>
              <a:ext cx="1608846" cy="1067924"/>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F39C12"/>
                  </a:solidFill>
                  <a:latin typeface="Calibri" pitchFamily="34" charset="0"/>
                </a:rPr>
                <a:t>4</a:t>
              </a:r>
              <a:endParaRPr lang="en-US" sz="8000" b="1">
                <a:solidFill>
                  <a:srgbClr val="F39C12"/>
                </a:solidFill>
                <a:latin typeface="Calibri" pitchFamily="34" charset="0"/>
              </a:endParaRPr>
            </a:p>
          </p:txBody>
        </p:sp>
        <p:grpSp>
          <p:nvGrpSpPr>
            <p:cNvPr id="23" name="Group 65"/>
            <p:cNvGrpSpPr>
              <a:grpSpLocks/>
            </p:cNvGrpSpPr>
            <p:nvPr userDrawn="1"/>
          </p:nvGrpSpPr>
          <p:grpSpPr bwMode="auto">
            <a:xfrm>
              <a:off x="1208420" y="2024619"/>
              <a:ext cx="1521674" cy="1196127"/>
              <a:chOff x="1208420" y="1761036"/>
              <a:chExt cx="1521674" cy="1196127"/>
            </a:xfrm>
          </p:grpSpPr>
          <p:sp>
            <p:nvSpPr>
              <p:cNvPr id="25" name="TextBox 66">
                <a:extLst>
                  <a:ext uri="{FF2B5EF4-FFF2-40B4-BE49-F238E27FC236}"/>
                </a:extLst>
              </p:cNvPr>
              <p:cNvSpPr txBox="1">
                <a:spLocks noChangeArrowheads="1"/>
              </p:cNvSpPr>
              <p:nvPr/>
            </p:nvSpPr>
            <p:spPr bwMode="auto">
              <a:xfrm>
                <a:off x="1208420" y="1761036"/>
                <a:ext cx="1521674" cy="1069206"/>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2980B9"/>
                    </a:solidFill>
                    <a:latin typeface="Calibri" pitchFamily="34" charset="0"/>
                    <a:ea typeface="Open Sans Condensed Light"/>
                    <a:cs typeface="Open Sans Condensed Light"/>
                  </a:rPr>
                  <a:t>1</a:t>
                </a:r>
                <a:endParaRPr lang="en-US" sz="8000" b="1">
                  <a:solidFill>
                    <a:srgbClr val="2980B9"/>
                  </a:solidFill>
                  <a:latin typeface="Calibri" pitchFamily="34" charset="0"/>
                  <a:ea typeface="Open Sans Condensed Light"/>
                  <a:cs typeface="Open Sans Condensed Light"/>
                </a:endParaRPr>
              </a:p>
            </p:txBody>
          </p:sp>
          <p:cxnSp>
            <p:nvCxnSpPr>
              <p:cNvPr id="26" name="Straight Connector 68">
                <a:extLst>
                  <a:ext uri="{FF2B5EF4-FFF2-40B4-BE49-F238E27FC236}"/>
                </a:extLst>
              </p:cNvPr>
              <p:cNvCxnSpPr/>
              <p:nvPr/>
            </p:nvCxnSpPr>
            <p:spPr>
              <a:xfrm>
                <a:off x="1431479" y="2957163"/>
                <a:ext cx="1206315"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72">
              <a:extLst>
                <a:ext uri="{FF2B5EF4-FFF2-40B4-BE49-F238E27FC236}"/>
              </a:extLst>
            </p:cNvPr>
            <p:cNvSpPr txBox="1">
              <a:spLocks noChangeArrowheads="1"/>
            </p:cNvSpPr>
            <p:nvPr/>
          </p:nvSpPr>
          <p:spPr bwMode="auto">
            <a:xfrm>
              <a:off x="2871108" y="2047695"/>
              <a:ext cx="1542184" cy="1067924"/>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16A085"/>
                  </a:solidFill>
                  <a:latin typeface="Calibri" pitchFamily="34" charset="0"/>
                </a:rPr>
                <a:t>2</a:t>
              </a:r>
            </a:p>
          </p:txBody>
        </p:sp>
      </p:grpSp>
      <p:sp>
        <p:nvSpPr>
          <p:cNvPr id="27" name="TextBox 66">
            <a:extLst>
              <a:ext uri="{FF2B5EF4-FFF2-40B4-BE49-F238E27FC236}"/>
            </a:extLst>
          </p:cNvPr>
          <p:cNvSpPr txBox="1">
            <a:spLocks noChangeArrowheads="1"/>
          </p:cNvSpPr>
          <p:nvPr userDrawn="1"/>
        </p:nvSpPr>
        <p:spPr bwMode="auto">
          <a:xfrm>
            <a:off x="7743827" y="1566870"/>
            <a:ext cx="1114425" cy="1323975"/>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r>
              <a:rPr lang="tr-TR" sz="8000" b="1">
                <a:solidFill>
                  <a:srgbClr val="2980B9"/>
                </a:solidFill>
                <a:latin typeface="Calibri" pitchFamily="34" charset="0"/>
                <a:ea typeface="Open Sans Condensed Light"/>
                <a:cs typeface="Open Sans Condensed Light"/>
              </a:rPr>
              <a:t>6</a:t>
            </a:r>
            <a:endParaRPr lang="en-US" sz="8000" b="1">
              <a:solidFill>
                <a:srgbClr val="2980B9"/>
              </a:solidFill>
              <a:latin typeface="Calibri" pitchFamily="34" charset="0"/>
              <a:ea typeface="Open Sans Condensed Light"/>
              <a:cs typeface="Open Sans Condensed Light"/>
            </a:endParaRPr>
          </a:p>
        </p:txBody>
      </p:sp>
      <p:cxnSp>
        <p:nvCxnSpPr>
          <p:cNvPr id="28" name="Straight Connector 68">
            <a:extLst>
              <a:ext uri="{FF2B5EF4-FFF2-40B4-BE49-F238E27FC236}"/>
            </a:extLst>
          </p:cNvPr>
          <p:cNvCxnSpPr/>
          <p:nvPr userDrawn="1"/>
        </p:nvCxnSpPr>
        <p:spPr>
          <a:xfrm>
            <a:off x="1825230" y="3062288"/>
            <a:ext cx="1120378"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68">
            <a:extLst>
              <a:ext uri="{FF2B5EF4-FFF2-40B4-BE49-F238E27FC236}"/>
            </a:extLst>
          </p:cNvPr>
          <p:cNvCxnSpPr/>
          <p:nvPr userDrawn="1"/>
        </p:nvCxnSpPr>
        <p:spPr>
          <a:xfrm>
            <a:off x="3352803" y="3067050"/>
            <a:ext cx="1121569"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68">
            <a:extLst>
              <a:ext uri="{FF2B5EF4-FFF2-40B4-BE49-F238E27FC236}"/>
            </a:extLst>
          </p:cNvPr>
          <p:cNvCxnSpPr/>
          <p:nvPr userDrawn="1"/>
        </p:nvCxnSpPr>
        <p:spPr>
          <a:xfrm>
            <a:off x="4835132" y="3052763"/>
            <a:ext cx="1121569"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68">
            <a:extLst>
              <a:ext uri="{FF2B5EF4-FFF2-40B4-BE49-F238E27FC236}"/>
            </a:extLst>
          </p:cNvPr>
          <p:cNvCxnSpPr/>
          <p:nvPr userDrawn="1"/>
        </p:nvCxnSpPr>
        <p:spPr>
          <a:xfrm>
            <a:off x="6287694" y="3067050"/>
            <a:ext cx="1121569"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8">
            <a:extLst>
              <a:ext uri="{FF2B5EF4-FFF2-40B4-BE49-F238E27FC236}"/>
            </a:extLst>
          </p:cNvPr>
          <p:cNvCxnSpPr/>
          <p:nvPr userDrawn="1"/>
        </p:nvCxnSpPr>
        <p:spPr>
          <a:xfrm>
            <a:off x="7843841" y="3067050"/>
            <a:ext cx="1121569"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12" name="Metin Yer Tutucusu 11"/>
          <p:cNvSpPr>
            <a:spLocks noGrp="1"/>
          </p:cNvSpPr>
          <p:nvPr>
            <p:ph type="body" sz="quarter" idx="12"/>
          </p:nvPr>
        </p:nvSpPr>
        <p:spPr>
          <a:xfrm>
            <a:off x="238125" y="3191857"/>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4" name="Metin Yer Tutucusu 11"/>
          <p:cNvSpPr>
            <a:spLocks noGrp="1"/>
          </p:cNvSpPr>
          <p:nvPr>
            <p:ph type="body" sz="quarter" idx="13"/>
          </p:nvPr>
        </p:nvSpPr>
        <p:spPr>
          <a:xfrm>
            <a:off x="1834641" y="3196774"/>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5" name="Metin Yer Tutucusu 11"/>
          <p:cNvSpPr>
            <a:spLocks noGrp="1"/>
          </p:cNvSpPr>
          <p:nvPr>
            <p:ph type="body" sz="quarter" idx="14"/>
          </p:nvPr>
        </p:nvSpPr>
        <p:spPr>
          <a:xfrm>
            <a:off x="3338979" y="3196777"/>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6" name="Metin Yer Tutucusu 11"/>
          <p:cNvSpPr>
            <a:spLocks noGrp="1"/>
          </p:cNvSpPr>
          <p:nvPr>
            <p:ph type="body" sz="quarter" idx="15"/>
          </p:nvPr>
        </p:nvSpPr>
        <p:spPr>
          <a:xfrm>
            <a:off x="4854372" y="3196777"/>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7" name="Metin Yer Tutucusu 11"/>
          <p:cNvSpPr>
            <a:spLocks noGrp="1"/>
          </p:cNvSpPr>
          <p:nvPr>
            <p:ph type="body" sz="quarter" idx="16"/>
          </p:nvPr>
        </p:nvSpPr>
        <p:spPr>
          <a:xfrm>
            <a:off x="6303399" y="3196777"/>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8" name="Metin Yer Tutucusu 11"/>
          <p:cNvSpPr>
            <a:spLocks noGrp="1"/>
          </p:cNvSpPr>
          <p:nvPr>
            <p:ph type="body" sz="quarter" idx="17"/>
          </p:nvPr>
        </p:nvSpPr>
        <p:spPr>
          <a:xfrm>
            <a:off x="7918350" y="3211525"/>
            <a:ext cx="1123960" cy="3523268"/>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Tree>
    <p:extLst>
      <p:ext uri="{BB962C8B-B14F-4D97-AF65-F5344CB8AC3E}">
        <p14:creationId xmlns:p14="http://schemas.microsoft.com/office/powerpoint/2010/main" val="27140832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addeli - 2">
    <p:spTree>
      <p:nvGrpSpPr>
        <p:cNvPr id="1" name=""/>
        <p:cNvGrpSpPr/>
        <p:nvPr/>
      </p:nvGrpSpPr>
      <p:grpSpPr>
        <a:xfrm>
          <a:off x="0" y="0"/>
          <a:ext cx="0" cy="0"/>
          <a:chOff x="0" y="0"/>
          <a:chExt cx="0" cy="0"/>
        </a:xfrm>
      </p:grpSpPr>
      <p:sp>
        <p:nvSpPr>
          <p:cNvPr id="9"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65C5E050-5540-4308-9B22-CBFC4A92545F}"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grpSp>
        <p:nvGrpSpPr>
          <p:cNvPr id="14" name="Grup 3"/>
          <p:cNvGrpSpPr>
            <a:grpSpLocks/>
          </p:cNvGrpSpPr>
          <p:nvPr userDrawn="1"/>
        </p:nvGrpSpPr>
        <p:grpSpPr bwMode="auto">
          <a:xfrm>
            <a:off x="241699" y="2057407"/>
            <a:ext cx="8662988" cy="4581525"/>
            <a:chOff x="1431656" y="2409624"/>
            <a:chExt cx="9328688" cy="3699516"/>
          </a:xfrm>
        </p:grpSpPr>
        <p:cxnSp>
          <p:nvCxnSpPr>
            <p:cNvPr id="15" name="Straight Connector 36">
              <a:extLst>
                <a:ext uri="{FF2B5EF4-FFF2-40B4-BE49-F238E27FC236}"/>
              </a:extLst>
            </p:cNvPr>
            <p:cNvCxnSpPr/>
            <p:nvPr userDrawn="1"/>
          </p:nvCxnSpPr>
          <p:spPr>
            <a:xfrm>
              <a:off x="5120308"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37">
              <a:extLst>
                <a:ext uri="{FF2B5EF4-FFF2-40B4-BE49-F238E27FC236}"/>
              </a:extLst>
            </p:cNvPr>
            <p:cNvCxnSpPr/>
            <p:nvPr userDrawn="1"/>
          </p:nvCxnSpPr>
          <p:spPr>
            <a:xfrm>
              <a:off x="7085795"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38">
              <a:extLst>
                <a:ext uri="{FF2B5EF4-FFF2-40B4-BE49-F238E27FC236}"/>
              </a:extLst>
            </p:cNvPr>
            <p:cNvCxnSpPr/>
            <p:nvPr userDrawn="1"/>
          </p:nvCxnSpPr>
          <p:spPr>
            <a:xfrm>
              <a:off x="3136872"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39">
              <a:extLst>
                <a:ext uri="{FF2B5EF4-FFF2-40B4-BE49-F238E27FC236}"/>
              </a:extLst>
            </p:cNvPr>
            <p:cNvCxnSpPr/>
            <p:nvPr userDrawn="1"/>
          </p:nvCxnSpPr>
          <p:spPr>
            <a:xfrm>
              <a:off x="9049999" y="2409624"/>
              <a:ext cx="0" cy="3699516"/>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43">
              <a:extLst>
                <a:ext uri="{FF2B5EF4-FFF2-40B4-BE49-F238E27FC236}"/>
              </a:extLst>
            </p:cNvPr>
            <p:cNvCxnSpPr/>
            <p:nvPr/>
          </p:nvCxnSpPr>
          <p:spPr>
            <a:xfrm>
              <a:off x="9312833" y="3221057"/>
              <a:ext cx="1447511"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49">
              <a:extLst>
                <a:ext uri="{FF2B5EF4-FFF2-40B4-BE49-F238E27FC236}"/>
              </a:extLst>
            </p:cNvPr>
            <p:cNvCxnSpPr/>
            <p:nvPr/>
          </p:nvCxnSpPr>
          <p:spPr>
            <a:xfrm>
              <a:off x="5381860" y="3221057"/>
              <a:ext cx="1447511"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57">
              <a:extLst>
                <a:ext uri="{FF2B5EF4-FFF2-40B4-BE49-F238E27FC236}"/>
              </a:extLst>
            </p:cNvPr>
            <p:cNvCxnSpPr/>
            <p:nvPr/>
          </p:nvCxnSpPr>
          <p:spPr>
            <a:xfrm>
              <a:off x="7351193" y="3221057"/>
              <a:ext cx="1447511"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68">
              <a:extLst>
                <a:ext uri="{FF2B5EF4-FFF2-40B4-BE49-F238E27FC236}"/>
              </a:extLst>
            </p:cNvPr>
            <p:cNvCxnSpPr/>
            <p:nvPr/>
          </p:nvCxnSpPr>
          <p:spPr>
            <a:xfrm>
              <a:off x="1431656" y="3221057"/>
              <a:ext cx="1447510"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74">
              <a:extLst>
                <a:ext uri="{FF2B5EF4-FFF2-40B4-BE49-F238E27FC236}"/>
              </a:extLst>
            </p:cNvPr>
            <p:cNvCxnSpPr/>
            <p:nvPr/>
          </p:nvCxnSpPr>
          <p:spPr>
            <a:xfrm>
              <a:off x="3406117" y="3221057"/>
              <a:ext cx="1447510" cy="0"/>
            </a:xfrm>
            <a:prstGeom prst="line">
              <a:avLst/>
            </a:prstGeom>
            <a:ln w="19050">
              <a:solidFill>
                <a:schemeClr val="tx2">
                  <a:alpha val="15000"/>
                </a:schemeClr>
              </a:solidFill>
            </a:ln>
          </p:spPr>
          <p:style>
            <a:lnRef idx="1">
              <a:schemeClr val="accent1"/>
            </a:lnRef>
            <a:fillRef idx="0">
              <a:schemeClr val="accent1"/>
            </a:fillRef>
            <a:effectRef idx="0">
              <a:schemeClr val="accent1"/>
            </a:effectRef>
            <a:fontRef idx="minor">
              <a:schemeClr val="tx1"/>
            </a:fontRef>
          </p:style>
        </p:cxnSp>
      </p:grpSp>
      <p:sp>
        <p:nvSpPr>
          <p:cNvPr id="24" name="Oval 5">
            <a:extLst>
              <a:ext uri="{FF2B5EF4-FFF2-40B4-BE49-F238E27FC236}"/>
            </a:extLst>
          </p:cNvPr>
          <p:cNvSpPr>
            <a:spLocks noChangeArrowheads="1"/>
          </p:cNvSpPr>
          <p:nvPr userDrawn="1"/>
        </p:nvSpPr>
        <p:spPr bwMode="auto">
          <a:xfrm>
            <a:off x="483394" y="1684345"/>
            <a:ext cx="848916" cy="1131887"/>
          </a:xfrm>
          <a:prstGeom prst="ellipse">
            <a:avLst/>
          </a:pr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grpSp>
        <p:nvGrpSpPr>
          <p:cNvPr id="25" name="Group 55"/>
          <p:cNvGrpSpPr>
            <a:grpSpLocks/>
          </p:cNvGrpSpPr>
          <p:nvPr userDrawn="1"/>
        </p:nvGrpSpPr>
        <p:grpSpPr bwMode="auto">
          <a:xfrm>
            <a:off x="384575" y="1558932"/>
            <a:ext cx="1041797" cy="1389063"/>
            <a:chOff x="1119258" y="2257147"/>
            <a:chExt cx="1868076" cy="1868076"/>
          </a:xfrm>
        </p:grpSpPr>
        <p:sp>
          <p:nvSpPr>
            <p:cNvPr id="26" name="Freeform 6">
              <a:extLst>
                <a:ext uri="{FF2B5EF4-FFF2-40B4-BE49-F238E27FC236}"/>
              </a:extLst>
            </p:cNvPr>
            <p:cNvSpPr>
              <a:spLocks/>
            </p:cNvSpPr>
            <p:nvPr/>
          </p:nvSpPr>
          <p:spPr bwMode="auto">
            <a:xfrm>
              <a:off x="2494162" y="2393783"/>
              <a:ext cx="356535" cy="356536"/>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27" name="Freeform 7">
              <a:extLst>
                <a:ext uri="{FF2B5EF4-FFF2-40B4-BE49-F238E27FC236}"/>
              </a:extLst>
            </p:cNvPr>
            <p:cNvSpPr>
              <a:spLocks/>
            </p:cNvSpPr>
            <p:nvPr/>
          </p:nvSpPr>
          <p:spPr bwMode="auto">
            <a:xfrm>
              <a:off x="2075713" y="2257147"/>
              <a:ext cx="426989" cy="192145"/>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28" name="Freeform 8">
              <a:extLst>
                <a:ext uri="{FF2B5EF4-FFF2-40B4-BE49-F238E27FC236}"/>
              </a:extLst>
            </p:cNvPr>
            <p:cNvSpPr>
              <a:spLocks/>
            </p:cNvSpPr>
            <p:nvPr/>
          </p:nvSpPr>
          <p:spPr bwMode="auto">
            <a:xfrm>
              <a:off x="2795189" y="2743914"/>
              <a:ext cx="192145" cy="424854"/>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29" name="Freeform 9">
              <a:extLst>
                <a:ext uri="{FF2B5EF4-FFF2-40B4-BE49-F238E27FC236}"/>
              </a:extLst>
            </p:cNvPr>
            <p:cNvSpPr>
              <a:spLocks/>
            </p:cNvSpPr>
            <p:nvPr/>
          </p:nvSpPr>
          <p:spPr bwMode="auto">
            <a:xfrm>
              <a:off x="2795189" y="3213602"/>
              <a:ext cx="192145" cy="426989"/>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0" name="Freeform 10">
              <a:extLst>
                <a:ext uri="{FF2B5EF4-FFF2-40B4-BE49-F238E27FC236}"/>
              </a:extLst>
            </p:cNvPr>
            <p:cNvSpPr>
              <a:spLocks/>
            </p:cNvSpPr>
            <p:nvPr/>
          </p:nvSpPr>
          <p:spPr bwMode="auto">
            <a:xfrm>
              <a:off x="2494162" y="3632050"/>
              <a:ext cx="356535" cy="356536"/>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1" name="Freeform 11">
              <a:extLst>
                <a:ext uri="{FF2B5EF4-FFF2-40B4-BE49-F238E27FC236}"/>
              </a:extLst>
            </p:cNvPr>
            <p:cNvSpPr>
              <a:spLocks/>
            </p:cNvSpPr>
            <p:nvPr/>
          </p:nvSpPr>
          <p:spPr bwMode="auto">
            <a:xfrm>
              <a:off x="2075713" y="3935212"/>
              <a:ext cx="426989" cy="190011"/>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2" name="Freeform 12">
              <a:extLst>
                <a:ext uri="{FF2B5EF4-FFF2-40B4-BE49-F238E27FC236}"/>
              </a:extLst>
            </p:cNvPr>
            <p:cNvSpPr>
              <a:spLocks/>
            </p:cNvSpPr>
            <p:nvPr/>
          </p:nvSpPr>
          <p:spPr bwMode="auto">
            <a:xfrm>
              <a:off x="1606025" y="3935212"/>
              <a:ext cx="424853" cy="19001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3" name="Freeform 13">
              <a:extLst>
                <a:ext uri="{FF2B5EF4-FFF2-40B4-BE49-F238E27FC236}"/>
              </a:extLst>
            </p:cNvPr>
            <p:cNvSpPr>
              <a:spLocks/>
            </p:cNvSpPr>
            <p:nvPr/>
          </p:nvSpPr>
          <p:spPr bwMode="auto">
            <a:xfrm>
              <a:off x="1255894" y="3632050"/>
              <a:ext cx="356535" cy="356536"/>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1">
                <a:lumMod val="75000"/>
              </a:schemeClr>
            </a:solidFill>
            <a:ln>
              <a:noFill/>
            </a:ln>
            <a:extLst/>
          </p:spPr>
          <p:txBody>
            <a:bodyPr/>
            <a:lstStyle/>
            <a:p>
              <a:pPr>
                <a:defRPr/>
              </a:pPr>
              <a:endParaRPr lang="id-ID">
                <a:solidFill>
                  <a:prstClr val="black"/>
                </a:solidFill>
                <a:cs typeface="Arial" pitchFamily="34" charset="0"/>
              </a:endParaRPr>
            </a:p>
          </p:txBody>
        </p:sp>
        <p:sp>
          <p:nvSpPr>
            <p:cNvPr id="34" name="Freeform 14">
              <a:extLst>
                <a:ext uri="{FF2B5EF4-FFF2-40B4-BE49-F238E27FC236}"/>
              </a:extLst>
            </p:cNvPr>
            <p:cNvSpPr>
              <a:spLocks/>
            </p:cNvSpPr>
            <p:nvPr/>
          </p:nvSpPr>
          <p:spPr bwMode="auto">
            <a:xfrm>
              <a:off x="1119258" y="3213602"/>
              <a:ext cx="192145" cy="426989"/>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1">
                <a:lumMod val="75000"/>
              </a:schemeClr>
            </a:solidFill>
            <a:ln>
              <a:noFill/>
            </a:ln>
          </p:spPr>
          <p:txBody>
            <a:bodyPr/>
            <a:lstStyle/>
            <a:p>
              <a:pPr>
                <a:defRPr/>
              </a:pPr>
              <a:endParaRPr lang="id-ID">
                <a:solidFill>
                  <a:prstClr val="black"/>
                </a:solidFill>
                <a:cs typeface="Arial" pitchFamily="34" charset="0"/>
              </a:endParaRPr>
            </a:p>
          </p:txBody>
        </p:sp>
        <p:sp>
          <p:nvSpPr>
            <p:cNvPr id="35" name="Freeform 15">
              <a:extLst>
                <a:ext uri="{FF2B5EF4-FFF2-40B4-BE49-F238E27FC236}"/>
              </a:extLst>
            </p:cNvPr>
            <p:cNvSpPr>
              <a:spLocks/>
            </p:cNvSpPr>
            <p:nvPr/>
          </p:nvSpPr>
          <p:spPr bwMode="auto">
            <a:xfrm>
              <a:off x="1119258" y="2743914"/>
              <a:ext cx="192145" cy="424854"/>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1">
                <a:lumMod val="75000"/>
              </a:schemeClr>
            </a:solidFill>
            <a:ln>
              <a:noFill/>
            </a:ln>
          </p:spPr>
          <p:txBody>
            <a:bodyPr/>
            <a:lstStyle/>
            <a:p>
              <a:pPr>
                <a:defRPr/>
              </a:pPr>
              <a:endParaRPr lang="id-ID">
                <a:solidFill>
                  <a:prstClr val="black"/>
                </a:solidFill>
                <a:cs typeface="Arial" pitchFamily="34" charset="0"/>
              </a:endParaRPr>
            </a:p>
          </p:txBody>
        </p:sp>
        <p:sp>
          <p:nvSpPr>
            <p:cNvPr id="36" name="Freeform 16">
              <a:extLst>
                <a:ext uri="{FF2B5EF4-FFF2-40B4-BE49-F238E27FC236}"/>
              </a:extLst>
            </p:cNvPr>
            <p:cNvSpPr>
              <a:spLocks/>
            </p:cNvSpPr>
            <p:nvPr/>
          </p:nvSpPr>
          <p:spPr bwMode="auto">
            <a:xfrm>
              <a:off x="1255894" y="2393783"/>
              <a:ext cx="356535" cy="356536"/>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1">
                <a:lumMod val="75000"/>
                <a:alpha val="25000"/>
              </a:schemeClr>
            </a:solidFill>
            <a:ln>
              <a:noFill/>
            </a:ln>
          </p:spPr>
          <p:txBody>
            <a:bodyPr/>
            <a:lstStyle/>
            <a:p>
              <a:pPr>
                <a:defRPr/>
              </a:pPr>
              <a:endParaRPr lang="id-ID">
                <a:solidFill>
                  <a:prstClr val="black"/>
                </a:solidFill>
                <a:cs typeface="Arial" pitchFamily="34" charset="0"/>
              </a:endParaRPr>
            </a:p>
          </p:txBody>
        </p:sp>
        <p:sp>
          <p:nvSpPr>
            <p:cNvPr id="37" name="Freeform 17">
              <a:extLst>
                <a:ext uri="{FF2B5EF4-FFF2-40B4-BE49-F238E27FC236}"/>
              </a:extLst>
            </p:cNvPr>
            <p:cNvSpPr>
              <a:spLocks/>
            </p:cNvSpPr>
            <p:nvPr/>
          </p:nvSpPr>
          <p:spPr bwMode="auto">
            <a:xfrm>
              <a:off x="1606025" y="2257147"/>
              <a:ext cx="424853" cy="192145"/>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1">
                <a:lumMod val="75000"/>
                <a:alpha val="25000"/>
              </a:schemeClr>
            </a:solidFill>
            <a:ln>
              <a:noFill/>
            </a:ln>
          </p:spPr>
          <p:txBody>
            <a:bodyPr/>
            <a:lstStyle/>
            <a:p>
              <a:pPr>
                <a:defRPr/>
              </a:pPr>
              <a:endParaRPr lang="id-ID">
                <a:solidFill>
                  <a:prstClr val="black"/>
                </a:solidFill>
                <a:cs typeface="Arial" pitchFamily="34" charset="0"/>
              </a:endParaRPr>
            </a:p>
          </p:txBody>
        </p:sp>
      </p:grpSp>
      <p:sp>
        <p:nvSpPr>
          <p:cNvPr id="38" name="Oval 5">
            <a:extLst>
              <a:ext uri="{FF2B5EF4-FFF2-40B4-BE49-F238E27FC236}"/>
            </a:extLst>
          </p:cNvPr>
          <p:cNvSpPr>
            <a:spLocks noChangeArrowheads="1"/>
          </p:cNvSpPr>
          <p:nvPr userDrawn="1"/>
        </p:nvSpPr>
        <p:spPr bwMode="auto">
          <a:xfrm>
            <a:off x="2319339" y="1662120"/>
            <a:ext cx="864394" cy="1150937"/>
          </a:xfrm>
          <a:prstGeom prst="ellipse">
            <a:avLst/>
          </a:prstGeom>
          <a:solidFill>
            <a:schemeClr val="accent3"/>
          </a:solidFill>
          <a:ln>
            <a:noFill/>
          </a:ln>
          <a:extLst/>
        </p:spPr>
        <p:txBody>
          <a:bodyPr/>
          <a:lstStyle/>
          <a:p>
            <a:pPr>
              <a:defRPr/>
            </a:pPr>
            <a:endParaRPr lang="id-ID">
              <a:solidFill>
                <a:prstClr val="black"/>
              </a:solidFill>
              <a:cs typeface="Arial" pitchFamily="34" charset="0"/>
            </a:endParaRPr>
          </a:p>
        </p:txBody>
      </p:sp>
      <p:grpSp>
        <p:nvGrpSpPr>
          <p:cNvPr id="39" name="Group 86"/>
          <p:cNvGrpSpPr>
            <a:grpSpLocks/>
          </p:cNvGrpSpPr>
          <p:nvPr userDrawn="1"/>
        </p:nvGrpSpPr>
        <p:grpSpPr bwMode="auto">
          <a:xfrm>
            <a:off x="2221708" y="1530357"/>
            <a:ext cx="1059656" cy="1412875"/>
            <a:chOff x="3800237" y="2257147"/>
            <a:chExt cx="1868076" cy="1868076"/>
          </a:xfrm>
        </p:grpSpPr>
        <p:sp>
          <p:nvSpPr>
            <p:cNvPr id="40" name="Freeform 6">
              <a:extLst>
                <a:ext uri="{FF2B5EF4-FFF2-40B4-BE49-F238E27FC236}"/>
              </a:extLst>
            </p:cNvPr>
            <p:cNvSpPr>
              <a:spLocks/>
            </p:cNvSpPr>
            <p:nvPr/>
          </p:nvSpPr>
          <p:spPr bwMode="auto">
            <a:xfrm>
              <a:off x="5175058" y="2393580"/>
              <a:ext cx="356824" cy="356824"/>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1" name="Freeform 7">
              <a:extLst>
                <a:ext uri="{FF2B5EF4-FFF2-40B4-BE49-F238E27FC236}"/>
              </a:extLst>
            </p:cNvPr>
            <p:cNvSpPr>
              <a:spLocks/>
            </p:cNvSpPr>
            <p:nvPr/>
          </p:nvSpPr>
          <p:spPr bwMode="auto">
            <a:xfrm>
              <a:off x="4755265" y="2257147"/>
              <a:ext cx="428188" cy="191006"/>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2" name="Freeform 8">
              <a:extLst>
                <a:ext uri="{FF2B5EF4-FFF2-40B4-BE49-F238E27FC236}"/>
              </a:extLst>
            </p:cNvPr>
            <p:cNvSpPr>
              <a:spLocks/>
            </p:cNvSpPr>
            <p:nvPr/>
          </p:nvSpPr>
          <p:spPr bwMode="auto">
            <a:xfrm>
              <a:off x="5477308" y="2744106"/>
              <a:ext cx="191005" cy="426090"/>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3" name="Freeform 9">
              <a:extLst>
                <a:ext uri="{FF2B5EF4-FFF2-40B4-BE49-F238E27FC236}"/>
              </a:extLst>
            </p:cNvPr>
            <p:cNvSpPr>
              <a:spLocks/>
            </p:cNvSpPr>
            <p:nvPr/>
          </p:nvSpPr>
          <p:spPr bwMode="auto">
            <a:xfrm>
              <a:off x="5477308" y="3212175"/>
              <a:ext cx="191005" cy="428188"/>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4" name="Freeform 10">
              <a:extLst>
                <a:ext uri="{FF2B5EF4-FFF2-40B4-BE49-F238E27FC236}"/>
              </a:extLst>
            </p:cNvPr>
            <p:cNvSpPr>
              <a:spLocks/>
            </p:cNvSpPr>
            <p:nvPr/>
          </p:nvSpPr>
          <p:spPr bwMode="auto">
            <a:xfrm>
              <a:off x="5175058" y="3631968"/>
              <a:ext cx="356824" cy="356824"/>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5" name="Freeform 11">
              <a:extLst>
                <a:ext uri="{FF2B5EF4-FFF2-40B4-BE49-F238E27FC236}"/>
              </a:extLst>
            </p:cNvPr>
            <p:cNvSpPr>
              <a:spLocks/>
            </p:cNvSpPr>
            <p:nvPr/>
          </p:nvSpPr>
          <p:spPr bwMode="auto">
            <a:xfrm>
              <a:off x="4755265" y="3936316"/>
              <a:ext cx="428188" cy="188907"/>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6" name="Freeform 12">
              <a:extLst>
                <a:ext uri="{FF2B5EF4-FFF2-40B4-BE49-F238E27FC236}"/>
              </a:extLst>
            </p:cNvPr>
            <p:cNvSpPr>
              <a:spLocks/>
            </p:cNvSpPr>
            <p:nvPr/>
          </p:nvSpPr>
          <p:spPr bwMode="auto">
            <a:xfrm>
              <a:off x="4287196" y="3936316"/>
              <a:ext cx="426090" cy="188907"/>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3"/>
            </a:solidFill>
            <a:ln>
              <a:noFill/>
            </a:ln>
            <a:extLst/>
          </p:spPr>
          <p:txBody>
            <a:bodyPr/>
            <a:lstStyle/>
            <a:p>
              <a:pPr>
                <a:defRPr/>
              </a:pPr>
              <a:endParaRPr lang="id-ID">
                <a:solidFill>
                  <a:prstClr val="black"/>
                </a:solidFill>
                <a:cs typeface="Arial" pitchFamily="34" charset="0"/>
              </a:endParaRPr>
            </a:p>
          </p:txBody>
        </p:sp>
        <p:sp>
          <p:nvSpPr>
            <p:cNvPr id="47" name="Freeform 13"/>
            <p:cNvSpPr>
              <a:spLocks/>
            </p:cNvSpPr>
            <p:nvPr/>
          </p:nvSpPr>
          <p:spPr bwMode="auto">
            <a:xfrm>
              <a:off x="3936670" y="3631968"/>
              <a:ext cx="356824" cy="356824"/>
            </a:xfrm>
            <a:custGeom>
              <a:avLst/>
              <a:gdLst>
                <a:gd name="T0" fmla="*/ 2147483646 w 206"/>
                <a:gd name="T1" fmla="*/ 0 h 207"/>
                <a:gd name="T2" fmla="*/ 0 w 206"/>
                <a:gd name="T3" fmla="*/ 2147483646 h 207"/>
                <a:gd name="T4" fmla="*/ 2147483646 w 206"/>
                <a:gd name="T5" fmla="*/ 2147483646 h 207"/>
                <a:gd name="T6" fmla="*/ 2147483646 w 206"/>
                <a:gd name="T7" fmla="*/ 2147483646 h 207"/>
                <a:gd name="T8" fmla="*/ 2147483646 w 206"/>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rgbClr val="92D050">
                <a:alpha val="25098"/>
              </a:srgbClr>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48" name="Freeform 14">
              <a:extLst>
                <a:ext uri="{FF2B5EF4-FFF2-40B4-BE49-F238E27FC236}"/>
              </a:extLst>
            </p:cNvPr>
            <p:cNvSpPr>
              <a:spLocks/>
            </p:cNvSpPr>
            <p:nvPr/>
          </p:nvSpPr>
          <p:spPr bwMode="auto">
            <a:xfrm>
              <a:off x="3800237" y="3212175"/>
              <a:ext cx="191006" cy="428188"/>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3">
                <a:alpha val="25000"/>
              </a:schemeClr>
            </a:solidFill>
            <a:ln>
              <a:noFill/>
            </a:ln>
          </p:spPr>
          <p:txBody>
            <a:bodyPr/>
            <a:lstStyle/>
            <a:p>
              <a:pPr>
                <a:defRPr/>
              </a:pPr>
              <a:endParaRPr lang="id-ID">
                <a:solidFill>
                  <a:prstClr val="black"/>
                </a:solidFill>
                <a:cs typeface="Arial" pitchFamily="34" charset="0"/>
              </a:endParaRPr>
            </a:p>
          </p:txBody>
        </p:sp>
        <p:sp>
          <p:nvSpPr>
            <p:cNvPr id="49" name="Freeform 15">
              <a:extLst>
                <a:ext uri="{FF2B5EF4-FFF2-40B4-BE49-F238E27FC236}"/>
              </a:extLst>
            </p:cNvPr>
            <p:cNvSpPr>
              <a:spLocks/>
            </p:cNvSpPr>
            <p:nvPr/>
          </p:nvSpPr>
          <p:spPr bwMode="auto">
            <a:xfrm>
              <a:off x="3800237" y="2744106"/>
              <a:ext cx="191006" cy="426090"/>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3">
                <a:alpha val="25000"/>
              </a:schemeClr>
            </a:solidFill>
            <a:ln>
              <a:noFill/>
            </a:ln>
          </p:spPr>
          <p:txBody>
            <a:bodyPr/>
            <a:lstStyle/>
            <a:p>
              <a:pPr>
                <a:defRPr/>
              </a:pPr>
              <a:endParaRPr lang="id-ID">
                <a:solidFill>
                  <a:prstClr val="black"/>
                </a:solidFill>
                <a:cs typeface="Arial" pitchFamily="34" charset="0"/>
              </a:endParaRPr>
            </a:p>
          </p:txBody>
        </p:sp>
        <p:sp>
          <p:nvSpPr>
            <p:cNvPr id="50" name="Freeform 16">
              <a:extLst>
                <a:ext uri="{FF2B5EF4-FFF2-40B4-BE49-F238E27FC236}"/>
              </a:extLst>
            </p:cNvPr>
            <p:cNvSpPr>
              <a:spLocks/>
            </p:cNvSpPr>
            <p:nvPr/>
          </p:nvSpPr>
          <p:spPr bwMode="auto">
            <a:xfrm>
              <a:off x="3936670" y="2393580"/>
              <a:ext cx="356824" cy="356824"/>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3">
                <a:alpha val="25000"/>
              </a:schemeClr>
            </a:solidFill>
            <a:ln>
              <a:noFill/>
            </a:ln>
          </p:spPr>
          <p:txBody>
            <a:bodyPr/>
            <a:lstStyle/>
            <a:p>
              <a:pPr>
                <a:defRPr/>
              </a:pPr>
              <a:endParaRPr lang="id-ID">
                <a:solidFill>
                  <a:prstClr val="black"/>
                </a:solidFill>
                <a:cs typeface="Arial" pitchFamily="34" charset="0"/>
              </a:endParaRPr>
            </a:p>
          </p:txBody>
        </p:sp>
        <p:sp>
          <p:nvSpPr>
            <p:cNvPr id="51" name="Freeform 17">
              <a:extLst>
                <a:ext uri="{FF2B5EF4-FFF2-40B4-BE49-F238E27FC236}"/>
              </a:extLst>
            </p:cNvPr>
            <p:cNvSpPr>
              <a:spLocks/>
            </p:cNvSpPr>
            <p:nvPr/>
          </p:nvSpPr>
          <p:spPr bwMode="auto">
            <a:xfrm>
              <a:off x="4287196" y="2257147"/>
              <a:ext cx="426090" cy="191006"/>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3">
                <a:alpha val="25000"/>
              </a:schemeClr>
            </a:solidFill>
            <a:ln>
              <a:noFill/>
            </a:ln>
          </p:spPr>
          <p:txBody>
            <a:bodyPr/>
            <a:lstStyle/>
            <a:p>
              <a:pPr>
                <a:defRPr/>
              </a:pPr>
              <a:endParaRPr lang="id-ID">
                <a:solidFill>
                  <a:prstClr val="black"/>
                </a:solidFill>
                <a:cs typeface="Arial" pitchFamily="34" charset="0"/>
              </a:endParaRPr>
            </a:p>
          </p:txBody>
        </p:sp>
      </p:grpSp>
      <p:sp>
        <p:nvSpPr>
          <p:cNvPr id="52" name="Oval 5">
            <a:extLst>
              <a:ext uri="{FF2B5EF4-FFF2-40B4-BE49-F238E27FC236}"/>
            </a:extLst>
          </p:cNvPr>
          <p:cNvSpPr>
            <a:spLocks noChangeArrowheads="1"/>
          </p:cNvSpPr>
          <p:nvPr userDrawn="1"/>
        </p:nvSpPr>
        <p:spPr bwMode="auto">
          <a:xfrm>
            <a:off x="4137422" y="1638300"/>
            <a:ext cx="876300" cy="1168400"/>
          </a:xfrm>
          <a:prstGeom prst="ellipse">
            <a:avLst/>
          </a:prstGeom>
          <a:solidFill>
            <a:schemeClr val="accent2"/>
          </a:solidFill>
          <a:ln>
            <a:noFill/>
          </a:ln>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tr-TR" altLang="tr-TR">
              <a:solidFill>
                <a:prstClr val="black"/>
              </a:solidFill>
              <a:latin typeface="Calibri" panose="020F0502020204030204" pitchFamily="34" charset="0"/>
            </a:endParaRPr>
          </a:p>
        </p:txBody>
      </p:sp>
      <p:grpSp>
        <p:nvGrpSpPr>
          <p:cNvPr id="53" name="Group 100"/>
          <p:cNvGrpSpPr>
            <a:grpSpLocks/>
          </p:cNvGrpSpPr>
          <p:nvPr userDrawn="1"/>
        </p:nvGrpSpPr>
        <p:grpSpPr bwMode="auto">
          <a:xfrm>
            <a:off x="4035029" y="1506538"/>
            <a:ext cx="1076325" cy="1435100"/>
            <a:chOff x="6546413" y="2257147"/>
            <a:chExt cx="1868076" cy="1868076"/>
          </a:xfrm>
        </p:grpSpPr>
        <p:sp>
          <p:nvSpPr>
            <p:cNvPr id="54" name="Freeform 6"/>
            <p:cNvSpPr>
              <a:spLocks/>
            </p:cNvSpPr>
            <p:nvPr/>
          </p:nvSpPr>
          <p:spPr bwMode="auto">
            <a:xfrm>
              <a:off x="7922673" y="2393533"/>
              <a:ext cx="355430" cy="355430"/>
            </a:xfrm>
            <a:custGeom>
              <a:avLst/>
              <a:gdLst>
                <a:gd name="T0" fmla="*/ 2147483646 w 207"/>
                <a:gd name="T1" fmla="*/ 2147483646 h 206"/>
                <a:gd name="T2" fmla="*/ 2147483646 w 207"/>
                <a:gd name="T3" fmla="*/ 0 h 206"/>
                <a:gd name="T4" fmla="*/ 0 w 207"/>
                <a:gd name="T5" fmla="*/ 2147483646 h 206"/>
                <a:gd name="T6" fmla="*/ 2147483646 w 207"/>
                <a:gd name="T7" fmla="*/ 2147483646 h 206"/>
                <a:gd name="T8" fmla="*/ 2147483646 w 207"/>
                <a:gd name="T9" fmla="*/ 2147483646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55" name="Freeform 7"/>
            <p:cNvSpPr>
              <a:spLocks/>
            </p:cNvSpPr>
            <p:nvPr/>
          </p:nvSpPr>
          <p:spPr bwMode="auto">
            <a:xfrm>
              <a:off x="7503181" y="2257147"/>
              <a:ext cx="425690" cy="192180"/>
            </a:xfrm>
            <a:custGeom>
              <a:avLst/>
              <a:gdLst>
                <a:gd name="T0" fmla="*/ 0 w 248"/>
                <a:gd name="T1" fmla="*/ 0 h 111"/>
                <a:gd name="T2" fmla="*/ 0 w 248"/>
                <a:gd name="T3" fmla="*/ 2147483646 h 111"/>
                <a:gd name="T4" fmla="*/ 2147483646 w 248"/>
                <a:gd name="T5" fmla="*/ 2147483646 h 111"/>
                <a:gd name="T6" fmla="*/ 2147483646 w 248"/>
                <a:gd name="T7" fmla="*/ 2147483646 h 111"/>
                <a:gd name="T8" fmla="*/ 0 w 248"/>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56" name="Freeform 8"/>
            <p:cNvSpPr>
              <a:spLocks/>
            </p:cNvSpPr>
            <p:nvPr/>
          </p:nvSpPr>
          <p:spPr bwMode="auto">
            <a:xfrm>
              <a:off x="8222308" y="2744831"/>
              <a:ext cx="192181" cy="423623"/>
            </a:xfrm>
            <a:custGeom>
              <a:avLst/>
              <a:gdLst>
                <a:gd name="T0" fmla="*/ 2147483646 w 111"/>
                <a:gd name="T1" fmla="*/ 0 h 247"/>
                <a:gd name="T2" fmla="*/ 0 w 111"/>
                <a:gd name="T3" fmla="*/ 2147483646 h 247"/>
                <a:gd name="T4" fmla="*/ 2147483646 w 111"/>
                <a:gd name="T5" fmla="*/ 2147483646 h 247"/>
                <a:gd name="T6" fmla="*/ 2147483646 w 111"/>
                <a:gd name="T7" fmla="*/ 2147483646 h 247"/>
                <a:gd name="T8" fmla="*/ 2147483646 w 111"/>
                <a:gd name="T9" fmla="*/ 0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57" name="Freeform 9"/>
            <p:cNvSpPr>
              <a:spLocks/>
            </p:cNvSpPr>
            <p:nvPr/>
          </p:nvSpPr>
          <p:spPr bwMode="auto">
            <a:xfrm>
              <a:off x="8222308" y="3213915"/>
              <a:ext cx="192181" cy="425690"/>
            </a:xfrm>
            <a:custGeom>
              <a:avLst/>
              <a:gdLst>
                <a:gd name="T0" fmla="*/ 2147483646 w 111"/>
                <a:gd name="T1" fmla="*/ 0 h 248"/>
                <a:gd name="T2" fmla="*/ 0 w 111"/>
                <a:gd name="T3" fmla="*/ 2147483646 h 248"/>
                <a:gd name="T4" fmla="*/ 2147483646 w 111"/>
                <a:gd name="T5" fmla="*/ 2147483646 h 248"/>
                <a:gd name="T6" fmla="*/ 2147483646 w 111"/>
                <a:gd name="T7" fmla="*/ 0 h 248"/>
                <a:gd name="T8" fmla="*/ 2147483646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58" name="Freeform 10"/>
            <p:cNvSpPr>
              <a:spLocks/>
            </p:cNvSpPr>
            <p:nvPr/>
          </p:nvSpPr>
          <p:spPr bwMode="auto">
            <a:xfrm>
              <a:off x="7922673" y="3633407"/>
              <a:ext cx="355430" cy="355430"/>
            </a:xfrm>
            <a:custGeom>
              <a:avLst/>
              <a:gdLst>
                <a:gd name="T0" fmla="*/ 2147483646 w 207"/>
                <a:gd name="T1" fmla="*/ 2147483646 h 207"/>
                <a:gd name="T2" fmla="*/ 2147483646 w 207"/>
                <a:gd name="T3" fmla="*/ 0 h 207"/>
                <a:gd name="T4" fmla="*/ 0 w 207"/>
                <a:gd name="T5" fmla="*/ 2147483646 h 207"/>
                <a:gd name="T6" fmla="*/ 2147483646 w 207"/>
                <a:gd name="T7" fmla="*/ 2147483646 h 207"/>
                <a:gd name="T8" fmla="*/ 2147483646 w 207"/>
                <a:gd name="T9" fmla="*/ 2147483646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2">
                <a:alpha val="25098"/>
              </a:schemeClr>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59" name="Freeform 11"/>
            <p:cNvSpPr>
              <a:spLocks/>
            </p:cNvSpPr>
            <p:nvPr/>
          </p:nvSpPr>
          <p:spPr bwMode="auto">
            <a:xfrm>
              <a:off x="7503181" y="3937175"/>
              <a:ext cx="425690" cy="188048"/>
            </a:xfrm>
            <a:custGeom>
              <a:avLst/>
              <a:gdLst>
                <a:gd name="T0" fmla="*/ 2147483646 w 248"/>
                <a:gd name="T1" fmla="*/ 2147483646 h 110"/>
                <a:gd name="T2" fmla="*/ 2147483646 w 248"/>
                <a:gd name="T3" fmla="*/ 0 h 110"/>
                <a:gd name="T4" fmla="*/ 0 w 248"/>
                <a:gd name="T5" fmla="*/ 2147483646 h 110"/>
                <a:gd name="T6" fmla="*/ 0 w 248"/>
                <a:gd name="T7" fmla="*/ 2147483646 h 110"/>
                <a:gd name="T8" fmla="*/ 2147483646 w 248"/>
                <a:gd name="T9" fmla="*/ 214748364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2">
                <a:alpha val="25098"/>
              </a:schemeClr>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60" name="Freeform 12"/>
            <p:cNvSpPr>
              <a:spLocks/>
            </p:cNvSpPr>
            <p:nvPr/>
          </p:nvSpPr>
          <p:spPr bwMode="auto">
            <a:xfrm>
              <a:off x="7034097" y="3937175"/>
              <a:ext cx="423623" cy="188048"/>
            </a:xfrm>
            <a:custGeom>
              <a:avLst/>
              <a:gdLst>
                <a:gd name="T0" fmla="*/ 0 w 247"/>
                <a:gd name="T1" fmla="*/ 2147483646 h 110"/>
                <a:gd name="T2" fmla="*/ 2147483646 w 247"/>
                <a:gd name="T3" fmla="*/ 2147483646 h 110"/>
                <a:gd name="T4" fmla="*/ 2147483646 w 247"/>
                <a:gd name="T5" fmla="*/ 2147483646 h 110"/>
                <a:gd name="T6" fmla="*/ 2147483646 w 247"/>
                <a:gd name="T7" fmla="*/ 0 h 110"/>
                <a:gd name="T8" fmla="*/ 0 w 247"/>
                <a:gd name="T9" fmla="*/ 214748364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2">
                <a:alpha val="25098"/>
              </a:schemeClr>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61" name="Freeform 13"/>
            <p:cNvSpPr>
              <a:spLocks/>
            </p:cNvSpPr>
            <p:nvPr/>
          </p:nvSpPr>
          <p:spPr bwMode="auto">
            <a:xfrm>
              <a:off x="6682799" y="3633407"/>
              <a:ext cx="355430" cy="355430"/>
            </a:xfrm>
            <a:custGeom>
              <a:avLst/>
              <a:gdLst>
                <a:gd name="T0" fmla="*/ 2147483646 w 206"/>
                <a:gd name="T1" fmla="*/ 0 h 207"/>
                <a:gd name="T2" fmla="*/ 0 w 206"/>
                <a:gd name="T3" fmla="*/ 2147483646 h 207"/>
                <a:gd name="T4" fmla="*/ 2147483646 w 206"/>
                <a:gd name="T5" fmla="*/ 2147483646 h 207"/>
                <a:gd name="T6" fmla="*/ 2147483646 w 206"/>
                <a:gd name="T7" fmla="*/ 2147483646 h 207"/>
                <a:gd name="T8" fmla="*/ 2147483646 w 206"/>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2">
                <a:alpha val="25098"/>
              </a:schemeClr>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62" name="Freeform 14"/>
            <p:cNvSpPr>
              <a:spLocks/>
            </p:cNvSpPr>
            <p:nvPr/>
          </p:nvSpPr>
          <p:spPr bwMode="auto">
            <a:xfrm>
              <a:off x="6546413" y="3213915"/>
              <a:ext cx="192180" cy="425690"/>
            </a:xfrm>
            <a:custGeom>
              <a:avLst/>
              <a:gdLst>
                <a:gd name="T0" fmla="*/ 0 w 111"/>
                <a:gd name="T1" fmla="*/ 0 h 248"/>
                <a:gd name="T2" fmla="*/ 2147483646 w 111"/>
                <a:gd name="T3" fmla="*/ 2147483646 h 248"/>
                <a:gd name="T4" fmla="*/ 2147483646 w 111"/>
                <a:gd name="T5" fmla="*/ 2147483646 h 248"/>
                <a:gd name="T6" fmla="*/ 2147483646 w 111"/>
                <a:gd name="T7" fmla="*/ 0 h 248"/>
                <a:gd name="T8" fmla="*/ 0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2">
                <a:alpha val="25098"/>
              </a:schemeClr>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63" name="Freeform 15"/>
            <p:cNvSpPr>
              <a:spLocks/>
            </p:cNvSpPr>
            <p:nvPr/>
          </p:nvSpPr>
          <p:spPr bwMode="auto">
            <a:xfrm>
              <a:off x="6546413" y="2744831"/>
              <a:ext cx="192180" cy="423623"/>
            </a:xfrm>
            <a:custGeom>
              <a:avLst/>
              <a:gdLst>
                <a:gd name="T0" fmla="*/ 2147483646 w 111"/>
                <a:gd name="T1" fmla="*/ 2147483646 h 247"/>
                <a:gd name="T2" fmla="*/ 2147483646 w 111"/>
                <a:gd name="T3" fmla="*/ 2147483646 h 247"/>
                <a:gd name="T4" fmla="*/ 2147483646 w 111"/>
                <a:gd name="T5" fmla="*/ 0 h 247"/>
                <a:gd name="T6" fmla="*/ 0 w 111"/>
                <a:gd name="T7" fmla="*/ 2147483646 h 247"/>
                <a:gd name="T8" fmla="*/ 2147483646 w 111"/>
                <a:gd name="T9" fmla="*/ 2147483646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2">
                <a:alpha val="25098"/>
              </a:schemeClr>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64" name="Freeform 16"/>
            <p:cNvSpPr>
              <a:spLocks/>
            </p:cNvSpPr>
            <p:nvPr/>
          </p:nvSpPr>
          <p:spPr bwMode="auto">
            <a:xfrm>
              <a:off x="6682799" y="2393533"/>
              <a:ext cx="355430" cy="355430"/>
            </a:xfrm>
            <a:custGeom>
              <a:avLst/>
              <a:gdLst>
                <a:gd name="T0" fmla="*/ 0 w 206"/>
                <a:gd name="T1" fmla="*/ 2147483646 h 206"/>
                <a:gd name="T2" fmla="*/ 2147483646 w 206"/>
                <a:gd name="T3" fmla="*/ 2147483646 h 206"/>
                <a:gd name="T4" fmla="*/ 2147483646 w 206"/>
                <a:gd name="T5" fmla="*/ 2147483646 h 206"/>
                <a:gd name="T6" fmla="*/ 2147483646 w 206"/>
                <a:gd name="T7" fmla="*/ 0 h 206"/>
                <a:gd name="T8" fmla="*/ 0 w 206"/>
                <a:gd name="T9" fmla="*/ 2147483646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2">
                <a:alpha val="25098"/>
              </a:schemeClr>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65" name="Freeform 17"/>
            <p:cNvSpPr>
              <a:spLocks/>
            </p:cNvSpPr>
            <p:nvPr/>
          </p:nvSpPr>
          <p:spPr bwMode="auto">
            <a:xfrm>
              <a:off x="7034097" y="2257147"/>
              <a:ext cx="423623" cy="192180"/>
            </a:xfrm>
            <a:custGeom>
              <a:avLst/>
              <a:gdLst>
                <a:gd name="T0" fmla="*/ 0 w 247"/>
                <a:gd name="T1" fmla="*/ 2147483646 h 111"/>
                <a:gd name="T2" fmla="*/ 2147483646 w 247"/>
                <a:gd name="T3" fmla="*/ 2147483646 h 111"/>
                <a:gd name="T4" fmla="*/ 2147483646 w 247"/>
                <a:gd name="T5" fmla="*/ 2147483646 h 111"/>
                <a:gd name="T6" fmla="*/ 2147483646 w 247"/>
                <a:gd name="T7" fmla="*/ 0 h 111"/>
                <a:gd name="T8" fmla="*/ 0 w 247"/>
                <a:gd name="T9" fmla="*/ 2147483646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2">
                <a:alpha val="25098"/>
              </a:schemeClr>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grpSp>
      <p:sp>
        <p:nvSpPr>
          <p:cNvPr id="66" name="Oval 5">
            <a:extLst>
              <a:ext uri="{FF2B5EF4-FFF2-40B4-BE49-F238E27FC236}"/>
            </a:extLst>
          </p:cNvPr>
          <p:cNvSpPr>
            <a:spLocks noChangeArrowheads="1"/>
          </p:cNvSpPr>
          <p:nvPr userDrawn="1"/>
        </p:nvSpPr>
        <p:spPr bwMode="auto">
          <a:xfrm>
            <a:off x="5987653" y="1666875"/>
            <a:ext cx="860822" cy="1149350"/>
          </a:xfrm>
          <a:prstGeom prst="ellipse">
            <a:avLst/>
          </a:prstGeom>
          <a:solidFill>
            <a:schemeClr val="accent4"/>
          </a:solidFill>
          <a:ln>
            <a:noFill/>
          </a:ln>
          <a:extLst/>
        </p:spPr>
        <p:txBody>
          <a:bodyPr/>
          <a:lstStyle/>
          <a:p>
            <a:pPr>
              <a:defRPr/>
            </a:pPr>
            <a:endParaRPr lang="id-ID">
              <a:solidFill>
                <a:prstClr val="black"/>
              </a:solidFill>
              <a:cs typeface="Arial" pitchFamily="34" charset="0"/>
            </a:endParaRPr>
          </a:p>
        </p:txBody>
      </p:sp>
      <p:grpSp>
        <p:nvGrpSpPr>
          <p:cNvPr id="67" name="Group 114"/>
          <p:cNvGrpSpPr>
            <a:grpSpLocks/>
          </p:cNvGrpSpPr>
          <p:nvPr userDrawn="1"/>
        </p:nvGrpSpPr>
        <p:grpSpPr bwMode="auto">
          <a:xfrm>
            <a:off x="5885261" y="1541463"/>
            <a:ext cx="1057275" cy="1409700"/>
            <a:chOff x="9237196" y="2257147"/>
            <a:chExt cx="1868076" cy="1868076"/>
          </a:xfrm>
        </p:grpSpPr>
        <p:sp>
          <p:nvSpPr>
            <p:cNvPr id="68" name="Freeform 6">
              <a:extLst>
                <a:ext uri="{FF2B5EF4-FFF2-40B4-BE49-F238E27FC236}"/>
              </a:extLst>
            </p:cNvPr>
            <p:cNvSpPr>
              <a:spLocks/>
            </p:cNvSpPr>
            <p:nvPr/>
          </p:nvSpPr>
          <p:spPr bwMode="auto">
            <a:xfrm>
              <a:off x="10613009" y="2393886"/>
              <a:ext cx="355523" cy="355524"/>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69" name="Freeform 7">
              <a:extLst>
                <a:ext uri="{FF2B5EF4-FFF2-40B4-BE49-F238E27FC236}"/>
              </a:extLst>
            </p:cNvPr>
            <p:cNvSpPr>
              <a:spLocks/>
            </p:cNvSpPr>
            <p:nvPr/>
          </p:nvSpPr>
          <p:spPr bwMode="auto">
            <a:xfrm>
              <a:off x="10192271" y="2257147"/>
              <a:ext cx="429153" cy="191435"/>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0" name="Freeform 8">
              <a:extLst>
                <a:ext uri="{FF2B5EF4-FFF2-40B4-BE49-F238E27FC236}"/>
              </a:extLst>
            </p:cNvPr>
            <p:cNvSpPr>
              <a:spLocks/>
            </p:cNvSpPr>
            <p:nvPr/>
          </p:nvSpPr>
          <p:spPr bwMode="auto">
            <a:xfrm>
              <a:off x="10913836" y="2743099"/>
              <a:ext cx="191436" cy="427050"/>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1" name="Freeform 9">
              <a:extLst>
                <a:ext uri="{FF2B5EF4-FFF2-40B4-BE49-F238E27FC236}"/>
              </a:extLst>
            </p:cNvPr>
            <p:cNvSpPr>
              <a:spLocks/>
            </p:cNvSpPr>
            <p:nvPr/>
          </p:nvSpPr>
          <p:spPr bwMode="auto">
            <a:xfrm>
              <a:off x="10913836" y="3212222"/>
              <a:ext cx="191436" cy="42915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2" name="Freeform 10">
              <a:extLst>
                <a:ext uri="{FF2B5EF4-FFF2-40B4-BE49-F238E27FC236}"/>
              </a:extLst>
            </p:cNvPr>
            <p:cNvSpPr>
              <a:spLocks/>
            </p:cNvSpPr>
            <p:nvPr/>
          </p:nvSpPr>
          <p:spPr bwMode="auto">
            <a:xfrm>
              <a:off x="10613009" y="3632960"/>
              <a:ext cx="355523" cy="355523"/>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3" name="Freeform 11">
              <a:extLst>
                <a:ext uri="{FF2B5EF4-FFF2-40B4-BE49-F238E27FC236}"/>
              </a:extLst>
            </p:cNvPr>
            <p:cNvSpPr>
              <a:spLocks/>
            </p:cNvSpPr>
            <p:nvPr/>
          </p:nvSpPr>
          <p:spPr bwMode="auto">
            <a:xfrm>
              <a:off x="10192271" y="3935891"/>
              <a:ext cx="429153" cy="189332"/>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4" name="Freeform 12">
              <a:extLst>
                <a:ext uri="{FF2B5EF4-FFF2-40B4-BE49-F238E27FC236}"/>
              </a:extLst>
            </p:cNvPr>
            <p:cNvSpPr>
              <a:spLocks/>
            </p:cNvSpPr>
            <p:nvPr/>
          </p:nvSpPr>
          <p:spPr bwMode="auto">
            <a:xfrm>
              <a:off x="9723148" y="3935891"/>
              <a:ext cx="427050" cy="189332"/>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5" name="Freeform 13">
              <a:extLst>
                <a:ext uri="{FF2B5EF4-FFF2-40B4-BE49-F238E27FC236}"/>
              </a:extLst>
            </p:cNvPr>
            <p:cNvSpPr>
              <a:spLocks/>
            </p:cNvSpPr>
            <p:nvPr/>
          </p:nvSpPr>
          <p:spPr bwMode="auto">
            <a:xfrm>
              <a:off x="9373935" y="3632960"/>
              <a:ext cx="355524" cy="355523"/>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6" name="Freeform 14">
              <a:extLst>
                <a:ext uri="{FF2B5EF4-FFF2-40B4-BE49-F238E27FC236}"/>
              </a:extLst>
            </p:cNvPr>
            <p:cNvSpPr>
              <a:spLocks/>
            </p:cNvSpPr>
            <p:nvPr/>
          </p:nvSpPr>
          <p:spPr bwMode="auto">
            <a:xfrm>
              <a:off x="9237196" y="3212222"/>
              <a:ext cx="191435" cy="42915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solidFill>
              <a:schemeClr val="accent4"/>
            </a:solidFill>
            <a:ln>
              <a:noFill/>
            </a:ln>
            <a:extLst/>
          </p:spPr>
          <p:txBody>
            <a:bodyPr/>
            <a:lstStyle/>
            <a:p>
              <a:pPr>
                <a:defRPr/>
              </a:pPr>
              <a:endParaRPr lang="id-ID">
                <a:solidFill>
                  <a:prstClr val="black"/>
                </a:solidFill>
                <a:cs typeface="Arial" pitchFamily="34" charset="0"/>
              </a:endParaRPr>
            </a:p>
          </p:txBody>
        </p:sp>
        <p:sp>
          <p:nvSpPr>
            <p:cNvPr id="77" name="Freeform 15">
              <a:extLst>
                <a:ext uri="{FF2B5EF4-FFF2-40B4-BE49-F238E27FC236}"/>
              </a:extLst>
            </p:cNvPr>
            <p:cNvSpPr>
              <a:spLocks/>
            </p:cNvSpPr>
            <p:nvPr/>
          </p:nvSpPr>
          <p:spPr bwMode="auto">
            <a:xfrm>
              <a:off x="9237196" y="2743099"/>
              <a:ext cx="191435" cy="427050"/>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solidFill>
              <a:schemeClr val="accent4">
                <a:alpha val="25000"/>
              </a:schemeClr>
            </a:solidFill>
            <a:ln>
              <a:noFill/>
            </a:ln>
          </p:spPr>
          <p:txBody>
            <a:bodyPr/>
            <a:lstStyle/>
            <a:p>
              <a:pPr>
                <a:defRPr/>
              </a:pPr>
              <a:endParaRPr lang="id-ID">
                <a:solidFill>
                  <a:prstClr val="black"/>
                </a:solidFill>
                <a:cs typeface="Arial" pitchFamily="34" charset="0"/>
              </a:endParaRPr>
            </a:p>
          </p:txBody>
        </p:sp>
        <p:sp>
          <p:nvSpPr>
            <p:cNvPr id="78" name="Freeform 16">
              <a:extLst>
                <a:ext uri="{FF2B5EF4-FFF2-40B4-BE49-F238E27FC236}"/>
              </a:extLst>
            </p:cNvPr>
            <p:cNvSpPr>
              <a:spLocks/>
            </p:cNvSpPr>
            <p:nvPr/>
          </p:nvSpPr>
          <p:spPr bwMode="auto">
            <a:xfrm>
              <a:off x="9373935" y="2393886"/>
              <a:ext cx="355524" cy="355524"/>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solidFill>
              <a:schemeClr val="accent4">
                <a:alpha val="25000"/>
              </a:schemeClr>
            </a:solidFill>
            <a:ln>
              <a:noFill/>
            </a:ln>
          </p:spPr>
          <p:txBody>
            <a:bodyPr/>
            <a:lstStyle/>
            <a:p>
              <a:pPr>
                <a:defRPr/>
              </a:pPr>
              <a:endParaRPr lang="id-ID">
                <a:solidFill>
                  <a:prstClr val="black"/>
                </a:solidFill>
                <a:cs typeface="Arial" pitchFamily="34" charset="0"/>
              </a:endParaRPr>
            </a:p>
          </p:txBody>
        </p:sp>
        <p:sp>
          <p:nvSpPr>
            <p:cNvPr id="79" name="Freeform 17">
              <a:extLst>
                <a:ext uri="{FF2B5EF4-FFF2-40B4-BE49-F238E27FC236}"/>
              </a:extLst>
            </p:cNvPr>
            <p:cNvSpPr>
              <a:spLocks/>
            </p:cNvSpPr>
            <p:nvPr/>
          </p:nvSpPr>
          <p:spPr bwMode="auto">
            <a:xfrm>
              <a:off x="9723148" y="2257147"/>
              <a:ext cx="427050" cy="191435"/>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solidFill>
              <a:schemeClr val="accent4">
                <a:alpha val="25000"/>
              </a:schemeClr>
            </a:solidFill>
            <a:ln>
              <a:noFill/>
            </a:ln>
          </p:spPr>
          <p:txBody>
            <a:bodyPr/>
            <a:lstStyle/>
            <a:p>
              <a:pPr>
                <a:defRPr/>
              </a:pPr>
              <a:endParaRPr lang="id-ID">
                <a:solidFill>
                  <a:prstClr val="black"/>
                </a:solidFill>
                <a:cs typeface="Arial" pitchFamily="34" charset="0"/>
              </a:endParaRPr>
            </a:p>
          </p:txBody>
        </p:sp>
      </p:grpSp>
      <p:sp>
        <p:nvSpPr>
          <p:cNvPr id="80" name="Oval 5">
            <a:extLst>
              <a:ext uri="{FF2B5EF4-FFF2-40B4-BE49-F238E27FC236}"/>
            </a:extLst>
          </p:cNvPr>
          <p:cNvSpPr>
            <a:spLocks noChangeArrowheads="1"/>
          </p:cNvSpPr>
          <p:nvPr userDrawn="1"/>
        </p:nvSpPr>
        <p:spPr bwMode="auto">
          <a:xfrm>
            <a:off x="7803359" y="1666875"/>
            <a:ext cx="862013" cy="1149350"/>
          </a:xfrm>
          <a:prstGeom prst="ellipse">
            <a:avLst/>
          </a:prstGeom>
          <a:solidFill>
            <a:schemeClr val="accent5"/>
          </a:solidFill>
          <a:ln>
            <a:noFill/>
          </a:ln>
          <a:extLst/>
        </p:spPr>
        <p:txBody>
          <a:bodyPr/>
          <a:lstStyle/>
          <a:p>
            <a:pPr>
              <a:defRPr/>
            </a:pPr>
            <a:endParaRPr lang="id-ID">
              <a:solidFill>
                <a:prstClr val="black"/>
              </a:solidFill>
              <a:cs typeface="Arial" pitchFamily="34" charset="0"/>
            </a:endParaRPr>
          </a:p>
        </p:txBody>
      </p:sp>
      <p:grpSp>
        <p:nvGrpSpPr>
          <p:cNvPr id="81" name="Group 114"/>
          <p:cNvGrpSpPr>
            <a:grpSpLocks/>
          </p:cNvGrpSpPr>
          <p:nvPr userDrawn="1"/>
        </p:nvGrpSpPr>
        <p:grpSpPr bwMode="auto">
          <a:xfrm>
            <a:off x="7700963" y="1541463"/>
            <a:ext cx="1058466" cy="1409700"/>
            <a:chOff x="9237196" y="2257147"/>
            <a:chExt cx="1868076" cy="1868076"/>
          </a:xfrm>
        </p:grpSpPr>
        <p:sp>
          <p:nvSpPr>
            <p:cNvPr id="82" name="Freeform 6">
              <a:extLst>
                <a:ext uri="{FF2B5EF4-FFF2-40B4-BE49-F238E27FC236}"/>
              </a:extLst>
            </p:cNvPr>
            <p:cNvSpPr>
              <a:spLocks/>
            </p:cNvSpPr>
            <p:nvPr/>
          </p:nvSpPr>
          <p:spPr bwMode="auto">
            <a:xfrm>
              <a:off x="10613563" y="2393886"/>
              <a:ext cx="355123" cy="355524"/>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3" name="Freeform 7">
              <a:extLst>
                <a:ext uri="{FF2B5EF4-FFF2-40B4-BE49-F238E27FC236}"/>
              </a:extLst>
            </p:cNvPr>
            <p:cNvSpPr>
              <a:spLocks/>
            </p:cNvSpPr>
            <p:nvPr/>
          </p:nvSpPr>
          <p:spPr bwMode="auto">
            <a:xfrm>
              <a:off x="10193298" y="2257147"/>
              <a:ext cx="426568" cy="191435"/>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4" name="Freeform 8">
              <a:extLst>
                <a:ext uri="{FF2B5EF4-FFF2-40B4-BE49-F238E27FC236}"/>
              </a:extLst>
            </p:cNvPr>
            <p:cNvSpPr>
              <a:spLocks/>
            </p:cNvSpPr>
            <p:nvPr/>
          </p:nvSpPr>
          <p:spPr bwMode="auto">
            <a:xfrm>
              <a:off x="10914051" y="2743099"/>
              <a:ext cx="191221" cy="427050"/>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5" name="Freeform 9">
              <a:extLst>
                <a:ext uri="{FF2B5EF4-FFF2-40B4-BE49-F238E27FC236}"/>
              </a:extLst>
            </p:cNvPr>
            <p:cNvSpPr>
              <a:spLocks/>
            </p:cNvSpPr>
            <p:nvPr/>
          </p:nvSpPr>
          <p:spPr bwMode="auto">
            <a:xfrm>
              <a:off x="10914051" y="3212222"/>
              <a:ext cx="191221" cy="42915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6" name="Freeform 10">
              <a:extLst>
                <a:ext uri="{FF2B5EF4-FFF2-40B4-BE49-F238E27FC236}"/>
              </a:extLst>
            </p:cNvPr>
            <p:cNvSpPr>
              <a:spLocks/>
            </p:cNvSpPr>
            <p:nvPr/>
          </p:nvSpPr>
          <p:spPr bwMode="auto">
            <a:xfrm>
              <a:off x="10613563" y="3632960"/>
              <a:ext cx="355123" cy="355523"/>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7" name="Freeform 11">
              <a:extLst>
                <a:ext uri="{FF2B5EF4-FFF2-40B4-BE49-F238E27FC236}"/>
              </a:extLst>
            </p:cNvPr>
            <p:cNvSpPr>
              <a:spLocks/>
            </p:cNvSpPr>
            <p:nvPr/>
          </p:nvSpPr>
          <p:spPr bwMode="auto">
            <a:xfrm>
              <a:off x="10193298" y="3935891"/>
              <a:ext cx="426568" cy="189332"/>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88" name="Freeform 12">
              <a:extLst>
                <a:ext uri="{FF2B5EF4-FFF2-40B4-BE49-F238E27FC236}"/>
              </a:extLst>
            </p:cNvPr>
            <p:cNvSpPr>
              <a:spLocks/>
            </p:cNvSpPr>
            <p:nvPr/>
          </p:nvSpPr>
          <p:spPr bwMode="auto">
            <a:xfrm>
              <a:off x="9724703" y="3935891"/>
              <a:ext cx="424467" cy="189332"/>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0" name="Freeform 13">
              <a:extLst>
                <a:ext uri="{FF2B5EF4-FFF2-40B4-BE49-F238E27FC236}"/>
              </a:extLst>
            </p:cNvPr>
            <p:cNvSpPr>
              <a:spLocks/>
            </p:cNvSpPr>
            <p:nvPr/>
          </p:nvSpPr>
          <p:spPr bwMode="auto">
            <a:xfrm>
              <a:off x="9373783" y="3632960"/>
              <a:ext cx="355123" cy="355523"/>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1" name="Freeform 14">
              <a:extLst>
                <a:ext uri="{FF2B5EF4-FFF2-40B4-BE49-F238E27FC236}"/>
              </a:extLst>
            </p:cNvPr>
            <p:cNvSpPr>
              <a:spLocks/>
            </p:cNvSpPr>
            <p:nvPr/>
          </p:nvSpPr>
          <p:spPr bwMode="auto">
            <a:xfrm>
              <a:off x="9237196" y="3212222"/>
              <a:ext cx="191221" cy="42915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ln>
              <a:noFill/>
            </a:ln>
            <a:extLst/>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5" name="Freeform 15">
              <a:extLst>
                <a:ext uri="{FF2B5EF4-FFF2-40B4-BE49-F238E27FC236}"/>
              </a:extLst>
            </p:cNvPr>
            <p:cNvSpPr>
              <a:spLocks/>
            </p:cNvSpPr>
            <p:nvPr/>
          </p:nvSpPr>
          <p:spPr bwMode="auto">
            <a:xfrm>
              <a:off x="9237196" y="2743099"/>
              <a:ext cx="191221" cy="427050"/>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6" name="Freeform 16">
              <a:extLst>
                <a:ext uri="{FF2B5EF4-FFF2-40B4-BE49-F238E27FC236}"/>
              </a:extLst>
            </p:cNvPr>
            <p:cNvSpPr>
              <a:spLocks/>
            </p:cNvSpPr>
            <p:nvPr/>
          </p:nvSpPr>
          <p:spPr bwMode="auto">
            <a:xfrm>
              <a:off x="9373783" y="2393886"/>
              <a:ext cx="355123" cy="355524"/>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sp>
          <p:nvSpPr>
            <p:cNvPr id="97" name="Freeform 17">
              <a:extLst>
                <a:ext uri="{FF2B5EF4-FFF2-40B4-BE49-F238E27FC236}"/>
              </a:extLst>
            </p:cNvPr>
            <p:cNvSpPr>
              <a:spLocks/>
            </p:cNvSpPr>
            <p:nvPr/>
          </p:nvSpPr>
          <p:spPr bwMode="auto">
            <a:xfrm>
              <a:off x="9724703" y="2257147"/>
              <a:ext cx="424467" cy="191435"/>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id-ID">
                <a:solidFill>
                  <a:prstClr val="white"/>
                </a:solidFill>
              </a:endParaRPr>
            </a:p>
          </p:txBody>
        </p:sp>
      </p:grpSp>
      <p:pic>
        <p:nvPicPr>
          <p:cNvPr id="98" name="Resim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522" y="1989145"/>
            <a:ext cx="37742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Resim 15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6273" y="1989145"/>
            <a:ext cx="37742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Resim 15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2216" y="1989145"/>
            <a:ext cx="37742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Resim 15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5782" y="1989145"/>
            <a:ext cx="37861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Resim 15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31960" y="1989145"/>
            <a:ext cx="378619"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12" name="Metin Yer Tutucusu 11"/>
          <p:cNvSpPr>
            <a:spLocks noGrp="1"/>
          </p:cNvSpPr>
          <p:nvPr>
            <p:ph type="body" sz="quarter" idx="12"/>
          </p:nvPr>
        </p:nvSpPr>
        <p:spPr>
          <a:xfrm>
            <a:off x="23812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89" name="Metin Yer Tutucusu 11"/>
          <p:cNvSpPr>
            <a:spLocks noGrp="1"/>
          </p:cNvSpPr>
          <p:nvPr>
            <p:ph type="body" sz="quarter" idx="13"/>
          </p:nvPr>
        </p:nvSpPr>
        <p:spPr>
          <a:xfrm>
            <a:off x="205258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2" name="Metin Yer Tutucusu 11"/>
          <p:cNvSpPr>
            <a:spLocks noGrp="1"/>
          </p:cNvSpPr>
          <p:nvPr>
            <p:ph type="body" sz="quarter" idx="14"/>
          </p:nvPr>
        </p:nvSpPr>
        <p:spPr>
          <a:xfrm>
            <a:off x="3896055"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3" name="Metin Yer Tutucusu 11"/>
          <p:cNvSpPr>
            <a:spLocks noGrp="1"/>
          </p:cNvSpPr>
          <p:nvPr>
            <p:ph type="body" sz="quarter" idx="15"/>
          </p:nvPr>
        </p:nvSpPr>
        <p:spPr>
          <a:xfrm>
            <a:off x="5724069"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4" name="Metin Yer Tutucusu 11"/>
          <p:cNvSpPr>
            <a:spLocks noGrp="1"/>
          </p:cNvSpPr>
          <p:nvPr>
            <p:ph type="body" sz="quarter" idx="16"/>
          </p:nvPr>
        </p:nvSpPr>
        <p:spPr>
          <a:xfrm>
            <a:off x="7546311" y="3248025"/>
            <a:ext cx="1359694" cy="3467100"/>
          </a:xfrm>
        </p:spPr>
        <p:txBody>
          <a:bodyPr>
            <a:normAutofit/>
          </a:bodyPr>
          <a:lstStyle>
            <a:lvl1pPr marL="0" indent="0">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Tree>
    <p:extLst>
      <p:ext uri="{BB962C8B-B14F-4D97-AF65-F5344CB8AC3E}">
        <p14:creationId xmlns:p14="http://schemas.microsoft.com/office/powerpoint/2010/main" val="18361790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addeli - 3">
    <p:spTree>
      <p:nvGrpSpPr>
        <p:cNvPr id="1" name=""/>
        <p:cNvGrpSpPr/>
        <p:nvPr/>
      </p:nvGrpSpPr>
      <p:grpSpPr>
        <a:xfrm>
          <a:off x="0" y="0"/>
          <a:ext cx="0" cy="0"/>
          <a:chOff x="0" y="0"/>
          <a:chExt cx="0" cy="0"/>
        </a:xfrm>
      </p:grpSpPr>
      <p:sp>
        <p:nvSpPr>
          <p:cNvPr id="11"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D124B493-5542-4D88-9DF0-54A7B0B28DEE}"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14" name="Freeform 13">
            <a:extLst>
              <a:ext uri="{FF2B5EF4-FFF2-40B4-BE49-F238E27FC236}"/>
            </a:extLst>
          </p:cNvPr>
          <p:cNvSpPr>
            <a:spLocks/>
          </p:cNvSpPr>
          <p:nvPr userDrawn="1"/>
        </p:nvSpPr>
        <p:spPr bwMode="auto">
          <a:xfrm>
            <a:off x="7623573" y="4497395"/>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5" name="Freeform 14">
            <a:extLst>
              <a:ext uri="{FF2B5EF4-FFF2-40B4-BE49-F238E27FC236}"/>
            </a:extLst>
          </p:cNvPr>
          <p:cNvSpPr>
            <a:spLocks noEditPoints="1"/>
          </p:cNvSpPr>
          <p:nvPr userDrawn="1"/>
        </p:nvSpPr>
        <p:spPr bwMode="auto">
          <a:xfrm>
            <a:off x="6097195" y="3475045"/>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6" name="Freeform 15">
            <a:extLst>
              <a:ext uri="{FF2B5EF4-FFF2-40B4-BE49-F238E27FC236}"/>
            </a:extLst>
          </p:cNvPr>
          <p:cNvSpPr>
            <a:spLocks/>
          </p:cNvSpPr>
          <p:nvPr userDrawn="1"/>
        </p:nvSpPr>
        <p:spPr bwMode="auto">
          <a:xfrm>
            <a:off x="4574382" y="4083057"/>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7" name="Freeform 16">
            <a:extLst>
              <a:ext uri="{FF2B5EF4-FFF2-40B4-BE49-F238E27FC236}"/>
            </a:extLst>
          </p:cNvPr>
          <p:cNvSpPr>
            <a:spLocks/>
          </p:cNvSpPr>
          <p:nvPr userDrawn="1"/>
        </p:nvSpPr>
        <p:spPr bwMode="auto">
          <a:xfrm>
            <a:off x="3052765"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8" name="Freeform 17">
            <a:extLst>
              <a:ext uri="{FF2B5EF4-FFF2-40B4-BE49-F238E27FC236}"/>
            </a:extLst>
          </p:cNvPr>
          <p:cNvSpPr>
            <a:spLocks/>
          </p:cNvSpPr>
          <p:nvPr userDrawn="1"/>
        </p:nvSpPr>
        <p:spPr bwMode="auto">
          <a:xfrm>
            <a:off x="1526385"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9" name="Freeform 18">
            <a:extLst>
              <a:ext uri="{FF2B5EF4-FFF2-40B4-BE49-F238E27FC236}"/>
            </a:extLst>
          </p:cNvPr>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20" name="Rectangle 89">
            <a:extLst>
              <a:ext uri="{FF2B5EF4-FFF2-40B4-BE49-F238E27FC236}"/>
            </a:extLst>
          </p:cNvPr>
          <p:cNvSpPr/>
          <p:nvPr userDrawn="1"/>
        </p:nvSpPr>
        <p:spPr>
          <a:xfrm>
            <a:off x="0" y="5954720"/>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21" name="Group 10">
            <a:extLst>
              <a:ext uri="{FF2B5EF4-FFF2-40B4-BE49-F238E27FC236}"/>
            </a:extLst>
          </p:cNvPr>
          <p:cNvGrpSpPr/>
          <p:nvPr userDrawn="1"/>
        </p:nvGrpSpPr>
        <p:grpSpPr>
          <a:xfrm>
            <a:off x="-1330423" y="2170301"/>
            <a:ext cx="3853352" cy="4016486"/>
            <a:chOff x="11174142" y="4046538"/>
            <a:chExt cx="29729383" cy="23240999"/>
          </a:xfrm>
          <a:effectLst>
            <a:outerShdw blurRad="228600" dir="18900000" sy="23000" kx="-1200000" algn="bl" rotWithShape="0">
              <a:prstClr val="black">
                <a:alpha val="15000"/>
              </a:prstClr>
            </a:outerShdw>
          </a:effectLst>
        </p:grpSpPr>
        <p:sp>
          <p:nvSpPr>
            <p:cNvPr id="22" name="Freeform 22">
              <a:extLst>
                <a:ext uri="{FF2B5EF4-FFF2-40B4-BE49-F238E27FC236}"/>
              </a:extLst>
            </p:cNvPr>
            <p:cNvSpPr>
              <a:spLocks/>
            </p:cNvSpPr>
            <p:nvPr/>
          </p:nvSpPr>
          <p:spPr bwMode="auto">
            <a:xfrm>
              <a:off x="15335250" y="12117388"/>
              <a:ext cx="25568275" cy="7102475"/>
            </a:xfrm>
            <a:custGeom>
              <a:avLst/>
              <a:gdLst>
                <a:gd name="T0" fmla="*/ 8162 w 16106"/>
                <a:gd name="T1" fmla="*/ 0 h 4474"/>
                <a:gd name="T2" fmla="*/ 16106 w 16106"/>
                <a:gd name="T3" fmla="*/ 1964 h 4474"/>
                <a:gd name="T4" fmla="*/ 8363 w 16106"/>
                <a:gd name="T5" fmla="*/ 4474 h 4474"/>
                <a:gd name="T6" fmla="*/ 0 w 16106"/>
                <a:gd name="T7" fmla="*/ 2094 h 4474"/>
                <a:gd name="T8" fmla="*/ 8162 w 16106"/>
                <a:gd name="T9" fmla="*/ 0 h 4474"/>
              </a:gdLst>
              <a:ahLst/>
              <a:cxnLst>
                <a:cxn ang="0">
                  <a:pos x="T0" y="T1"/>
                </a:cxn>
                <a:cxn ang="0">
                  <a:pos x="T2" y="T3"/>
                </a:cxn>
                <a:cxn ang="0">
                  <a:pos x="T4" y="T5"/>
                </a:cxn>
                <a:cxn ang="0">
                  <a:pos x="T6" y="T7"/>
                </a:cxn>
                <a:cxn ang="0">
                  <a:pos x="T8" y="T9"/>
                </a:cxn>
              </a:cxnLst>
              <a:rect l="0" t="0" r="r" b="b"/>
              <a:pathLst>
                <a:path w="16106" h="4474">
                  <a:moveTo>
                    <a:pt x="8162" y="0"/>
                  </a:moveTo>
                  <a:lnTo>
                    <a:pt x="16106" y="1964"/>
                  </a:lnTo>
                  <a:lnTo>
                    <a:pt x="8363" y="4474"/>
                  </a:lnTo>
                  <a:lnTo>
                    <a:pt x="0" y="2094"/>
                  </a:lnTo>
                  <a:lnTo>
                    <a:pt x="8162" y="0"/>
                  </a:lnTo>
                  <a:close/>
                </a:path>
              </a:pathLst>
            </a:custGeom>
            <a:solidFill>
              <a:srgbClr val="B49373"/>
            </a:solidFill>
            <a:ln>
              <a:noFill/>
            </a:ln>
            <a:extLst/>
          </p:spPr>
          <p:txBody>
            <a:bodyPr/>
            <a:lstStyle/>
            <a:p>
              <a:pPr>
                <a:defRPr/>
              </a:pPr>
              <a:endParaRPr lang="id-ID">
                <a:solidFill>
                  <a:prstClr val="black"/>
                </a:solidFill>
                <a:cs typeface="Arial" pitchFamily="34" charset="0"/>
              </a:endParaRPr>
            </a:p>
          </p:txBody>
        </p:sp>
        <p:sp>
          <p:nvSpPr>
            <p:cNvPr id="23" name="Freeform 23">
              <a:extLst>
                <a:ext uri="{FF2B5EF4-FFF2-40B4-BE49-F238E27FC236}"/>
              </a:extLst>
            </p:cNvPr>
            <p:cNvSpPr>
              <a:spLocks/>
            </p:cNvSpPr>
            <p:nvPr/>
          </p:nvSpPr>
          <p:spPr bwMode="auto">
            <a:xfrm>
              <a:off x="15335250" y="15373350"/>
              <a:ext cx="13301662" cy="11849100"/>
            </a:xfrm>
            <a:custGeom>
              <a:avLst/>
              <a:gdLst>
                <a:gd name="T0" fmla="*/ 8363 w 8379"/>
                <a:gd name="T1" fmla="*/ 2423 h 7464"/>
                <a:gd name="T2" fmla="*/ 8379 w 8379"/>
                <a:gd name="T3" fmla="*/ 7464 h 7464"/>
                <a:gd name="T4" fmla="*/ 0 w 8379"/>
                <a:gd name="T5" fmla="*/ 4365 h 7464"/>
                <a:gd name="T6" fmla="*/ 45 w 8379"/>
                <a:gd name="T7" fmla="*/ 0 h 7464"/>
                <a:gd name="T8" fmla="*/ 8363 w 8379"/>
                <a:gd name="T9" fmla="*/ 2423 h 7464"/>
              </a:gdLst>
              <a:ahLst/>
              <a:cxnLst>
                <a:cxn ang="0">
                  <a:pos x="T0" y="T1"/>
                </a:cxn>
                <a:cxn ang="0">
                  <a:pos x="T2" y="T3"/>
                </a:cxn>
                <a:cxn ang="0">
                  <a:pos x="T4" y="T5"/>
                </a:cxn>
                <a:cxn ang="0">
                  <a:pos x="T6" y="T7"/>
                </a:cxn>
                <a:cxn ang="0">
                  <a:pos x="T8" y="T9"/>
                </a:cxn>
              </a:cxnLst>
              <a:rect l="0" t="0" r="r" b="b"/>
              <a:pathLst>
                <a:path w="8379" h="7464">
                  <a:moveTo>
                    <a:pt x="8363" y="2423"/>
                  </a:moveTo>
                  <a:lnTo>
                    <a:pt x="8379" y="7464"/>
                  </a:lnTo>
                  <a:lnTo>
                    <a:pt x="0" y="4365"/>
                  </a:lnTo>
                  <a:lnTo>
                    <a:pt x="45" y="0"/>
                  </a:lnTo>
                  <a:lnTo>
                    <a:pt x="8363" y="2423"/>
                  </a:lnTo>
                  <a:close/>
                </a:path>
              </a:pathLst>
            </a:custGeom>
            <a:solidFill>
              <a:srgbClr val="9B6F44"/>
            </a:solidFill>
            <a:ln>
              <a:noFill/>
            </a:ln>
            <a:extLst/>
          </p:spPr>
          <p:txBody>
            <a:bodyPr/>
            <a:lstStyle/>
            <a:p>
              <a:pPr>
                <a:defRPr/>
              </a:pPr>
              <a:endParaRPr lang="id-ID">
                <a:solidFill>
                  <a:prstClr val="black"/>
                </a:solidFill>
                <a:cs typeface="Arial" pitchFamily="34" charset="0"/>
              </a:endParaRPr>
            </a:p>
          </p:txBody>
        </p:sp>
        <p:sp>
          <p:nvSpPr>
            <p:cNvPr id="24" name="Freeform 24">
              <a:extLst>
                <a:ext uri="{FF2B5EF4-FFF2-40B4-BE49-F238E27FC236}"/>
              </a:extLst>
            </p:cNvPr>
            <p:cNvSpPr>
              <a:spLocks/>
            </p:cNvSpPr>
            <p:nvPr/>
          </p:nvSpPr>
          <p:spPr bwMode="auto">
            <a:xfrm>
              <a:off x="28611513" y="15235238"/>
              <a:ext cx="12220575" cy="11987212"/>
            </a:xfrm>
            <a:custGeom>
              <a:avLst/>
              <a:gdLst>
                <a:gd name="T0" fmla="*/ 7698 w 7698"/>
                <a:gd name="T1" fmla="*/ 0 h 7551"/>
                <a:gd name="T2" fmla="*/ 7568 w 7698"/>
                <a:gd name="T3" fmla="*/ 5455 h 7551"/>
                <a:gd name="T4" fmla="*/ 16 w 7698"/>
                <a:gd name="T5" fmla="*/ 7551 h 7551"/>
                <a:gd name="T6" fmla="*/ 0 w 7698"/>
                <a:gd name="T7" fmla="*/ 2510 h 7551"/>
                <a:gd name="T8" fmla="*/ 7698 w 7698"/>
                <a:gd name="T9" fmla="*/ 0 h 7551"/>
              </a:gdLst>
              <a:ahLst/>
              <a:cxnLst>
                <a:cxn ang="0">
                  <a:pos x="T0" y="T1"/>
                </a:cxn>
                <a:cxn ang="0">
                  <a:pos x="T2" y="T3"/>
                </a:cxn>
                <a:cxn ang="0">
                  <a:pos x="T4" y="T5"/>
                </a:cxn>
                <a:cxn ang="0">
                  <a:pos x="T6" y="T7"/>
                </a:cxn>
                <a:cxn ang="0">
                  <a:pos x="T8" y="T9"/>
                </a:cxn>
              </a:cxnLst>
              <a:rect l="0" t="0" r="r" b="b"/>
              <a:pathLst>
                <a:path w="7698" h="7551">
                  <a:moveTo>
                    <a:pt x="7698" y="0"/>
                  </a:moveTo>
                  <a:lnTo>
                    <a:pt x="7568" y="5455"/>
                  </a:lnTo>
                  <a:lnTo>
                    <a:pt x="16" y="7551"/>
                  </a:lnTo>
                  <a:lnTo>
                    <a:pt x="0" y="2510"/>
                  </a:lnTo>
                  <a:lnTo>
                    <a:pt x="7698" y="0"/>
                  </a:lnTo>
                  <a:close/>
                </a:path>
              </a:pathLst>
            </a:custGeom>
            <a:solidFill>
              <a:srgbClr val="683C11"/>
            </a:solidFill>
            <a:ln>
              <a:noFill/>
            </a:ln>
            <a:extLst/>
          </p:spPr>
          <p:txBody>
            <a:bodyPr/>
            <a:lstStyle/>
            <a:p>
              <a:pPr>
                <a:defRPr/>
              </a:pPr>
              <a:endParaRPr lang="id-ID">
                <a:solidFill>
                  <a:prstClr val="black"/>
                </a:solidFill>
                <a:cs typeface="Arial" pitchFamily="34" charset="0"/>
              </a:endParaRPr>
            </a:p>
          </p:txBody>
        </p:sp>
        <p:sp>
          <p:nvSpPr>
            <p:cNvPr id="25" name="Freeform 25">
              <a:extLst>
                <a:ext uri="{FF2B5EF4-FFF2-40B4-BE49-F238E27FC236}"/>
              </a:extLst>
            </p:cNvPr>
            <p:cNvSpPr>
              <a:spLocks/>
            </p:cNvSpPr>
            <p:nvPr/>
          </p:nvSpPr>
          <p:spPr bwMode="auto">
            <a:xfrm>
              <a:off x="29908500" y="16727488"/>
              <a:ext cx="10072687" cy="6570662"/>
            </a:xfrm>
            <a:custGeom>
              <a:avLst/>
              <a:gdLst>
                <a:gd name="T0" fmla="*/ 0 w 6345"/>
                <a:gd name="T1" fmla="*/ 2243 h 4139"/>
                <a:gd name="T2" fmla="*/ 71 w 6345"/>
                <a:gd name="T3" fmla="*/ 4139 h 4139"/>
                <a:gd name="T4" fmla="*/ 6312 w 6345"/>
                <a:gd name="T5" fmla="*/ 2071 h 4139"/>
                <a:gd name="T6" fmla="*/ 6345 w 6345"/>
                <a:gd name="T7" fmla="*/ 0 h 4139"/>
                <a:gd name="T8" fmla="*/ 0 w 6345"/>
                <a:gd name="T9" fmla="*/ 2243 h 4139"/>
              </a:gdLst>
              <a:ahLst/>
              <a:cxnLst>
                <a:cxn ang="0">
                  <a:pos x="T0" y="T1"/>
                </a:cxn>
                <a:cxn ang="0">
                  <a:pos x="T2" y="T3"/>
                </a:cxn>
                <a:cxn ang="0">
                  <a:pos x="T4" y="T5"/>
                </a:cxn>
                <a:cxn ang="0">
                  <a:pos x="T6" y="T7"/>
                </a:cxn>
                <a:cxn ang="0">
                  <a:pos x="T8" y="T9"/>
                </a:cxn>
              </a:cxnLst>
              <a:rect l="0" t="0" r="r" b="b"/>
              <a:pathLst>
                <a:path w="6345" h="4139">
                  <a:moveTo>
                    <a:pt x="0" y="2243"/>
                  </a:moveTo>
                  <a:lnTo>
                    <a:pt x="71" y="4139"/>
                  </a:lnTo>
                  <a:lnTo>
                    <a:pt x="6312" y="2071"/>
                  </a:lnTo>
                  <a:lnTo>
                    <a:pt x="6345" y="0"/>
                  </a:lnTo>
                  <a:lnTo>
                    <a:pt x="0" y="2243"/>
                  </a:lnTo>
                  <a:close/>
                </a:path>
              </a:pathLst>
            </a:custGeom>
            <a:solidFill>
              <a:srgbClr val="4E2D0D"/>
            </a:solidFill>
            <a:ln>
              <a:noFill/>
            </a:ln>
            <a:extLst/>
          </p:spPr>
          <p:txBody>
            <a:bodyPr/>
            <a:lstStyle/>
            <a:p>
              <a:pPr>
                <a:defRPr/>
              </a:pPr>
              <a:endParaRPr lang="id-ID">
                <a:solidFill>
                  <a:prstClr val="black"/>
                </a:solidFill>
                <a:cs typeface="Arial" pitchFamily="34" charset="0"/>
              </a:endParaRPr>
            </a:p>
          </p:txBody>
        </p:sp>
        <p:sp>
          <p:nvSpPr>
            <p:cNvPr id="26" name="Freeform 26">
              <a:extLst>
                <a:ext uri="{FF2B5EF4-FFF2-40B4-BE49-F238E27FC236}"/>
              </a:extLst>
            </p:cNvPr>
            <p:cNvSpPr>
              <a:spLocks/>
            </p:cNvSpPr>
            <p:nvPr/>
          </p:nvSpPr>
          <p:spPr bwMode="auto">
            <a:xfrm>
              <a:off x="20219988" y="19219863"/>
              <a:ext cx="8416925" cy="8002587"/>
            </a:xfrm>
            <a:custGeom>
              <a:avLst/>
              <a:gdLst>
                <a:gd name="T0" fmla="*/ 2237 w 2244"/>
                <a:gd name="T1" fmla="*/ 0 h 2133"/>
                <a:gd name="T2" fmla="*/ 2244 w 2244"/>
                <a:gd name="T3" fmla="*/ 2133 h 2133"/>
                <a:gd name="T4" fmla="*/ 0 w 2244"/>
                <a:gd name="T5" fmla="*/ 1306 h 2133"/>
                <a:gd name="T6" fmla="*/ 1562 w 2244"/>
                <a:gd name="T7" fmla="*/ 1335 h 2133"/>
                <a:gd name="T8" fmla="*/ 2237 w 2244"/>
                <a:gd name="T9" fmla="*/ 0 h 2133"/>
              </a:gdLst>
              <a:ahLst/>
              <a:cxnLst>
                <a:cxn ang="0">
                  <a:pos x="T0" y="T1"/>
                </a:cxn>
                <a:cxn ang="0">
                  <a:pos x="T2" y="T3"/>
                </a:cxn>
                <a:cxn ang="0">
                  <a:pos x="T4" y="T5"/>
                </a:cxn>
                <a:cxn ang="0">
                  <a:pos x="T6" y="T7"/>
                </a:cxn>
                <a:cxn ang="0">
                  <a:pos x="T8" y="T9"/>
                </a:cxn>
              </a:cxnLst>
              <a:rect l="0" t="0" r="r" b="b"/>
              <a:pathLst>
                <a:path w="2244" h="2133">
                  <a:moveTo>
                    <a:pt x="2237" y="0"/>
                  </a:moveTo>
                  <a:cubicBezTo>
                    <a:pt x="2244" y="2133"/>
                    <a:pt x="2244" y="2133"/>
                    <a:pt x="2244" y="2133"/>
                  </a:cubicBezTo>
                  <a:cubicBezTo>
                    <a:pt x="0" y="1306"/>
                    <a:pt x="0" y="1306"/>
                    <a:pt x="0" y="1306"/>
                  </a:cubicBezTo>
                  <a:cubicBezTo>
                    <a:pt x="0" y="1306"/>
                    <a:pt x="1139" y="1642"/>
                    <a:pt x="1562" y="1335"/>
                  </a:cubicBezTo>
                  <a:cubicBezTo>
                    <a:pt x="1985" y="1029"/>
                    <a:pt x="2237" y="0"/>
                    <a:pt x="2237" y="0"/>
                  </a:cubicBezTo>
                  <a:close/>
                </a:path>
              </a:pathLst>
            </a:custGeom>
            <a:solidFill>
              <a:srgbClr val="866341"/>
            </a:solidFill>
            <a:ln>
              <a:noFill/>
            </a:ln>
            <a:extLst/>
          </p:spPr>
          <p:txBody>
            <a:bodyPr/>
            <a:lstStyle/>
            <a:p>
              <a:pPr>
                <a:defRPr/>
              </a:pPr>
              <a:endParaRPr lang="id-ID">
                <a:solidFill>
                  <a:prstClr val="black"/>
                </a:solidFill>
                <a:cs typeface="Arial" pitchFamily="34" charset="0"/>
              </a:endParaRPr>
            </a:p>
          </p:txBody>
        </p:sp>
        <p:sp>
          <p:nvSpPr>
            <p:cNvPr id="27" name="Freeform 27">
              <a:extLst>
                <a:ext uri="{FF2B5EF4-FFF2-40B4-BE49-F238E27FC236}"/>
              </a:extLst>
            </p:cNvPr>
            <p:cNvSpPr>
              <a:spLocks/>
            </p:cNvSpPr>
            <p:nvPr/>
          </p:nvSpPr>
          <p:spPr bwMode="auto">
            <a:xfrm>
              <a:off x="11278916" y="17980022"/>
              <a:ext cx="10714036" cy="2105021"/>
            </a:xfrm>
            <a:custGeom>
              <a:avLst/>
              <a:gdLst>
                <a:gd name="T0" fmla="*/ 3341 w 6749"/>
                <a:gd name="T1" fmla="*/ 0 h 1326"/>
                <a:gd name="T2" fmla="*/ 6749 w 6749"/>
                <a:gd name="T3" fmla="*/ 643 h 1326"/>
                <a:gd name="T4" fmla="*/ 3542 w 6749"/>
                <a:gd name="T5" fmla="*/ 1326 h 1326"/>
                <a:gd name="T6" fmla="*/ 0 w 6749"/>
                <a:gd name="T7" fmla="*/ 775 h 1326"/>
                <a:gd name="T8" fmla="*/ 3341 w 6749"/>
                <a:gd name="T9" fmla="*/ 0 h 1326"/>
              </a:gdLst>
              <a:ahLst/>
              <a:cxnLst>
                <a:cxn ang="0">
                  <a:pos x="T0" y="T1"/>
                </a:cxn>
                <a:cxn ang="0">
                  <a:pos x="T2" y="T3"/>
                </a:cxn>
                <a:cxn ang="0">
                  <a:pos x="T4" y="T5"/>
                </a:cxn>
                <a:cxn ang="0">
                  <a:pos x="T6" y="T7"/>
                </a:cxn>
                <a:cxn ang="0">
                  <a:pos x="T8" y="T9"/>
                </a:cxn>
              </a:cxnLst>
              <a:rect l="0" t="0" r="r" b="b"/>
              <a:pathLst>
                <a:path w="6749" h="1326">
                  <a:moveTo>
                    <a:pt x="3341" y="0"/>
                  </a:moveTo>
                  <a:lnTo>
                    <a:pt x="6749" y="643"/>
                  </a:lnTo>
                  <a:lnTo>
                    <a:pt x="3542" y="1326"/>
                  </a:lnTo>
                  <a:lnTo>
                    <a:pt x="0" y="775"/>
                  </a:lnTo>
                  <a:lnTo>
                    <a:pt x="3341" y="0"/>
                  </a:lnTo>
                  <a:close/>
                </a:path>
              </a:pathLst>
            </a:custGeom>
            <a:solidFill>
              <a:srgbClr val="B49373"/>
            </a:solidFill>
            <a:ln>
              <a:noFill/>
            </a:ln>
            <a:extLst/>
          </p:spPr>
          <p:txBody>
            <a:bodyPr/>
            <a:lstStyle/>
            <a:p>
              <a:pPr>
                <a:defRPr/>
              </a:pPr>
              <a:endParaRPr lang="id-ID">
                <a:solidFill>
                  <a:prstClr val="black"/>
                </a:solidFill>
                <a:cs typeface="Arial" pitchFamily="34" charset="0"/>
              </a:endParaRPr>
            </a:p>
          </p:txBody>
        </p:sp>
        <p:sp>
          <p:nvSpPr>
            <p:cNvPr id="28" name="Freeform 28">
              <a:extLst>
                <a:ext uri="{FF2B5EF4-FFF2-40B4-BE49-F238E27FC236}"/>
              </a:extLst>
            </p:cNvPr>
            <p:cNvSpPr>
              <a:spLocks/>
            </p:cNvSpPr>
            <p:nvPr/>
          </p:nvSpPr>
          <p:spPr bwMode="auto">
            <a:xfrm>
              <a:off x="11174142" y="19157949"/>
              <a:ext cx="5837235" cy="8129588"/>
            </a:xfrm>
            <a:custGeom>
              <a:avLst/>
              <a:gdLst>
                <a:gd name="T0" fmla="*/ 3592 w 3677"/>
                <a:gd name="T1" fmla="*/ 5121 h 5121"/>
                <a:gd name="T2" fmla="*/ 3677 w 3677"/>
                <a:gd name="T3" fmla="*/ 584 h 5121"/>
                <a:gd name="T4" fmla="*/ 102 w 3677"/>
                <a:gd name="T5" fmla="*/ 0 h 5121"/>
                <a:gd name="T6" fmla="*/ 0 w 3677"/>
                <a:gd name="T7" fmla="*/ 4415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4"/>
                  </a:lnTo>
                  <a:lnTo>
                    <a:pt x="102" y="0"/>
                  </a:lnTo>
                  <a:lnTo>
                    <a:pt x="0" y="4415"/>
                  </a:lnTo>
                  <a:lnTo>
                    <a:pt x="3592" y="5121"/>
                  </a:lnTo>
                  <a:close/>
                </a:path>
              </a:pathLst>
            </a:custGeom>
            <a:solidFill>
              <a:srgbClr val="824B15"/>
            </a:solidFill>
            <a:ln>
              <a:noFill/>
            </a:ln>
            <a:extLst/>
          </p:spPr>
          <p:txBody>
            <a:bodyPr/>
            <a:lstStyle/>
            <a:p>
              <a:pPr>
                <a:defRPr/>
              </a:pPr>
              <a:endParaRPr lang="id-ID">
                <a:solidFill>
                  <a:prstClr val="black"/>
                </a:solidFill>
                <a:cs typeface="Arial" pitchFamily="34" charset="0"/>
              </a:endParaRPr>
            </a:p>
          </p:txBody>
        </p:sp>
        <p:sp>
          <p:nvSpPr>
            <p:cNvPr id="29" name="Freeform 29">
              <a:extLst>
                <a:ext uri="{FF2B5EF4-FFF2-40B4-BE49-F238E27FC236}"/>
              </a:extLst>
            </p:cNvPr>
            <p:cNvSpPr>
              <a:spLocks/>
            </p:cNvSpPr>
            <p:nvPr/>
          </p:nvSpPr>
          <p:spPr bwMode="auto">
            <a:xfrm>
              <a:off x="16876440" y="19000781"/>
              <a:ext cx="5359399" cy="8286749"/>
            </a:xfrm>
            <a:custGeom>
              <a:avLst/>
              <a:gdLst>
                <a:gd name="T0" fmla="*/ 3192 w 3376"/>
                <a:gd name="T1" fmla="*/ 0 h 5220"/>
                <a:gd name="T2" fmla="*/ 16 w 3376"/>
                <a:gd name="T3" fmla="*/ 683 h 5220"/>
                <a:gd name="T4" fmla="*/ 0 w 3376"/>
                <a:gd name="T5" fmla="*/ 5220 h 5220"/>
                <a:gd name="T6" fmla="*/ 3376 w 3376"/>
                <a:gd name="T7" fmla="*/ 3868 h 5220"/>
                <a:gd name="T8" fmla="*/ 3192 w 3376"/>
                <a:gd name="T9" fmla="*/ 0 h 5220"/>
              </a:gdLst>
              <a:ahLst/>
              <a:cxnLst>
                <a:cxn ang="0">
                  <a:pos x="T0" y="T1"/>
                </a:cxn>
                <a:cxn ang="0">
                  <a:pos x="T2" y="T3"/>
                </a:cxn>
                <a:cxn ang="0">
                  <a:pos x="T4" y="T5"/>
                </a:cxn>
                <a:cxn ang="0">
                  <a:pos x="T6" y="T7"/>
                </a:cxn>
                <a:cxn ang="0">
                  <a:pos x="T8" y="T9"/>
                </a:cxn>
              </a:cxnLst>
              <a:rect l="0" t="0" r="r" b="b"/>
              <a:pathLst>
                <a:path w="3376" h="5220">
                  <a:moveTo>
                    <a:pt x="3192" y="0"/>
                  </a:moveTo>
                  <a:lnTo>
                    <a:pt x="16" y="683"/>
                  </a:lnTo>
                  <a:lnTo>
                    <a:pt x="0" y="5220"/>
                  </a:lnTo>
                  <a:lnTo>
                    <a:pt x="3376" y="3868"/>
                  </a:lnTo>
                  <a:lnTo>
                    <a:pt x="3192" y="0"/>
                  </a:lnTo>
                  <a:close/>
                </a:path>
              </a:pathLst>
            </a:custGeom>
            <a:solidFill>
              <a:srgbClr val="866341"/>
            </a:solidFill>
            <a:ln>
              <a:noFill/>
            </a:ln>
            <a:extLst/>
          </p:spPr>
          <p:txBody>
            <a:bodyPr/>
            <a:lstStyle/>
            <a:p>
              <a:pPr>
                <a:defRPr/>
              </a:pPr>
              <a:endParaRPr lang="id-ID">
                <a:solidFill>
                  <a:prstClr val="black"/>
                </a:solidFill>
                <a:cs typeface="Arial" pitchFamily="34" charset="0"/>
              </a:endParaRPr>
            </a:p>
          </p:txBody>
        </p:sp>
        <p:sp>
          <p:nvSpPr>
            <p:cNvPr id="30" name="Freeform 30">
              <a:extLst>
                <a:ext uri="{FF2B5EF4-FFF2-40B4-BE49-F238E27FC236}"/>
              </a:extLst>
            </p:cNvPr>
            <p:cNvSpPr>
              <a:spLocks/>
            </p:cNvSpPr>
            <p:nvPr/>
          </p:nvSpPr>
          <p:spPr bwMode="auto">
            <a:xfrm>
              <a:off x="11826601" y="20035833"/>
              <a:ext cx="4160840" cy="3173413"/>
            </a:xfrm>
            <a:custGeom>
              <a:avLst/>
              <a:gdLst>
                <a:gd name="T0" fmla="*/ 69 w 2621"/>
                <a:gd name="T1" fmla="*/ 0 h 1999"/>
                <a:gd name="T2" fmla="*/ 0 w 2621"/>
                <a:gd name="T3" fmla="*/ 1619 h 1999"/>
                <a:gd name="T4" fmla="*/ 2588 w 2621"/>
                <a:gd name="T5" fmla="*/ 1999 h 1999"/>
                <a:gd name="T6" fmla="*/ 2621 w 2621"/>
                <a:gd name="T7" fmla="*/ 378 h 1999"/>
                <a:gd name="T8" fmla="*/ 69 w 2621"/>
                <a:gd name="T9" fmla="*/ 0 h 1999"/>
              </a:gdLst>
              <a:ahLst/>
              <a:cxnLst>
                <a:cxn ang="0">
                  <a:pos x="T0" y="T1"/>
                </a:cxn>
                <a:cxn ang="0">
                  <a:pos x="T2" y="T3"/>
                </a:cxn>
                <a:cxn ang="0">
                  <a:pos x="T4" y="T5"/>
                </a:cxn>
                <a:cxn ang="0">
                  <a:pos x="T6" y="T7"/>
                </a:cxn>
                <a:cxn ang="0">
                  <a:pos x="T8" y="T9"/>
                </a:cxn>
              </a:cxnLst>
              <a:rect l="0" t="0" r="r" b="b"/>
              <a:pathLst>
                <a:path w="2621" h="1999">
                  <a:moveTo>
                    <a:pt x="69" y="0"/>
                  </a:moveTo>
                  <a:lnTo>
                    <a:pt x="0" y="1619"/>
                  </a:lnTo>
                  <a:lnTo>
                    <a:pt x="2588" y="1999"/>
                  </a:lnTo>
                  <a:lnTo>
                    <a:pt x="2621" y="378"/>
                  </a:lnTo>
                  <a:lnTo>
                    <a:pt x="69" y="0"/>
                  </a:lnTo>
                  <a:close/>
                </a:path>
              </a:pathLst>
            </a:custGeom>
            <a:solidFill>
              <a:srgbClr val="9B6F44"/>
            </a:solidFill>
            <a:ln>
              <a:noFill/>
            </a:ln>
            <a:extLst/>
          </p:spPr>
          <p:txBody>
            <a:bodyPr/>
            <a:lstStyle/>
            <a:p>
              <a:pPr>
                <a:defRPr/>
              </a:pPr>
              <a:endParaRPr lang="id-ID">
                <a:solidFill>
                  <a:prstClr val="black"/>
                </a:solidFill>
                <a:cs typeface="Arial" pitchFamily="34" charset="0"/>
              </a:endParaRPr>
            </a:p>
          </p:txBody>
        </p:sp>
        <p:sp>
          <p:nvSpPr>
            <p:cNvPr id="31" name="Freeform 31">
              <a:extLst>
                <a:ext uri="{FF2B5EF4-FFF2-40B4-BE49-F238E27FC236}"/>
              </a:extLst>
            </p:cNvPr>
            <p:cNvSpPr>
              <a:spLocks/>
            </p:cNvSpPr>
            <p:nvPr/>
          </p:nvSpPr>
          <p:spPr bwMode="auto">
            <a:xfrm>
              <a:off x="13422313" y="4046538"/>
              <a:ext cx="16216312" cy="3189287"/>
            </a:xfrm>
            <a:custGeom>
              <a:avLst/>
              <a:gdLst>
                <a:gd name="T0" fmla="*/ 5057 w 10215"/>
                <a:gd name="T1" fmla="*/ 0 h 2009"/>
                <a:gd name="T2" fmla="*/ 10215 w 10215"/>
                <a:gd name="T3" fmla="*/ 976 h 2009"/>
                <a:gd name="T4" fmla="*/ 5359 w 10215"/>
                <a:gd name="T5" fmla="*/ 2009 h 2009"/>
                <a:gd name="T6" fmla="*/ 0 w 10215"/>
                <a:gd name="T7" fmla="*/ 1177 h 2009"/>
                <a:gd name="T8" fmla="*/ 5057 w 10215"/>
                <a:gd name="T9" fmla="*/ 0 h 2009"/>
              </a:gdLst>
              <a:ahLst/>
              <a:cxnLst>
                <a:cxn ang="0">
                  <a:pos x="T0" y="T1"/>
                </a:cxn>
                <a:cxn ang="0">
                  <a:pos x="T2" y="T3"/>
                </a:cxn>
                <a:cxn ang="0">
                  <a:pos x="T4" y="T5"/>
                </a:cxn>
                <a:cxn ang="0">
                  <a:pos x="T6" y="T7"/>
                </a:cxn>
                <a:cxn ang="0">
                  <a:pos x="T8" y="T9"/>
                </a:cxn>
              </a:cxnLst>
              <a:rect l="0" t="0" r="r" b="b"/>
              <a:pathLst>
                <a:path w="10215" h="2009">
                  <a:moveTo>
                    <a:pt x="5057" y="0"/>
                  </a:moveTo>
                  <a:lnTo>
                    <a:pt x="10215" y="976"/>
                  </a:lnTo>
                  <a:lnTo>
                    <a:pt x="5359" y="2009"/>
                  </a:lnTo>
                  <a:lnTo>
                    <a:pt x="0" y="1177"/>
                  </a:lnTo>
                  <a:lnTo>
                    <a:pt x="5057" y="0"/>
                  </a:lnTo>
                  <a:close/>
                </a:path>
              </a:pathLst>
            </a:custGeom>
            <a:solidFill>
              <a:srgbClr val="E1D8CF"/>
            </a:solidFill>
            <a:ln>
              <a:noFill/>
            </a:ln>
            <a:extLst/>
          </p:spPr>
          <p:txBody>
            <a:bodyPr/>
            <a:lstStyle/>
            <a:p>
              <a:pPr>
                <a:defRPr/>
              </a:pPr>
              <a:endParaRPr lang="id-ID">
                <a:solidFill>
                  <a:prstClr val="black"/>
                </a:solidFill>
                <a:cs typeface="Arial" pitchFamily="34" charset="0"/>
              </a:endParaRPr>
            </a:p>
          </p:txBody>
        </p:sp>
        <p:sp>
          <p:nvSpPr>
            <p:cNvPr id="32" name="Freeform 32">
              <a:extLst>
                <a:ext uri="{FF2B5EF4-FFF2-40B4-BE49-F238E27FC236}"/>
              </a:extLst>
            </p:cNvPr>
            <p:cNvSpPr>
              <a:spLocks/>
            </p:cNvSpPr>
            <p:nvPr/>
          </p:nvSpPr>
          <p:spPr bwMode="auto">
            <a:xfrm>
              <a:off x="13265150" y="5832475"/>
              <a:ext cx="8834437" cy="12306300"/>
            </a:xfrm>
            <a:custGeom>
              <a:avLst/>
              <a:gdLst>
                <a:gd name="T0" fmla="*/ 5435 w 5565"/>
                <a:gd name="T1" fmla="*/ 7752 h 7752"/>
                <a:gd name="T2" fmla="*/ 5565 w 5565"/>
                <a:gd name="T3" fmla="*/ 884 h 7752"/>
                <a:gd name="T4" fmla="*/ 151 w 5565"/>
                <a:gd name="T5" fmla="*/ 0 h 7752"/>
                <a:gd name="T6" fmla="*/ 0 w 5565"/>
                <a:gd name="T7" fmla="*/ 6684 h 7752"/>
                <a:gd name="T8" fmla="*/ 5435 w 5565"/>
                <a:gd name="T9" fmla="*/ 7752 h 7752"/>
              </a:gdLst>
              <a:ahLst/>
              <a:cxnLst>
                <a:cxn ang="0">
                  <a:pos x="T0" y="T1"/>
                </a:cxn>
                <a:cxn ang="0">
                  <a:pos x="T2" y="T3"/>
                </a:cxn>
                <a:cxn ang="0">
                  <a:pos x="T4" y="T5"/>
                </a:cxn>
                <a:cxn ang="0">
                  <a:pos x="T6" y="T7"/>
                </a:cxn>
                <a:cxn ang="0">
                  <a:pos x="T8" y="T9"/>
                </a:cxn>
              </a:cxnLst>
              <a:rect l="0" t="0" r="r" b="b"/>
              <a:pathLst>
                <a:path w="5565" h="7752">
                  <a:moveTo>
                    <a:pt x="5435" y="7752"/>
                  </a:moveTo>
                  <a:lnTo>
                    <a:pt x="5565" y="884"/>
                  </a:lnTo>
                  <a:lnTo>
                    <a:pt x="151" y="0"/>
                  </a:lnTo>
                  <a:lnTo>
                    <a:pt x="0" y="6684"/>
                  </a:lnTo>
                  <a:lnTo>
                    <a:pt x="5435" y="7752"/>
                  </a:lnTo>
                  <a:close/>
                </a:path>
              </a:pathLst>
            </a:custGeom>
            <a:solidFill>
              <a:srgbClr val="C3B1A0"/>
            </a:solidFill>
            <a:ln>
              <a:noFill/>
            </a:ln>
            <a:extLst/>
          </p:spPr>
          <p:txBody>
            <a:bodyPr/>
            <a:lstStyle/>
            <a:p>
              <a:pPr>
                <a:defRPr/>
              </a:pPr>
              <a:endParaRPr lang="id-ID">
                <a:solidFill>
                  <a:prstClr val="black"/>
                </a:solidFill>
                <a:cs typeface="Arial" pitchFamily="34" charset="0"/>
              </a:endParaRPr>
            </a:p>
          </p:txBody>
        </p:sp>
        <p:sp>
          <p:nvSpPr>
            <p:cNvPr id="33" name="Freeform 33">
              <a:extLst>
                <a:ext uri="{FF2B5EF4-FFF2-40B4-BE49-F238E27FC236}"/>
              </a:extLst>
            </p:cNvPr>
            <p:cNvSpPr>
              <a:spLocks/>
            </p:cNvSpPr>
            <p:nvPr/>
          </p:nvSpPr>
          <p:spPr bwMode="auto">
            <a:xfrm>
              <a:off x="21893213" y="5595938"/>
              <a:ext cx="8113712" cy="12542837"/>
            </a:xfrm>
            <a:custGeom>
              <a:avLst/>
              <a:gdLst>
                <a:gd name="T0" fmla="*/ 4832 w 5111"/>
                <a:gd name="T1" fmla="*/ 0 h 7901"/>
                <a:gd name="T2" fmla="*/ 23 w 5111"/>
                <a:gd name="T3" fmla="*/ 1033 h 7901"/>
                <a:gd name="T4" fmla="*/ 0 w 5111"/>
                <a:gd name="T5" fmla="*/ 7901 h 7901"/>
                <a:gd name="T6" fmla="*/ 5111 w 5111"/>
                <a:gd name="T7" fmla="*/ 5857 h 7901"/>
                <a:gd name="T8" fmla="*/ 4832 w 5111"/>
                <a:gd name="T9" fmla="*/ 0 h 7901"/>
              </a:gdLst>
              <a:ahLst/>
              <a:cxnLst>
                <a:cxn ang="0">
                  <a:pos x="T0" y="T1"/>
                </a:cxn>
                <a:cxn ang="0">
                  <a:pos x="T2" y="T3"/>
                </a:cxn>
                <a:cxn ang="0">
                  <a:pos x="T4" y="T5"/>
                </a:cxn>
                <a:cxn ang="0">
                  <a:pos x="T6" y="T7"/>
                </a:cxn>
                <a:cxn ang="0">
                  <a:pos x="T8" y="T9"/>
                </a:cxn>
              </a:cxnLst>
              <a:rect l="0" t="0" r="r" b="b"/>
              <a:pathLst>
                <a:path w="5111" h="7901">
                  <a:moveTo>
                    <a:pt x="4832" y="0"/>
                  </a:moveTo>
                  <a:lnTo>
                    <a:pt x="23" y="1033"/>
                  </a:lnTo>
                  <a:lnTo>
                    <a:pt x="0" y="7901"/>
                  </a:lnTo>
                  <a:lnTo>
                    <a:pt x="5111" y="5857"/>
                  </a:lnTo>
                  <a:lnTo>
                    <a:pt x="4832" y="0"/>
                  </a:lnTo>
                  <a:close/>
                </a:path>
              </a:pathLst>
            </a:custGeom>
            <a:solidFill>
              <a:srgbClr val="A48A70"/>
            </a:solidFill>
            <a:ln>
              <a:noFill/>
            </a:ln>
            <a:extLst/>
          </p:spPr>
          <p:txBody>
            <a:bodyPr/>
            <a:lstStyle/>
            <a:p>
              <a:pPr>
                <a:defRPr/>
              </a:pPr>
              <a:endParaRPr lang="id-ID">
                <a:solidFill>
                  <a:prstClr val="black"/>
                </a:solidFill>
                <a:cs typeface="Arial" pitchFamily="34" charset="0"/>
              </a:endParaRPr>
            </a:p>
          </p:txBody>
        </p:sp>
        <p:sp>
          <p:nvSpPr>
            <p:cNvPr id="34" name="Freeform 34">
              <a:extLst>
                <a:ext uri="{FF2B5EF4-FFF2-40B4-BE49-F238E27FC236}"/>
              </a:extLst>
            </p:cNvPr>
            <p:cNvSpPr>
              <a:spLocks/>
            </p:cNvSpPr>
            <p:nvPr/>
          </p:nvSpPr>
          <p:spPr bwMode="auto">
            <a:xfrm>
              <a:off x="14582775" y="8023225"/>
              <a:ext cx="5637212" cy="3940175"/>
            </a:xfrm>
            <a:custGeom>
              <a:avLst/>
              <a:gdLst>
                <a:gd name="T0" fmla="*/ 104 w 3551"/>
                <a:gd name="T1" fmla="*/ 0 h 2482"/>
                <a:gd name="T2" fmla="*/ 3551 w 3551"/>
                <a:gd name="T3" fmla="*/ 518 h 2482"/>
                <a:gd name="T4" fmla="*/ 3518 w 3551"/>
                <a:gd name="T5" fmla="*/ 2482 h 2482"/>
                <a:gd name="T6" fmla="*/ 0 w 3551"/>
                <a:gd name="T7" fmla="*/ 1896 h 2482"/>
                <a:gd name="T8" fmla="*/ 104 w 3551"/>
                <a:gd name="T9" fmla="*/ 0 h 2482"/>
              </a:gdLst>
              <a:ahLst/>
              <a:cxnLst>
                <a:cxn ang="0">
                  <a:pos x="T0" y="T1"/>
                </a:cxn>
                <a:cxn ang="0">
                  <a:pos x="T2" y="T3"/>
                </a:cxn>
                <a:cxn ang="0">
                  <a:pos x="T4" y="T5"/>
                </a:cxn>
                <a:cxn ang="0">
                  <a:pos x="T6" y="T7"/>
                </a:cxn>
                <a:cxn ang="0">
                  <a:pos x="T8" y="T9"/>
                </a:cxn>
              </a:cxnLst>
              <a:rect l="0" t="0" r="r" b="b"/>
              <a:pathLst>
                <a:path w="3551" h="2482">
                  <a:moveTo>
                    <a:pt x="104" y="0"/>
                  </a:moveTo>
                  <a:lnTo>
                    <a:pt x="3551" y="518"/>
                  </a:lnTo>
                  <a:lnTo>
                    <a:pt x="3518" y="2482"/>
                  </a:lnTo>
                  <a:lnTo>
                    <a:pt x="0" y="1896"/>
                  </a:lnTo>
                  <a:lnTo>
                    <a:pt x="104" y="0"/>
                  </a:lnTo>
                  <a:close/>
                </a:path>
              </a:pathLst>
            </a:custGeom>
            <a:solidFill>
              <a:srgbClr val="E1D8CF"/>
            </a:solidFill>
            <a:ln>
              <a:noFill/>
            </a:ln>
            <a:extLst/>
          </p:spPr>
          <p:txBody>
            <a:bodyPr/>
            <a:lstStyle/>
            <a:p>
              <a:pPr>
                <a:defRPr/>
              </a:pPr>
              <a:endParaRPr lang="id-ID">
                <a:solidFill>
                  <a:prstClr val="black"/>
                </a:solidFill>
                <a:cs typeface="Arial" pitchFamily="34" charset="0"/>
              </a:endParaRPr>
            </a:p>
          </p:txBody>
        </p:sp>
        <p:sp>
          <p:nvSpPr>
            <p:cNvPr id="35" name="Freeform 35">
              <a:extLst>
                <a:ext uri="{FF2B5EF4-FFF2-40B4-BE49-F238E27FC236}"/>
              </a:extLst>
            </p:cNvPr>
            <p:cNvSpPr>
              <a:spLocks/>
            </p:cNvSpPr>
            <p:nvPr/>
          </p:nvSpPr>
          <p:spPr bwMode="auto">
            <a:xfrm>
              <a:off x="28055888" y="8551863"/>
              <a:ext cx="10714037" cy="2109787"/>
            </a:xfrm>
            <a:custGeom>
              <a:avLst/>
              <a:gdLst>
                <a:gd name="T0" fmla="*/ 3341 w 6749"/>
                <a:gd name="T1" fmla="*/ 0 h 1329"/>
                <a:gd name="T2" fmla="*/ 6749 w 6749"/>
                <a:gd name="T3" fmla="*/ 646 h 1329"/>
                <a:gd name="T4" fmla="*/ 3542 w 6749"/>
                <a:gd name="T5" fmla="*/ 1329 h 1329"/>
                <a:gd name="T6" fmla="*/ 0 w 6749"/>
                <a:gd name="T7" fmla="*/ 778 h 1329"/>
                <a:gd name="T8" fmla="*/ 3341 w 6749"/>
                <a:gd name="T9" fmla="*/ 0 h 1329"/>
              </a:gdLst>
              <a:ahLst/>
              <a:cxnLst>
                <a:cxn ang="0">
                  <a:pos x="T0" y="T1"/>
                </a:cxn>
                <a:cxn ang="0">
                  <a:pos x="T2" y="T3"/>
                </a:cxn>
                <a:cxn ang="0">
                  <a:pos x="T4" y="T5"/>
                </a:cxn>
                <a:cxn ang="0">
                  <a:pos x="T6" y="T7"/>
                </a:cxn>
                <a:cxn ang="0">
                  <a:pos x="T8" y="T9"/>
                </a:cxn>
              </a:cxnLst>
              <a:rect l="0" t="0" r="r" b="b"/>
              <a:pathLst>
                <a:path w="6749" h="1329">
                  <a:moveTo>
                    <a:pt x="3341" y="0"/>
                  </a:moveTo>
                  <a:lnTo>
                    <a:pt x="6749" y="646"/>
                  </a:lnTo>
                  <a:lnTo>
                    <a:pt x="3542" y="1329"/>
                  </a:lnTo>
                  <a:lnTo>
                    <a:pt x="0" y="778"/>
                  </a:lnTo>
                  <a:lnTo>
                    <a:pt x="3341" y="0"/>
                  </a:lnTo>
                  <a:close/>
                </a:path>
              </a:pathLst>
            </a:custGeom>
            <a:solidFill>
              <a:srgbClr val="B49373"/>
            </a:solidFill>
            <a:ln>
              <a:noFill/>
            </a:ln>
            <a:extLst/>
          </p:spPr>
          <p:txBody>
            <a:bodyPr/>
            <a:lstStyle/>
            <a:p>
              <a:pPr>
                <a:defRPr/>
              </a:pPr>
              <a:endParaRPr lang="id-ID">
                <a:solidFill>
                  <a:prstClr val="black"/>
                </a:solidFill>
                <a:cs typeface="Arial" pitchFamily="34" charset="0"/>
              </a:endParaRPr>
            </a:p>
          </p:txBody>
        </p:sp>
        <p:sp>
          <p:nvSpPr>
            <p:cNvPr id="36" name="Freeform 36">
              <a:extLst>
                <a:ext uri="{FF2B5EF4-FFF2-40B4-BE49-F238E27FC236}"/>
              </a:extLst>
            </p:cNvPr>
            <p:cNvSpPr>
              <a:spLocks/>
            </p:cNvSpPr>
            <p:nvPr/>
          </p:nvSpPr>
          <p:spPr bwMode="auto">
            <a:xfrm>
              <a:off x="27951113" y="9731375"/>
              <a:ext cx="5837237" cy="8129587"/>
            </a:xfrm>
            <a:custGeom>
              <a:avLst/>
              <a:gdLst>
                <a:gd name="T0" fmla="*/ 3592 w 3677"/>
                <a:gd name="T1" fmla="*/ 5121 h 5121"/>
                <a:gd name="T2" fmla="*/ 3677 w 3677"/>
                <a:gd name="T3" fmla="*/ 586 h 5121"/>
                <a:gd name="T4" fmla="*/ 102 w 3677"/>
                <a:gd name="T5" fmla="*/ 0 h 5121"/>
                <a:gd name="T6" fmla="*/ 0 w 3677"/>
                <a:gd name="T7" fmla="*/ 4414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6"/>
                  </a:lnTo>
                  <a:lnTo>
                    <a:pt x="102" y="0"/>
                  </a:lnTo>
                  <a:lnTo>
                    <a:pt x="0" y="4414"/>
                  </a:lnTo>
                  <a:lnTo>
                    <a:pt x="3592" y="5121"/>
                  </a:lnTo>
                  <a:close/>
                </a:path>
              </a:pathLst>
            </a:custGeom>
            <a:solidFill>
              <a:srgbClr val="683C11"/>
            </a:solidFill>
            <a:ln>
              <a:noFill/>
            </a:ln>
            <a:extLst/>
          </p:spPr>
          <p:txBody>
            <a:bodyPr/>
            <a:lstStyle/>
            <a:p>
              <a:pPr>
                <a:defRPr/>
              </a:pPr>
              <a:endParaRPr lang="id-ID">
                <a:solidFill>
                  <a:prstClr val="black"/>
                </a:solidFill>
                <a:cs typeface="Arial" pitchFamily="34" charset="0"/>
              </a:endParaRPr>
            </a:p>
          </p:txBody>
        </p:sp>
        <p:sp>
          <p:nvSpPr>
            <p:cNvPr id="37" name="Freeform 37">
              <a:extLst>
                <a:ext uri="{FF2B5EF4-FFF2-40B4-BE49-F238E27FC236}"/>
              </a:extLst>
            </p:cNvPr>
            <p:cNvSpPr>
              <a:spLocks/>
            </p:cNvSpPr>
            <p:nvPr/>
          </p:nvSpPr>
          <p:spPr bwMode="auto">
            <a:xfrm>
              <a:off x="33653413" y="9577388"/>
              <a:ext cx="5359400" cy="8283575"/>
            </a:xfrm>
            <a:custGeom>
              <a:avLst/>
              <a:gdLst>
                <a:gd name="T0" fmla="*/ 3192 w 3376"/>
                <a:gd name="T1" fmla="*/ 0 h 5218"/>
                <a:gd name="T2" fmla="*/ 16 w 3376"/>
                <a:gd name="T3" fmla="*/ 683 h 5218"/>
                <a:gd name="T4" fmla="*/ 0 w 3376"/>
                <a:gd name="T5" fmla="*/ 5218 h 5218"/>
                <a:gd name="T6" fmla="*/ 3376 w 3376"/>
                <a:gd name="T7" fmla="*/ 3869 h 5218"/>
                <a:gd name="T8" fmla="*/ 3192 w 3376"/>
                <a:gd name="T9" fmla="*/ 0 h 5218"/>
              </a:gdLst>
              <a:ahLst/>
              <a:cxnLst>
                <a:cxn ang="0">
                  <a:pos x="T0" y="T1"/>
                </a:cxn>
                <a:cxn ang="0">
                  <a:pos x="T2" y="T3"/>
                </a:cxn>
                <a:cxn ang="0">
                  <a:pos x="T4" y="T5"/>
                </a:cxn>
                <a:cxn ang="0">
                  <a:pos x="T6" y="T7"/>
                </a:cxn>
                <a:cxn ang="0">
                  <a:pos x="T8" y="T9"/>
                </a:cxn>
              </a:cxnLst>
              <a:rect l="0" t="0" r="r" b="b"/>
              <a:pathLst>
                <a:path w="3376" h="5218">
                  <a:moveTo>
                    <a:pt x="3192" y="0"/>
                  </a:moveTo>
                  <a:lnTo>
                    <a:pt x="16" y="683"/>
                  </a:lnTo>
                  <a:lnTo>
                    <a:pt x="0" y="5218"/>
                  </a:lnTo>
                  <a:lnTo>
                    <a:pt x="3376" y="3869"/>
                  </a:lnTo>
                  <a:lnTo>
                    <a:pt x="3192" y="0"/>
                  </a:lnTo>
                  <a:close/>
                </a:path>
              </a:pathLst>
            </a:custGeom>
            <a:solidFill>
              <a:srgbClr val="824B15"/>
            </a:solidFill>
            <a:ln>
              <a:noFill/>
            </a:ln>
            <a:extLst/>
          </p:spPr>
          <p:txBody>
            <a:bodyPr/>
            <a:lstStyle/>
            <a:p>
              <a:pPr>
                <a:defRPr/>
              </a:pPr>
              <a:endParaRPr lang="id-ID">
                <a:solidFill>
                  <a:prstClr val="black"/>
                </a:solidFill>
                <a:cs typeface="Arial" pitchFamily="34" charset="0"/>
              </a:endParaRPr>
            </a:p>
          </p:txBody>
        </p:sp>
        <p:sp>
          <p:nvSpPr>
            <p:cNvPr id="38" name="Freeform 38">
              <a:extLst>
                <a:ext uri="{FF2B5EF4-FFF2-40B4-BE49-F238E27FC236}"/>
              </a:extLst>
            </p:cNvPr>
            <p:cNvSpPr>
              <a:spLocks/>
            </p:cNvSpPr>
            <p:nvPr/>
          </p:nvSpPr>
          <p:spPr bwMode="auto">
            <a:xfrm>
              <a:off x="34342388" y="11801475"/>
              <a:ext cx="3725862" cy="3665537"/>
            </a:xfrm>
            <a:custGeom>
              <a:avLst/>
              <a:gdLst>
                <a:gd name="T0" fmla="*/ 0 w 2347"/>
                <a:gd name="T1" fmla="*/ 518 h 2309"/>
                <a:gd name="T2" fmla="*/ 71 w 2347"/>
                <a:gd name="T3" fmla="*/ 2309 h 2309"/>
                <a:gd name="T4" fmla="*/ 2347 w 2347"/>
                <a:gd name="T5" fmla="*/ 1794 h 2309"/>
                <a:gd name="T6" fmla="*/ 2174 w 2347"/>
                <a:gd name="T7" fmla="*/ 0 h 2309"/>
                <a:gd name="T8" fmla="*/ 0 w 2347"/>
                <a:gd name="T9" fmla="*/ 518 h 2309"/>
              </a:gdLst>
              <a:ahLst/>
              <a:cxnLst>
                <a:cxn ang="0">
                  <a:pos x="T0" y="T1"/>
                </a:cxn>
                <a:cxn ang="0">
                  <a:pos x="T2" y="T3"/>
                </a:cxn>
                <a:cxn ang="0">
                  <a:pos x="T4" y="T5"/>
                </a:cxn>
                <a:cxn ang="0">
                  <a:pos x="T6" y="T7"/>
                </a:cxn>
                <a:cxn ang="0">
                  <a:pos x="T8" y="T9"/>
                </a:cxn>
              </a:cxnLst>
              <a:rect l="0" t="0" r="r" b="b"/>
              <a:pathLst>
                <a:path w="2347" h="2309">
                  <a:moveTo>
                    <a:pt x="0" y="518"/>
                  </a:moveTo>
                  <a:lnTo>
                    <a:pt x="71" y="2309"/>
                  </a:lnTo>
                  <a:lnTo>
                    <a:pt x="2347" y="1794"/>
                  </a:lnTo>
                  <a:lnTo>
                    <a:pt x="2174" y="0"/>
                  </a:lnTo>
                  <a:lnTo>
                    <a:pt x="0" y="518"/>
                  </a:lnTo>
                  <a:close/>
                </a:path>
              </a:pathLst>
            </a:custGeom>
            <a:solidFill>
              <a:srgbClr val="866341"/>
            </a:solidFill>
            <a:ln>
              <a:noFill/>
            </a:ln>
            <a:extLst/>
          </p:spPr>
          <p:txBody>
            <a:bodyPr/>
            <a:lstStyle/>
            <a:p>
              <a:pPr>
                <a:defRPr/>
              </a:pPr>
              <a:endParaRPr lang="id-ID">
                <a:solidFill>
                  <a:prstClr val="black"/>
                </a:solidFill>
                <a:cs typeface="Arial" pitchFamily="34" charset="0"/>
              </a:endParaRPr>
            </a:p>
          </p:txBody>
        </p:sp>
        <p:sp>
          <p:nvSpPr>
            <p:cNvPr id="39" name="Freeform 39">
              <a:extLst>
                <a:ext uri="{FF2B5EF4-FFF2-40B4-BE49-F238E27FC236}"/>
              </a:extLst>
            </p:cNvPr>
            <p:cNvSpPr>
              <a:spLocks/>
            </p:cNvSpPr>
            <p:nvPr/>
          </p:nvSpPr>
          <p:spPr bwMode="auto">
            <a:xfrm>
              <a:off x="27882850" y="9731375"/>
              <a:ext cx="5751512" cy="8148637"/>
            </a:xfrm>
            <a:custGeom>
              <a:avLst/>
              <a:gdLst>
                <a:gd name="T0" fmla="*/ 1533 w 1533"/>
                <a:gd name="T1" fmla="*/ 2172 h 2172"/>
                <a:gd name="T2" fmla="*/ 0 w 1533"/>
                <a:gd name="T3" fmla="*/ 1865 h 2172"/>
                <a:gd name="T4" fmla="*/ 61 w 1533"/>
                <a:gd name="T5" fmla="*/ 0 h 2172"/>
                <a:gd name="T6" fmla="*/ 453 w 1533"/>
                <a:gd name="T7" fmla="*/ 1471 h 2172"/>
                <a:gd name="T8" fmla="*/ 1533 w 1533"/>
                <a:gd name="T9" fmla="*/ 2172 h 2172"/>
              </a:gdLst>
              <a:ahLst/>
              <a:cxnLst>
                <a:cxn ang="0">
                  <a:pos x="T0" y="T1"/>
                </a:cxn>
                <a:cxn ang="0">
                  <a:pos x="T2" y="T3"/>
                </a:cxn>
                <a:cxn ang="0">
                  <a:pos x="T4" y="T5"/>
                </a:cxn>
                <a:cxn ang="0">
                  <a:pos x="T6" y="T7"/>
                </a:cxn>
                <a:cxn ang="0">
                  <a:pos x="T8" y="T9"/>
                </a:cxn>
              </a:cxnLst>
              <a:rect l="0" t="0" r="r" b="b"/>
              <a:pathLst>
                <a:path w="1533" h="2172">
                  <a:moveTo>
                    <a:pt x="1533" y="2172"/>
                  </a:moveTo>
                  <a:cubicBezTo>
                    <a:pt x="0" y="1865"/>
                    <a:pt x="0" y="1865"/>
                    <a:pt x="0" y="1865"/>
                  </a:cubicBezTo>
                  <a:cubicBezTo>
                    <a:pt x="61" y="0"/>
                    <a:pt x="61" y="0"/>
                    <a:pt x="61" y="0"/>
                  </a:cubicBezTo>
                  <a:cubicBezTo>
                    <a:pt x="61" y="0"/>
                    <a:pt x="117" y="946"/>
                    <a:pt x="453" y="1471"/>
                  </a:cubicBezTo>
                  <a:cubicBezTo>
                    <a:pt x="788" y="1996"/>
                    <a:pt x="1533" y="2172"/>
                    <a:pt x="1533" y="2172"/>
                  </a:cubicBezTo>
                  <a:close/>
                </a:path>
              </a:pathLst>
            </a:custGeom>
            <a:solidFill>
              <a:srgbClr val="9B6F44"/>
            </a:solidFill>
            <a:ln>
              <a:noFill/>
            </a:ln>
            <a:extLst/>
          </p:spPr>
          <p:txBody>
            <a:bodyPr/>
            <a:lstStyle/>
            <a:p>
              <a:pPr>
                <a:defRPr/>
              </a:pPr>
              <a:endParaRPr lang="id-ID">
                <a:solidFill>
                  <a:prstClr val="black"/>
                </a:solidFill>
                <a:cs typeface="Arial" pitchFamily="34" charset="0"/>
              </a:endParaRPr>
            </a:p>
          </p:txBody>
        </p:sp>
      </p:grpSp>
      <p:sp>
        <p:nvSpPr>
          <p:cNvPr id="40" name="Oval 163">
            <a:extLst>
              <a:ext uri="{FF2B5EF4-FFF2-40B4-BE49-F238E27FC236}"/>
            </a:extLst>
          </p:cNvPr>
          <p:cNvSpPr/>
          <p:nvPr userDrawn="1"/>
        </p:nvSpPr>
        <p:spPr>
          <a:xfrm>
            <a:off x="2864647" y="2165350"/>
            <a:ext cx="282179" cy="376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1" name="Oval 166">
            <a:extLst>
              <a:ext uri="{FF2B5EF4-FFF2-40B4-BE49-F238E27FC236}"/>
            </a:extLst>
          </p:cNvPr>
          <p:cNvSpPr/>
          <p:nvPr userDrawn="1"/>
        </p:nvSpPr>
        <p:spPr>
          <a:xfrm>
            <a:off x="2864647" y="3486150"/>
            <a:ext cx="282179" cy="3762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2" name="Oval 167">
            <a:extLst>
              <a:ext uri="{FF2B5EF4-FFF2-40B4-BE49-F238E27FC236}"/>
            </a:extLst>
          </p:cNvPr>
          <p:cNvSpPr/>
          <p:nvPr userDrawn="1"/>
        </p:nvSpPr>
        <p:spPr>
          <a:xfrm>
            <a:off x="2864647" y="4887920"/>
            <a:ext cx="282179" cy="3762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3" name="Oval 168">
            <a:extLst>
              <a:ext uri="{FF2B5EF4-FFF2-40B4-BE49-F238E27FC236}"/>
            </a:extLst>
          </p:cNvPr>
          <p:cNvSpPr/>
          <p:nvPr userDrawn="1"/>
        </p:nvSpPr>
        <p:spPr>
          <a:xfrm>
            <a:off x="6013848" y="3486150"/>
            <a:ext cx="282178" cy="3762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4" name="Oval 169">
            <a:extLst>
              <a:ext uri="{FF2B5EF4-FFF2-40B4-BE49-F238E27FC236}"/>
            </a:extLst>
          </p:cNvPr>
          <p:cNvSpPr/>
          <p:nvPr userDrawn="1"/>
        </p:nvSpPr>
        <p:spPr>
          <a:xfrm>
            <a:off x="6013848" y="4887920"/>
            <a:ext cx="282178" cy="3762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5" name="Oval 171">
            <a:extLst>
              <a:ext uri="{FF2B5EF4-FFF2-40B4-BE49-F238E27FC236}"/>
            </a:extLst>
          </p:cNvPr>
          <p:cNvSpPr/>
          <p:nvPr userDrawn="1"/>
        </p:nvSpPr>
        <p:spPr>
          <a:xfrm>
            <a:off x="6013848" y="2165350"/>
            <a:ext cx="282178" cy="3762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rm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 name="Metin Yer Tutucusu 8"/>
          <p:cNvSpPr>
            <a:spLocks noGrp="1"/>
          </p:cNvSpPr>
          <p:nvPr>
            <p:ph type="body" sz="quarter" idx="12"/>
          </p:nvPr>
        </p:nvSpPr>
        <p:spPr>
          <a:xfrm>
            <a:off x="3192069" y="21129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3" name="Metin Yer Tutucusu 8"/>
          <p:cNvSpPr>
            <a:spLocks noGrp="1"/>
          </p:cNvSpPr>
          <p:nvPr>
            <p:ph type="body" sz="quarter" idx="13"/>
          </p:nvPr>
        </p:nvSpPr>
        <p:spPr>
          <a:xfrm>
            <a:off x="6392469" y="21129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4" name="Metin Yer Tutucusu 8"/>
          <p:cNvSpPr>
            <a:spLocks noGrp="1"/>
          </p:cNvSpPr>
          <p:nvPr>
            <p:ph type="body" sz="quarter" idx="14"/>
          </p:nvPr>
        </p:nvSpPr>
        <p:spPr>
          <a:xfrm>
            <a:off x="3192069" y="34900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5" name="Metin Yer Tutucusu 8"/>
          <p:cNvSpPr>
            <a:spLocks noGrp="1"/>
          </p:cNvSpPr>
          <p:nvPr>
            <p:ph type="body" sz="quarter" idx="15"/>
          </p:nvPr>
        </p:nvSpPr>
        <p:spPr>
          <a:xfrm>
            <a:off x="6392469" y="34900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6" name="Metin Yer Tutucusu 8"/>
          <p:cNvSpPr>
            <a:spLocks noGrp="1"/>
          </p:cNvSpPr>
          <p:nvPr>
            <p:ph type="body" sz="quarter" idx="16"/>
          </p:nvPr>
        </p:nvSpPr>
        <p:spPr>
          <a:xfrm>
            <a:off x="3192069" y="4887489"/>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7" name="Metin Yer Tutucusu 8"/>
          <p:cNvSpPr>
            <a:spLocks noGrp="1"/>
          </p:cNvSpPr>
          <p:nvPr>
            <p:ph type="body" sz="quarter" idx="17"/>
          </p:nvPr>
        </p:nvSpPr>
        <p:spPr>
          <a:xfrm>
            <a:off x="6392469" y="4887489"/>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Tree>
    <p:extLst>
      <p:ext uri="{BB962C8B-B14F-4D97-AF65-F5344CB8AC3E}">
        <p14:creationId xmlns:p14="http://schemas.microsoft.com/office/powerpoint/2010/main" val="36423949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maddeli - 5 li">
    <p:spTree>
      <p:nvGrpSpPr>
        <p:cNvPr id="1" name=""/>
        <p:cNvGrpSpPr/>
        <p:nvPr/>
      </p:nvGrpSpPr>
      <p:grpSpPr>
        <a:xfrm>
          <a:off x="0" y="0"/>
          <a:ext cx="0" cy="0"/>
          <a:chOff x="0" y="0"/>
          <a:chExt cx="0" cy="0"/>
        </a:xfrm>
      </p:grpSpPr>
      <p:sp>
        <p:nvSpPr>
          <p:cNvPr id="11"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98915366-1056-43FB-875C-5AC10A384598}"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14" name="Freeform 13">
            <a:extLst>
              <a:ext uri="{FF2B5EF4-FFF2-40B4-BE49-F238E27FC236}"/>
            </a:extLst>
          </p:cNvPr>
          <p:cNvSpPr>
            <a:spLocks/>
          </p:cNvSpPr>
          <p:nvPr userDrawn="1"/>
        </p:nvSpPr>
        <p:spPr bwMode="auto">
          <a:xfrm>
            <a:off x="7623573" y="4497395"/>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5" name="Freeform 14">
            <a:extLst>
              <a:ext uri="{FF2B5EF4-FFF2-40B4-BE49-F238E27FC236}"/>
            </a:extLst>
          </p:cNvPr>
          <p:cNvSpPr>
            <a:spLocks noEditPoints="1"/>
          </p:cNvSpPr>
          <p:nvPr userDrawn="1"/>
        </p:nvSpPr>
        <p:spPr bwMode="auto">
          <a:xfrm>
            <a:off x="6097195" y="3475045"/>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6" name="Freeform 15">
            <a:extLst>
              <a:ext uri="{FF2B5EF4-FFF2-40B4-BE49-F238E27FC236}"/>
            </a:extLst>
          </p:cNvPr>
          <p:cNvSpPr>
            <a:spLocks/>
          </p:cNvSpPr>
          <p:nvPr userDrawn="1"/>
        </p:nvSpPr>
        <p:spPr bwMode="auto">
          <a:xfrm>
            <a:off x="4574382" y="4083057"/>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7" name="Freeform 16">
            <a:extLst>
              <a:ext uri="{FF2B5EF4-FFF2-40B4-BE49-F238E27FC236}"/>
            </a:extLst>
          </p:cNvPr>
          <p:cNvSpPr>
            <a:spLocks/>
          </p:cNvSpPr>
          <p:nvPr userDrawn="1"/>
        </p:nvSpPr>
        <p:spPr bwMode="auto">
          <a:xfrm>
            <a:off x="3052765"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8" name="Freeform 17">
            <a:extLst>
              <a:ext uri="{FF2B5EF4-FFF2-40B4-BE49-F238E27FC236}"/>
            </a:extLst>
          </p:cNvPr>
          <p:cNvSpPr>
            <a:spLocks/>
          </p:cNvSpPr>
          <p:nvPr userDrawn="1"/>
        </p:nvSpPr>
        <p:spPr bwMode="auto">
          <a:xfrm>
            <a:off x="1526385"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9" name="Freeform 18">
            <a:extLst>
              <a:ext uri="{FF2B5EF4-FFF2-40B4-BE49-F238E27FC236}"/>
            </a:extLst>
          </p:cNvPr>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20" name="Rectangle 89">
            <a:extLst>
              <a:ext uri="{FF2B5EF4-FFF2-40B4-BE49-F238E27FC236}"/>
            </a:extLst>
          </p:cNvPr>
          <p:cNvSpPr/>
          <p:nvPr userDrawn="1"/>
        </p:nvSpPr>
        <p:spPr>
          <a:xfrm>
            <a:off x="0" y="5954720"/>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grpSp>
        <p:nvGrpSpPr>
          <p:cNvPr id="21" name="Group 10">
            <a:extLst>
              <a:ext uri="{FF2B5EF4-FFF2-40B4-BE49-F238E27FC236}"/>
            </a:extLst>
          </p:cNvPr>
          <p:cNvGrpSpPr/>
          <p:nvPr userDrawn="1"/>
        </p:nvGrpSpPr>
        <p:grpSpPr>
          <a:xfrm>
            <a:off x="-1330423" y="2170301"/>
            <a:ext cx="3853352" cy="4016486"/>
            <a:chOff x="11174142" y="4046538"/>
            <a:chExt cx="29729383" cy="23240999"/>
          </a:xfrm>
          <a:effectLst>
            <a:outerShdw blurRad="228600" dir="18900000" sy="23000" kx="-1200000" algn="bl" rotWithShape="0">
              <a:prstClr val="black">
                <a:alpha val="15000"/>
              </a:prstClr>
            </a:outerShdw>
          </a:effectLst>
        </p:grpSpPr>
        <p:sp>
          <p:nvSpPr>
            <p:cNvPr id="22" name="Freeform 22">
              <a:extLst>
                <a:ext uri="{FF2B5EF4-FFF2-40B4-BE49-F238E27FC236}"/>
              </a:extLst>
            </p:cNvPr>
            <p:cNvSpPr>
              <a:spLocks/>
            </p:cNvSpPr>
            <p:nvPr/>
          </p:nvSpPr>
          <p:spPr bwMode="auto">
            <a:xfrm>
              <a:off x="15335250" y="12117388"/>
              <a:ext cx="25568275" cy="7102475"/>
            </a:xfrm>
            <a:custGeom>
              <a:avLst/>
              <a:gdLst>
                <a:gd name="T0" fmla="*/ 8162 w 16106"/>
                <a:gd name="T1" fmla="*/ 0 h 4474"/>
                <a:gd name="T2" fmla="*/ 16106 w 16106"/>
                <a:gd name="T3" fmla="*/ 1964 h 4474"/>
                <a:gd name="T4" fmla="*/ 8363 w 16106"/>
                <a:gd name="T5" fmla="*/ 4474 h 4474"/>
                <a:gd name="T6" fmla="*/ 0 w 16106"/>
                <a:gd name="T7" fmla="*/ 2094 h 4474"/>
                <a:gd name="T8" fmla="*/ 8162 w 16106"/>
                <a:gd name="T9" fmla="*/ 0 h 4474"/>
              </a:gdLst>
              <a:ahLst/>
              <a:cxnLst>
                <a:cxn ang="0">
                  <a:pos x="T0" y="T1"/>
                </a:cxn>
                <a:cxn ang="0">
                  <a:pos x="T2" y="T3"/>
                </a:cxn>
                <a:cxn ang="0">
                  <a:pos x="T4" y="T5"/>
                </a:cxn>
                <a:cxn ang="0">
                  <a:pos x="T6" y="T7"/>
                </a:cxn>
                <a:cxn ang="0">
                  <a:pos x="T8" y="T9"/>
                </a:cxn>
              </a:cxnLst>
              <a:rect l="0" t="0" r="r" b="b"/>
              <a:pathLst>
                <a:path w="16106" h="4474">
                  <a:moveTo>
                    <a:pt x="8162" y="0"/>
                  </a:moveTo>
                  <a:lnTo>
                    <a:pt x="16106" y="1964"/>
                  </a:lnTo>
                  <a:lnTo>
                    <a:pt x="8363" y="4474"/>
                  </a:lnTo>
                  <a:lnTo>
                    <a:pt x="0" y="2094"/>
                  </a:lnTo>
                  <a:lnTo>
                    <a:pt x="8162"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3" name="Freeform 23">
              <a:extLst>
                <a:ext uri="{FF2B5EF4-FFF2-40B4-BE49-F238E27FC236}"/>
              </a:extLst>
            </p:cNvPr>
            <p:cNvSpPr>
              <a:spLocks/>
            </p:cNvSpPr>
            <p:nvPr/>
          </p:nvSpPr>
          <p:spPr bwMode="auto">
            <a:xfrm>
              <a:off x="15335250" y="15373350"/>
              <a:ext cx="13301662" cy="11849100"/>
            </a:xfrm>
            <a:custGeom>
              <a:avLst/>
              <a:gdLst>
                <a:gd name="T0" fmla="*/ 8363 w 8379"/>
                <a:gd name="T1" fmla="*/ 2423 h 7464"/>
                <a:gd name="T2" fmla="*/ 8379 w 8379"/>
                <a:gd name="T3" fmla="*/ 7464 h 7464"/>
                <a:gd name="T4" fmla="*/ 0 w 8379"/>
                <a:gd name="T5" fmla="*/ 4365 h 7464"/>
                <a:gd name="T6" fmla="*/ 45 w 8379"/>
                <a:gd name="T7" fmla="*/ 0 h 7464"/>
                <a:gd name="T8" fmla="*/ 8363 w 8379"/>
                <a:gd name="T9" fmla="*/ 2423 h 7464"/>
              </a:gdLst>
              <a:ahLst/>
              <a:cxnLst>
                <a:cxn ang="0">
                  <a:pos x="T0" y="T1"/>
                </a:cxn>
                <a:cxn ang="0">
                  <a:pos x="T2" y="T3"/>
                </a:cxn>
                <a:cxn ang="0">
                  <a:pos x="T4" y="T5"/>
                </a:cxn>
                <a:cxn ang="0">
                  <a:pos x="T6" y="T7"/>
                </a:cxn>
                <a:cxn ang="0">
                  <a:pos x="T8" y="T9"/>
                </a:cxn>
              </a:cxnLst>
              <a:rect l="0" t="0" r="r" b="b"/>
              <a:pathLst>
                <a:path w="8379" h="7464">
                  <a:moveTo>
                    <a:pt x="8363" y="2423"/>
                  </a:moveTo>
                  <a:lnTo>
                    <a:pt x="8379" y="7464"/>
                  </a:lnTo>
                  <a:lnTo>
                    <a:pt x="0" y="4365"/>
                  </a:lnTo>
                  <a:lnTo>
                    <a:pt x="45" y="0"/>
                  </a:lnTo>
                  <a:lnTo>
                    <a:pt x="8363" y="2423"/>
                  </a:ln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4" name="Freeform 24">
              <a:extLst>
                <a:ext uri="{FF2B5EF4-FFF2-40B4-BE49-F238E27FC236}"/>
              </a:extLst>
            </p:cNvPr>
            <p:cNvSpPr>
              <a:spLocks/>
            </p:cNvSpPr>
            <p:nvPr/>
          </p:nvSpPr>
          <p:spPr bwMode="auto">
            <a:xfrm>
              <a:off x="28611513" y="15235238"/>
              <a:ext cx="12220575" cy="11987212"/>
            </a:xfrm>
            <a:custGeom>
              <a:avLst/>
              <a:gdLst>
                <a:gd name="T0" fmla="*/ 7698 w 7698"/>
                <a:gd name="T1" fmla="*/ 0 h 7551"/>
                <a:gd name="T2" fmla="*/ 7568 w 7698"/>
                <a:gd name="T3" fmla="*/ 5455 h 7551"/>
                <a:gd name="T4" fmla="*/ 16 w 7698"/>
                <a:gd name="T5" fmla="*/ 7551 h 7551"/>
                <a:gd name="T6" fmla="*/ 0 w 7698"/>
                <a:gd name="T7" fmla="*/ 2510 h 7551"/>
                <a:gd name="T8" fmla="*/ 7698 w 7698"/>
                <a:gd name="T9" fmla="*/ 0 h 7551"/>
              </a:gdLst>
              <a:ahLst/>
              <a:cxnLst>
                <a:cxn ang="0">
                  <a:pos x="T0" y="T1"/>
                </a:cxn>
                <a:cxn ang="0">
                  <a:pos x="T2" y="T3"/>
                </a:cxn>
                <a:cxn ang="0">
                  <a:pos x="T4" y="T5"/>
                </a:cxn>
                <a:cxn ang="0">
                  <a:pos x="T6" y="T7"/>
                </a:cxn>
                <a:cxn ang="0">
                  <a:pos x="T8" y="T9"/>
                </a:cxn>
              </a:cxnLst>
              <a:rect l="0" t="0" r="r" b="b"/>
              <a:pathLst>
                <a:path w="7698" h="7551">
                  <a:moveTo>
                    <a:pt x="7698" y="0"/>
                  </a:moveTo>
                  <a:lnTo>
                    <a:pt x="7568" y="5455"/>
                  </a:lnTo>
                  <a:lnTo>
                    <a:pt x="16" y="7551"/>
                  </a:lnTo>
                  <a:lnTo>
                    <a:pt x="0" y="2510"/>
                  </a:lnTo>
                  <a:lnTo>
                    <a:pt x="7698" y="0"/>
                  </a:lnTo>
                  <a:close/>
                </a:path>
              </a:pathLst>
            </a:custGeom>
            <a:solidFill>
              <a:srgbClr val="683C1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5" name="Freeform 25">
              <a:extLst>
                <a:ext uri="{FF2B5EF4-FFF2-40B4-BE49-F238E27FC236}"/>
              </a:extLst>
            </p:cNvPr>
            <p:cNvSpPr>
              <a:spLocks/>
            </p:cNvSpPr>
            <p:nvPr/>
          </p:nvSpPr>
          <p:spPr bwMode="auto">
            <a:xfrm>
              <a:off x="29908500" y="16727488"/>
              <a:ext cx="10072687" cy="6570662"/>
            </a:xfrm>
            <a:custGeom>
              <a:avLst/>
              <a:gdLst>
                <a:gd name="T0" fmla="*/ 0 w 6345"/>
                <a:gd name="T1" fmla="*/ 2243 h 4139"/>
                <a:gd name="T2" fmla="*/ 71 w 6345"/>
                <a:gd name="T3" fmla="*/ 4139 h 4139"/>
                <a:gd name="T4" fmla="*/ 6312 w 6345"/>
                <a:gd name="T5" fmla="*/ 2071 h 4139"/>
                <a:gd name="T6" fmla="*/ 6345 w 6345"/>
                <a:gd name="T7" fmla="*/ 0 h 4139"/>
                <a:gd name="T8" fmla="*/ 0 w 6345"/>
                <a:gd name="T9" fmla="*/ 2243 h 4139"/>
              </a:gdLst>
              <a:ahLst/>
              <a:cxnLst>
                <a:cxn ang="0">
                  <a:pos x="T0" y="T1"/>
                </a:cxn>
                <a:cxn ang="0">
                  <a:pos x="T2" y="T3"/>
                </a:cxn>
                <a:cxn ang="0">
                  <a:pos x="T4" y="T5"/>
                </a:cxn>
                <a:cxn ang="0">
                  <a:pos x="T6" y="T7"/>
                </a:cxn>
                <a:cxn ang="0">
                  <a:pos x="T8" y="T9"/>
                </a:cxn>
              </a:cxnLst>
              <a:rect l="0" t="0" r="r" b="b"/>
              <a:pathLst>
                <a:path w="6345" h="4139">
                  <a:moveTo>
                    <a:pt x="0" y="2243"/>
                  </a:moveTo>
                  <a:lnTo>
                    <a:pt x="71" y="4139"/>
                  </a:lnTo>
                  <a:lnTo>
                    <a:pt x="6312" y="2071"/>
                  </a:lnTo>
                  <a:lnTo>
                    <a:pt x="6345" y="0"/>
                  </a:lnTo>
                  <a:lnTo>
                    <a:pt x="0" y="2243"/>
                  </a:lnTo>
                  <a:close/>
                </a:path>
              </a:pathLst>
            </a:custGeom>
            <a:solidFill>
              <a:srgbClr val="4E2D0D"/>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6" name="Freeform 26">
              <a:extLst>
                <a:ext uri="{FF2B5EF4-FFF2-40B4-BE49-F238E27FC236}"/>
              </a:extLst>
            </p:cNvPr>
            <p:cNvSpPr>
              <a:spLocks/>
            </p:cNvSpPr>
            <p:nvPr/>
          </p:nvSpPr>
          <p:spPr bwMode="auto">
            <a:xfrm>
              <a:off x="20219988" y="19219863"/>
              <a:ext cx="8416925" cy="8002587"/>
            </a:xfrm>
            <a:custGeom>
              <a:avLst/>
              <a:gdLst>
                <a:gd name="T0" fmla="*/ 2237 w 2244"/>
                <a:gd name="T1" fmla="*/ 0 h 2133"/>
                <a:gd name="T2" fmla="*/ 2244 w 2244"/>
                <a:gd name="T3" fmla="*/ 2133 h 2133"/>
                <a:gd name="T4" fmla="*/ 0 w 2244"/>
                <a:gd name="T5" fmla="*/ 1306 h 2133"/>
                <a:gd name="T6" fmla="*/ 1562 w 2244"/>
                <a:gd name="T7" fmla="*/ 1335 h 2133"/>
                <a:gd name="T8" fmla="*/ 2237 w 2244"/>
                <a:gd name="T9" fmla="*/ 0 h 2133"/>
              </a:gdLst>
              <a:ahLst/>
              <a:cxnLst>
                <a:cxn ang="0">
                  <a:pos x="T0" y="T1"/>
                </a:cxn>
                <a:cxn ang="0">
                  <a:pos x="T2" y="T3"/>
                </a:cxn>
                <a:cxn ang="0">
                  <a:pos x="T4" y="T5"/>
                </a:cxn>
                <a:cxn ang="0">
                  <a:pos x="T6" y="T7"/>
                </a:cxn>
                <a:cxn ang="0">
                  <a:pos x="T8" y="T9"/>
                </a:cxn>
              </a:cxnLst>
              <a:rect l="0" t="0" r="r" b="b"/>
              <a:pathLst>
                <a:path w="2244" h="2133">
                  <a:moveTo>
                    <a:pt x="2237" y="0"/>
                  </a:moveTo>
                  <a:cubicBezTo>
                    <a:pt x="2244" y="2133"/>
                    <a:pt x="2244" y="2133"/>
                    <a:pt x="2244" y="2133"/>
                  </a:cubicBezTo>
                  <a:cubicBezTo>
                    <a:pt x="0" y="1306"/>
                    <a:pt x="0" y="1306"/>
                    <a:pt x="0" y="1306"/>
                  </a:cubicBezTo>
                  <a:cubicBezTo>
                    <a:pt x="0" y="1306"/>
                    <a:pt x="1139" y="1642"/>
                    <a:pt x="1562" y="1335"/>
                  </a:cubicBezTo>
                  <a:cubicBezTo>
                    <a:pt x="1985" y="1029"/>
                    <a:pt x="2237" y="0"/>
                    <a:pt x="2237" y="0"/>
                  </a:cubicBez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7" name="Freeform 27">
              <a:extLst>
                <a:ext uri="{FF2B5EF4-FFF2-40B4-BE49-F238E27FC236}"/>
              </a:extLst>
            </p:cNvPr>
            <p:cNvSpPr>
              <a:spLocks/>
            </p:cNvSpPr>
            <p:nvPr/>
          </p:nvSpPr>
          <p:spPr bwMode="auto">
            <a:xfrm>
              <a:off x="11278916" y="17980022"/>
              <a:ext cx="10714036" cy="2105021"/>
            </a:xfrm>
            <a:custGeom>
              <a:avLst/>
              <a:gdLst>
                <a:gd name="T0" fmla="*/ 3341 w 6749"/>
                <a:gd name="T1" fmla="*/ 0 h 1326"/>
                <a:gd name="T2" fmla="*/ 6749 w 6749"/>
                <a:gd name="T3" fmla="*/ 643 h 1326"/>
                <a:gd name="T4" fmla="*/ 3542 w 6749"/>
                <a:gd name="T5" fmla="*/ 1326 h 1326"/>
                <a:gd name="T6" fmla="*/ 0 w 6749"/>
                <a:gd name="T7" fmla="*/ 775 h 1326"/>
                <a:gd name="T8" fmla="*/ 3341 w 6749"/>
                <a:gd name="T9" fmla="*/ 0 h 1326"/>
              </a:gdLst>
              <a:ahLst/>
              <a:cxnLst>
                <a:cxn ang="0">
                  <a:pos x="T0" y="T1"/>
                </a:cxn>
                <a:cxn ang="0">
                  <a:pos x="T2" y="T3"/>
                </a:cxn>
                <a:cxn ang="0">
                  <a:pos x="T4" y="T5"/>
                </a:cxn>
                <a:cxn ang="0">
                  <a:pos x="T6" y="T7"/>
                </a:cxn>
                <a:cxn ang="0">
                  <a:pos x="T8" y="T9"/>
                </a:cxn>
              </a:cxnLst>
              <a:rect l="0" t="0" r="r" b="b"/>
              <a:pathLst>
                <a:path w="6749" h="1326">
                  <a:moveTo>
                    <a:pt x="3341" y="0"/>
                  </a:moveTo>
                  <a:lnTo>
                    <a:pt x="6749" y="643"/>
                  </a:lnTo>
                  <a:lnTo>
                    <a:pt x="3542" y="1326"/>
                  </a:lnTo>
                  <a:lnTo>
                    <a:pt x="0" y="775"/>
                  </a:lnTo>
                  <a:lnTo>
                    <a:pt x="3341"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8" name="Freeform 28">
              <a:extLst>
                <a:ext uri="{FF2B5EF4-FFF2-40B4-BE49-F238E27FC236}"/>
              </a:extLst>
            </p:cNvPr>
            <p:cNvSpPr>
              <a:spLocks/>
            </p:cNvSpPr>
            <p:nvPr/>
          </p:nvSpPr>
          <p:spPr bwMode="auto">
            <a:xfrm>
              <a:off x="11174142" y="19157949"/>
              <a:ext cx="5837235" cy="8129588"/>
            </a:xfrm>
            <a:custGeom>
              <a:avLst/>
              <a:gdLst>
                <a:gd name="T0" fmla="*/ 3592 w 3677"/>
                <a:gd name="T1" fmla="*/ 5121 h 5121"/>
                <a:gd name="T2" fmla="*/ 3677 w 3677"/>
                <a:gd name="T3" fmla="*/ 584 h 5121"/>
                <a:gd name="T4" fmla="*/ 102 w 3677"/>
                <a:gd name="T5" fmla="*/ 0 h 5121"/>
                <a:gd name="T6" fmla="*/ 0 w 3677"/>
                <a:gd name="T7" fmla="*/ 4415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4"/>
                  </a:lnTo>
                  <a:lnTo>
                    <a:pt x="102" y="0"/>
                  </a:lnTo>
                  <a:lnTo>
                    <a:pt x="0" y="4415"/>
                  </a:lnTo>
                  <a:lnTo>
                    <a:pt x="3592" y="5121"/>
                  </a:lnTo>
                  <a:close/>
                </a:path>
              </a:pathLst>
            </a:custGeom>
            <a:solidFill>
              <a:srgbClr val="824B15"/>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9" name="Freeform 29">
              <a:extLst>
                <a:ext uri="{FF2B5EF4-FFF2-40B4-BE49-F238E27FC236}"/>
              </a:extLst>
            </p:cNvPr>
            <p:cNvSpPr>
              <a:spLocks/>
            </p:cNvSpPr>
            <p:nvPr/>
          </p:nvSpPr>
          <p:spPr bwMode="auto">
            <a:xfrm>
              <a:off x="16876440" y="19000781"/>
              <a:ext cx="5359399" cy="8286749"/>
            </a:xfrm>
            <a:custGeom>
              <a:avLst/>
              <a:gdLst>
                <a:gd name="T0" fmla="*/ 3192 w 3376"/>
                <a:gd name="T1" fmla="*/ 0 h 5220"/>
                <a:gd name="T2" fmla="*/ 16 w 3376"/>
                <a:gd name="T3" fmla="*/ 683 h 5220"/>
                <a:gd name="T4" fmla="*/ 0 w 3376"/>
                <a:gd name="T5" fmla="*/ 5220 h 5220"/>
                <a:gd name="T6" fmla="*/ 3376 w 3376"/>
                <a:gd name="T7" fmla="*/ 3868 h 5220"/>
                <a:gd name="T8" fmla="*/ 3192 w 3376"/>
                <a:gd name="T9" fmla="*/ 0 h 5220"/>
              </a:gdLst>
              <a:ahLst/>
              <a:cxnLst>
                <a:cxn ang="0">
                  <a:pos x="T0" y="T1"/>
                </a:cxn>
                <a:cxn ang="0">
                  <a:pos x="T2" y="T3"/>
                </a:cxn>
                <a:cxn ang="0">
                  <a:pos x="T4" y="T5"/>
                </a:cxn>
                <a:cxn ang="0">
                  <a:pos x="T6" y="T7"/>
                </a:cxn>
                <a:cxn ang="0">
                  <a:pos x="T8" y="T9"/>
                </a:cxn>
              </a:cxnLst>
              <a:rect l="0" t="0" r="r" b="b"/>
              <a:pathLst>
                <a:path w="3376" h="5220">
                  <a:moveTo>
                    <a:pt x="3192" y="0"/>
                  </a:moveTo>
                  <a:lnTo>
                    <a:pt x="16" y="683"/>
                  </a:lnTo>
                  <a:lnTo>
                    <a:pt x="0" y="5220"/>
                  </a:lnTo>
                  <a:lnTo>
                    <a:pt x="3376" y="3868"/>
                  </a:lnTo>
                  <a:lnTo>
                    <a:pt x="3192" y="0"/>
                  </a:ln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0" name="Freeform 30">
              <a:extLst>
                <a:ext uri="{FF2B5EF4-FFF2-40B4-BE49-F238E27FC236}"/>
              </a:extLst>
            </p:cNvPr>
            <p:cNvSpPr>
              <a:spLocks/>
            </p:cNvSpPr>
            <p:nvPr/>
          </p:nvSpPr>
          <p:spPr bwMode="auto">
            <a:xfrm>
              <a:off x="11826601" y="20035833"/>
              <a:ext cx="4160840" cy="3173413"/>
            </a:xfrm>
            <a:custGeom>
              <a:avLst/>
              <a:gdLst>
                <a:gd name="T0" fmla="*/ 69 w 2621"/>
                <a:gd name="T1" fmla="*/ 0 h 1999"/>
                <a:gd name="T2" fmla="*/ 0 w 2621"/>
                <a:gd name="T3" fmla="*/ 1619 h 1999"/>
                <a:gd name="T4" fmla="*/ 2588 w 2621"/>
                <a:gd name="T5" fmla="*/ 1999 h 1999"/>
                <a:gd name="T6" fmla="*/ 2621 w 2621"/>
                <a:gd name="T7" fmla="*/ 378 h 1999"/>
                <a:gd name="T8" fmla="*/ 69 w 2621"/>
                <a:gd name="T9" fmla="*/ 0 h 1999"/>
              </a:gdLst>
              <a:ahLst/>
              <a:cxnLst>
                <a:cxn ang="0">
                  <a:pos x="T0" y="T1"/>
                </a:cxn>
                <a:cxn ang="0">
                  <a:pos x="T2" y="T3"/>
                </a:cxn>
                <a:cxn ang="0">
                  <a:pos x="T4" y="T5"/>
                </a:cxn>
                <a:cxn ang="0">
                  <a:pos x="T6" y="T7"/>
                </a:cxn>
                <a:cxn ang="0">
                  <a:pos x="T8" y="T9"/>
                </a:cxn>
              </a:cxnLst>
              <a:rect l="0" t="0" r="r" b="b"/>
              <a:pathLst>
                <a:path w="2621" h="1999">
                  <a:moveTo>
                    <a:pt x="69" y="0"/>
                  </a:moveTo>
                  <a:lnTo>
                    <a:pt x="0" y="1619"/>
                  </a:lnTo>
                  <a:lnTo>
                    <a:pt x="2588" y="1999"/>
                  </a:lnTo>
                  <a:lnTo>
                    <a:pt x="2621" y="378"/>
                  </a:lnTo>
                  <a:lnTo>
                    <a:pt x="69" y="0"/>
                  </a:ln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1" name="Freeform 31">
              <a:extLst>
                <a:ext uri="{FF2B5EF4-FFF2-40B4-BE49-F238E27FC236}"/>
              </a:extLst>
            </p:cNvPr>
            <p:cNvSpPr>
              <a:spLocks/>
            </p:cNvSpPr>
            <p:nvPr/>
          </p:nvSpPr>
          <p:spPr bwMode="auto">
            <a:xfrm>
              <a:off x="13422313" y="4046538"/>
              <a:ext cx="16216312" cy="3189287"/>
            </a:xfrm>
            <a:custGeom>
              <a:avLst/>
              <a:gdLst>
                <a:gd name="T0" fmla="*/ 5057 w 10215"/>
                <a:gd name="T1" fmla="*/ 0 h 2009"/>
                <a:gd name="T2" fmla="*/ 10215 w 10215"/>
                <a:gd name="T3" fmla="*/ 976 h 2009"/>
                <a:gd name="T4" fmla="*/ 5359 w 10215"/>
                <a:gd name="T5" fmla="*/ 2009 h 2009"/>
                <a:gd name="T6" fmla="*/ 0 w 10215"/>
                <a:gd name="T7" fmla="*/ 1177 h 2009"/>
                <a:gd name="T8" fmla="*/ 5057 w 10215"/>
                <a:gd name="T9" fmla="*/ 0 h 2009"/>
              </a:gdLst>
              <a:ahLst/>
              <a:cxnLst>
                <a:cxn ang="0">
                  <a:pos x="T0" y="T1"/>
                </a:cxn>
                <a:cxn ang="0">
                  <a:pos x="T2" y="T3"/>
                </a:cxn>
                <a:cxn ang="0">
                  <a:pos x="T4" y="T5"/>
                </a:cxn>
                <a:cxn ang="0">
                  <a:pos x="T6" y="T7"/>
                </a:cxn>
                <a:cxn ang="0">
                  <a:pos x="T8" y="T9"/>
                </a:cxn>
              </a:cxnLst>
              <a:rect l="0" t="0" r="r" b="b"/>
              <a:pathLst>
                <a:path w="10215" h="2009">
                  <a:moveTo>
                    <a:pt x="5057" y="0"/>
                  </a:moveTo>
                  <a:lnTo>
                    <a:pt x="10215" y="976"/>
                  </a:lnTo>
                  <a:lnTo>
                    <a:pt x="5359" y="2009"/>
                  </a:lnTo>
                  <a:lnTo>
                    <a:pt x="0" y="1177"/>
                  </a:lnTo>
                  <a:lnTo>
                    <a:pt x="5057" y="0"/>
                  </a:lnTo>
                  <a:close/>
                </a:path>
              </a:pathLst>
            </a:custGeom>
            <a:solidFill>
              <a:srgbClr val="E1D8CF"/>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2" name="Freeform 32">
              <a:extLst>
                <a:ext uri="{FF2B5EF4-FFF2-40B4-BE49-F238E27FC236}"/>
              </a:extLst>
            </p:cNvPr>
            <p:cNvSpPr>
              <a:spLocks/>
            </p:cNvSpPr>
            <p:nvPr/>
          </p:nvSpPr>
          <p:spPr bwMode="auto">
            <a:xfrm>
              <a:off x="13265150" y="5832475"/>
              <a:ext cx="8834437" cy="12306300"/>
            </a:xfrm>
            <a:custGeom>
              <a:avLst/>
              <a:gdLst>
                <a:gd name="T0" fmla="*/ 5435 w 5565"/>
                <a:gd name="T1" fmla="*/ 7752 h 7752"/>
                <a:gd name="T2" fmla="*/ 5565 w 5565"/>
                <a:gd name="T3" fmla="*/ 884 h 7752"/>
                <a:gd name="T4" fmla="*/ 151 w 5565"/>
                <a:gd name="T5" fmla="*/ 0 h 7752"/>
                <a:gd name="T6" fmla="*/ 0 w 5565"/>
                <a:gd name="T7" fmla="*/ 6684 h 7752"/>
                <a:gd name="T8" fmla="*/ 5435 w 5565"/>
                <a:gd name="T9" fmla="*/ 7752 h 7752"/>
              </a:gdLst>
              <a:ahLst/>
              <a:cxnLst>
                <a:cxn ang="0">
                  <a:pos x="T0" y="T1"/>
                </a:cxn>
                <a:cxn ang="0">
                  <a:pos x="T2" y="T3"/>
                </a:cxn>
                <a:cxn ang="0">
                  <a:pos x="T4" y="T5"/>
                </a:cxn>
                <a:cxn ang="0">
                  <a:pos x="T6" y="T7"/>
                </a:cxn>
                <a:cxn ang="0">
                  <a:pos x="T8" y="T9"/>
                </a:cxn>
              </a:cxnLst>
              <a:rect l="0" t="0" r="r" b="b"/>
              <a:pathLst>
                <a:path w="5565" h="7752">
                  <a:moveTo>
                    <a:pt x="5435" y="7752"/>
                  </a:moveTo>
                  <a:lnTo>
                    <a:pt x="5565" y="884"/>
                  </a:lnTo>
                  <a:lnTo>
                    <a:pt x="151" y="0"/>
                  </a:lnTo>
                  <a:lnTo>
                    <a:pt x="0" y="6684"/>
                  </a:lnTo>
                  <a:lnTo>
                    <a:pt x="5435" y="7752"/>
                  </a:lnTo>
                  <a:close/>
                </a:path>
              </a:pathLst>
            </a:custGeom>
            <a:solidFill>
              <a:srgbClr val="C3B1A0"/>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3" name="Freeform 33">
              <a:extLst>
                <a:ext uri="{FF2B5EF4-FFF2-40B4-BE49-F238E27FC236}"/>
              </a:extLst>
            </p:cNvPr>
            <p:cNvSpPr>
              <a:spLocks/>
            </p:cNvSpPr>
            <p:nvPr/>
          </p:nvSpPr>
          <p:spPr bwMode="auto">
            <a:xfrm>
              <a:off x="21893213" y="5595938"/>
              <a:ext cx="8113712" cy="12542837"/>
            </a:xfrm>
            <a:custGeom>
              <a:avLst/>
              <a:gdLst>
                <a:gd name="T0" fmla="*/ 4832 w 5111"/>
                <a:gd name="T1" fmla="*/ 0 h 7901"/>
                <a:gd name="T2" fmla="*/ 23 w 5111"/>
                <a:gd name="T3" fmla="*/ 1033 h 7901"/>
                <a:gd name="T4" fmla="*/ 0 w 5111"/>
                <a:gd name="T5" fmla="*/ 7901 h 7901"/>
                <a:gd name="T6" fmla="*/ 5111 w 5111"/>
                <a:gd name="T7" fmla="*/ 5857 h 7901"/>
                <a:gd name="T8" fmla="*/ 4832 w 5111"/>
                <a:gd name="T9" fmla="*/ 0 h 7901"/>
              </a:gdLst>
              <a:ahLst/>
              <a:cxnLst>
                <a:cxn ang="0">
                  <a:pos x="T0" y="T1"/>
                </a:cxn>
                <a:cxn ang="0">
                  <a:pos x="T2" y="T3"/>
                </a:cxn>
                <a:cxn ang="0">
                  <a:pos x="T4" y="T5"/>
                </a:cxn>
                <a:cxn ang="0">
                  <a:pos x="T6" y="T7"/>
                </a:cxn>
                <a:cxn ang="0">
                  <a:pos x="T8" y="T9"/>
                </a:cxn>
              </a:cxnLst>
              <a:rect l="0" t="0" r="r" b="b"/>
              <a:pathLst>
                <a:path w="5111" h="7901">
                  <a:moveTo>
                    <a:pt x="4832" y="0"/>
                  </a:moveTo>
                  <a:lnTo>
                    <a:pt x="23" y="1033"/>
                  </a:lnTo>
                  <a:lnTo>
                    <a:pt x="0" y="7901"/>
                  </a:lnTo>
                  <a:lnTo>
                    <a:pt x="5111" y="5857"/>
                  </a:lnTo>
                  <a:lnTo>
                    <a:pt x="4832" y="0"/>
                  </a:lnTo>
                  <a:close/>
                </a:path>
              </a:pathLst>
            </a:custGeom>
            <a:solidFill>
              <a:srgbClr val="A48A70"/>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4" name="Freeform 34">
              <a:extLst>
                <a:ext uri="{FF2B5EF4-FFF2-40B4-BE49-F238E27FC236}"/>
              </a:extLst>
            </p:cNvPr>
            <p:cNvSpPr>
              <a:spLocks/>
            </p:cNvSpPr>
            <p:nvPr/>
          </p:nvSpPr>
          <p:spPr bwMode="auto">
            <a:xfrm>
              <a:off x="14582775" y="8023225"/>
              <a:ext cx="5637212" cy="3940175"/>
            </a:xfrm>
            <a:custGeom>
              <a:avLst/>
              <a:gdLst>
                <a:gd name="T0" fmla="*/ 104 w 3551"/>
                <a:gd name="T1" fmla="*/ 0 h 2482"/>
                <a:gd name="T2" fmla="*/ 3551 w 3551"/>
                <a:gd name="T3" fmla="*/ 518 h 2482"/>
                <a:gd name="T4" fmla="*/ 3518 w 3551"/>
                <a:gd name="T5" fmla="*/ 2482 h 2482"/>
                <a:gd name="T6" fmla="*/ 0 w 3551"/>
                <a:gd name="T7" fmla="*/ 1896 h 2482"/>
                <a:gd name="T8" fmla="*/ 104 w 3551"/>
                <a:gd name="T9" fmla="*/ 0 h 2482"/>
              </a:gdLst>
              <a:ahLst/>
              <a:cxnLst>
                <a:cxn ang="0">
                  <a:pos x="T0" y="T1"/>
                </a:cxn>
                <a:cxn ang="0">
                  <a:pos x="T2" y="T3"/>
                </a:cxn>
                <a:cxn ang="0">
                  <a:pos x="T4" y="T5"/>
                </a:cxn>
                <a:cxn ang="0">
                  <a:pos x="T6" y="T7"/>
                </a:cxn>
                <a:cxn ang="0">
                  <a:pos x="T8" y="T9"/>
                </a:cxn>
              </a:cxnLst>
              <a:rect l="0" t="0" r="r" b="b"/>
              <a:pathLst>
                <a:path w="3551" h="2482">
                  <a:moveTo>
                    <a:pt x="104" y="0"/>
                  </a:moveTo>
                  <a:lnTo>
                    <a:pt x="3551" y="518"/>
                  </a:lnTo>
                  <a:lnTo>
                    <a:pt x="3518" y="2482"/>
                  </a:lnTo>
                  <a:lnTo>
                    <a:pt x="0" y="1896"/>
                  </a:lnTo>
                  <a:lnTo>
                    <a:pt x="104" y="0"/>
                  </a:lnTo>
                  <a:close/>
                </a:path>
              </a:pathLst>
            </a:custGeom>
            <a:solidFill>
              <a:srgbClr val="E1D8CF"/>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5" name="Freeform 35">
              <a:extLst>
                <a:ext uri="{FF2B5EF4-FFF2-40B4-BE49-F238E27FC236}"/>
              </a:extLst>
            </p:cNvPr>
            <p:cNvSpPr>
              <a:spLocks/>
            </p:cNvSpPr>
            <p:nvPr/>
          </p:nvSpPr>
          <p:spPr bwMode="auto">
            <a:xfrm>
              <a:off x="28055888" y="8551863"/>
              <a:ext cx="10714037" cy="2109787"/>
            </a:xfrm>
            <a:custGeom>
              <a:avLst/>
              <a:gdLst>
                <a:gd name="T0" fmla="*/ 3341 w 6749"/>
                <a:gd name="T1" fmla="*/ 0 h 1329"/>
                <a:gd name="T2" fmla="*/ 6749 w 6749"/>
                <a:gd name="T3" fmla="*/ 646 h 1329"/>
                <a:gd name="T4" fmla="*/ 3542 w 6749"/>
                <a:gd name="T5" fmla="*/ 1329 h 1329"/>
                <a:gd name="T6" fmla="*/ 0 w 6749"/>
                <a:gd name="T7" fmla="*/ 778 h 1329"/>
                <a:gd name="T8" fmla="*/ 3341 w 6749"/>
                <a:gd name="T9" fmla="*/ 0 h 1329"/>
              </a:gdLst>
              <a:ahLst/>
              <a:cxnLst>
                <a:cxn ang="0">
                  <a:pos x="T0" y="T1"/>
                </a:cxn>
                <a:cxn ang="0">
                  <a:pos x="T2" y="T3"/>
                </a:cxn>
                <a:cxn ang="0">
                  <a:pos x="T4" y="T5"/>
                </a:cxn>
                <a:cxn ang="0">
                  <a:pos x="T6" y="T7"/>
                </a:cxn>
                <a:cxn ang="0">
                  <a:pos x="T8" y="T9"/>
                </a:cxn>
              </a:cxnLst>
              <a:rect l="0" t="0" r="r" b="b"/>
              <a:pathLst>
                <a:path w="6749" h="1329">
                  <a:moveTo>
                    <a:pt x="3341" y="0"/>
                  </a:moveTo>
                  <a:lnTo>
                    <a:pt x="6749" y="646"/>
                  </a:lnTo>
                  <a:lnTo>
                    <a:pt x="3542" y="1329"/>
                  </a:lnTo>
                  <a:lnTo>
                    <a:pt x="0" y="778"/>
                  </a:lnTo>
                  <a:lnTo>
                    <a:pt x="3341"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6" name="Freeform 36">
              <a:extLst>
                <a:ext uri="{FF2B5EF4-FFF2-40B4-BE49-F238E27FC236}"/>
              </a:extLst>
            </p:cNvPr>
            <p:cNvSpPr>
              <a:spLocks/>
            </p:cNvSpPr>
            <p:nvPr/>
          </p:nvSpPr>
          <p:spPr bwMode="auto">
            <a:xfrm>
              <a:off x="27951113" y="9731375"/>
              <a:ext cx="5837237" cy="8129587"/>
            </a:xfrm>
            <a:custGeom>
              <a:avLst/>
              <a:gdLst>
                <a:gd name="T0" fmla="*/ 3592 w 3677"/>
                <a:gd name="T1" fmla="*/ 5121 h 5121"/>
                <a:gd name="T2" fmla="*/ 3677 w 3677"/>
                <a:gd name="T3" fmla="*/ 586 h 5121"/>
                <a:gd name="T4" fmla="*/ 102 w 3677"/>
                <a:gd name="T5" fmla="*/ 0 h 5121"/>
                <a:gd name="T6" fmla="*/ 0 w 3677"/>
                <a:gd name="T7" fmla="*/ 4414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6"/>
                  </a:lnTo>
                  <a:lnTo>
                    <a:pt x="102" y="0"/>
                  </a:lnTo>
                  <a:lnTo>
                    <a:pt x="0" y="4414"/>
                  </a:lnTo>
                  <a:lnTo>
                    <a:pt x="3592" y="5121"/>
                  </a:lnTo>
                  <a:close/>
                </a:path>
              </a:pathLst>
            </a:custGeom>
            <a:solidFill>
              <a:srgbClr val="683C1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7" name="Freeform 37">
              <a:extLst>
                <a:ext uri="{FF2B5EF4-FFF2-40B4-BE49-F238E27FC236}"/>
              </a:extLst>
            </p:cNvPr>
            <p:cNvSpPr>
              <a:spLocks/>
            </p:cNvSpPr>
            <p:nvPr/>
          </p:nvSpPr>
          <p:spPr bwMode="auto">
            <a:xfrm>
              <a:off x="33653413" y="9577388"/>
              <a:ext cx="5359400" cy="8283575"/>
            </a:xfrm>
            <a:custGeom>
              <a:avLst/>
              <a:gdLst>
                <a:gd name="T0" fmla="*/ 3192 w 3376"/>
                <a:gd name="T1" fmla="*/ 0 h 5218"/>
                <a:gd name="T2" fmla="*/ 16 w 3376"/>
                <a:gd name="T3" fmla="*/ 683 h 5218"/>
                <a:gd name="T4" fmla="*/ 0 w 3376"/>
                <a:gd name="T5" fmla="*/ 5218 h 5218"/>
                <a:gd name="T6" fmla="*/ 3376 w 3376"/>
                <a:gd name="T7" fmla="*/ 3869 h 5218"/>
                <a:gd name="T8" fmla="*/ 3192 w 3376"/>
                <a:gd name="T9" fmla="*/ 0 h 5218"/>
              </a:gdLst>
              <a:ahLst/>
              <a:cxnLst>
                <a:cxn ang="0">
                  <a:pos x="T0" y="T1"/>
                </a:cxn>
                <a:cxn ang="0">
                  <a:pos x="T2" y="T3"/>
                </a:cxn>
                <a:cxn ang="0">
                  <a:pos x="T4" y="T5"/>
                </a:cxn>
                <a:cxn ang="0">
                  <a:pos x="T6" y="T7"/>
                </a:cxn>
                <a:cxn ang="0">
                  <a:pos x="T8" y="T9"/>
                </a:cxn>
              </a:cxnLst>
              <a:rect l="0" t="0" r="r" b="b"/>
              <a:pathLst>
                <a:path w="3376" h="5218">
                  <a:moveTo>
                    <a:pt x="3192" y="0"/>
                  </a:moveTo>
                  <a:lnTo>
                    <a:pt x="16" y="683"/>
                  </a:lnTo>
                  <a:lnTo>
                    <a:pt x="0" y="5218"/>
                  </a:lnTo>
                  <a:lnTo>
                    <a:pt x="3376" y="3869"/>
                  </a:lnTo>
                  <a:lnTo>
                    <a:pt x="3192" y="0"/>
                  </a:lnTo>
                  <a:close/>
                </a:path>
              </a:pathLst>
            </a:custGeom>
            <a:solidFill>
              <a:srgbClr val="824B15"/>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8" name="Freeform 38">
              <a:extLst>
                <a:ext uri="{FF2B5EF4-FFF2-40B4-BE49-F238E27FC236}"/>
              </a:extLst>
            </p:cNvPr>
            <p:cNvSpPr>
              <a:spLocks/>
            </p:cNvSpPr>
            <p:nvPr/>
          </p:nvSpPr>
          <p:spPr bwMode="auto">
            <a:xfrm>
              <a:off x="34342388" y="11801475"/>
              <a:ext cx="3725862" cy="3665537"/>
            </a:xfrm>
            <a:custGeom>
              <a:avLst/>
              <a:gdLst>
                <a:gd name="T0" fmla="*/ 0 w 2347"/>
                <a:gd name="T1" fmla="*/ 518 h 2309"/>
                <a:gd name="T2" fmla="*/ 71 w 2347"/>
                <a:gd name="T3" fmla="*/ 2309 h 2309"/>
                <a:gd name="T4" fmla="*/ 2347 w 2347"/>
                <a:gd name="T5" fmla="*/ 1794 h 2309"/>
                <a:gd name="T6" fmla="*/ 2174 w 2347"/>
                <a:gd name="T7" fmla="*/ 0 h 2309"/>
                <a:gd name="T8" fmla="*/ 0 w 2347"/>
                <a:gd name="T9" fmla="*/ 518 h 2309"/>
              </a:gdLst>
              <a:ahLst/>
              <a:cxnLst>
                <a:cxn ang="0">
                  <a:pos x="T0" y="T1"/>
                </a:cxn>
                <a:cxn ang="0">
                  <a:pos x="T2" y="T3"/>
                </a:cxn>
                <a:cxn ang="0">
                  <a:pos x="T4" y="T5"/>
                </a:cxn>
                <a:cxn ang="0">
                  <a:pos x="T6" y="T7"/>
                </a:cxn>
                <a:cxn ang="0">
                  <a:pos x="T8" y="T9"/>
                </a:cxn>
              </a:cxnLst>
              <a:rect l="0" t="0" r="r" b="b"/>
              <a:pathLst>
                <a:path w="2347" h="2309">
                  <a:moveTo>
                    <a:pt x="0" y="518"/>
                  </a:moveTo>
                  <a:lnTo>
                    <a:pt x="71" y="2309"/>
                  </a:lnTo>
                  <a:lnTo>
                    <a:pt x="2347" y="1794"/>
                  </a:lnTo>
                  <a:lnTo>
                    <a:pt x="2174" y="0"/>
                  </a:lnTo>
                  <a:lnTo>
                    <a:pt x="0" y="518"/>
                  </a:ln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9" name="Freeform 39">
              <a:extLst>
                <a:ext uri="{FF2B5EF4-FFF2-40B4-BE49-F238E27FC236}"/>
              </a:extLst>
            </p:cNvPr>
            <p:cNvSpPr>
              <a:spLocks/>
            </p:cNvSpPr>
            <p:nvPr/>
          </p:nvSpPr>
          <p:spPr bwMode="auto">
            <a:xfrm>
              <a:off x="27882850" y="9731375"/>
              <a:ext cx="5751512" cy="8148637"/>
            </a:xfrm>
            <a:custGeom>
              <a:avLst/>
              <a:gdLst>
                <a:gd name="T0" fmla="*/ 1533 w 1533"/>
                <a:gd name="T1" fmla="*/ 2172 h 2172"/>
                <a:gd name="T2" fmla="*/ 0 w 1533"/>
                <a:gd name="T3" fmla="*/ 1865 h 2172"/>
                <a:gd name="T4" fmla="*/ 61 w 1533"/>
                <a:gd name="T5" fmla="*/ 0 h 2172"/>
                <a:gd name="T6" fmla="*/ 453 w 1533"/>
                <a:gd name="T7" fmla="*/ 1471 h 2172"/>
                <a:gd name="T8" fmla="*/ 1533 w 1533"/>
                <a:gd name="T9" fmla="*/ 2172 h 2172"/>
              </a:gdLst>
              <a:ahLst/>
              <a:cxnLst>
                <a:cxn ang="0">
                  <a:pos x="T0" y="T1"/>
                </a:cxn>
                <a:cxn ang="0">
                  <a:pos x="T2" y="T3"/>
                </a:cxn>
                <a:cxn ang="0">
                  <a:pos x="T4" y="T5"/>
                </a:cxn>
                <a:cxn ang="0">
                  <a:pos x="T6" y="T7"/>
                </a:cxn>
                <a:cxn ang="0">
                  <a:pos x="T8" y="T9"/>
                </a:cxn>
              </a:cxnLst>
              <a:rect l="0" t="0" r="r" b="b"/>
              <a:pathLst>
                <a:path w="1533" h="2172">
                  <a:moveTo>
                    <a:pt x="1533" y="2172"/>
                  </a:moveTo>
                  <a:cubicBezTo>
                    <a:pt x="0" y="1865"/>
                    <a:pt x="0" y="1865"/>
                    <a:pt x="0" y="1865"/>
                  </a:cubicBezTo>
                  <a:cubicBezTo>
                    <a:pt x="61" y="0"/>
                    <a:pt x="61" y="0"/>
                    <a:pt x="61" y="0"/>
                  </a:cubicBezTo>
                  <a:cubicBezTo>
                    <a:pt x="61" y="0"/>
                    <a:pt x="117" y="946"/>
                    <a:pt x="453" y="1471"/>
                  </a:cubicBezTo>
                  <a:cubicBezTo>
                    <a:pt x="788" y="1996"/>
                    <a:pt x="1533" y="2172"/>
                    <a:pt x="1533" y="2172"/>
                  </a:cubicBez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grpSp>
      <p:sp>
        <p:nvSpPr>
          <p:cNvPr id="40" name="Oval 163">
            <a:extLst>
              <a:ext uri="{FF2B5EF4-FFF2-40B4-BE49-F238E27FC236}"/>
            </a:extLst>
          </p:cNvPr>
          <p:cNvSpPr/>
          <p:nvPr userDrawn="1"/>
        </p:nvSpPr>
        <p:spPr>
          <a:xfrm>
            <a:off x="2864647" y="2165350"/>
            <a:ext cx="282179" cy="376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1" name="Oval 166">
            <a:extLst>
              <a:ext uri="{FF2B5EF4-FFF2-40B4-BE49-F238E27FC236}"/>
            </a:extLst>
          </p:cNvPr>
          <p:cNvSpPr/>
          <p:nvPr userDrawn="1"/>
        </p:nvSpPr>
        <p:spPr>
          <a:xfrm>
            <a:off x="2864647" y="3486150"/>
            <a:ext cx="282179" cy="3762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2" name="Oval 171">
            <a:extLst>
              <a:ext uri="{FF2B5EF4-FFF2-40B4-BE49-F238E27FC236}"/>
            </a:extLst>
          </p:cNvPr>
          <p:cNvSpPr/>
          <p:nvPr userDrawn="1"/>
        </p:nvSpPr>
        <p:spPr>
          <a:xfrm>
            <a:off x="6013848" y="2165350"/>
            <a:ext cx="282178" cy="3762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 name="Metin Yer Tutucusu 8"/>
          <p:cNvSpPr>
            <a:spLocks noGrp="1"/>
          </p:cNvSpPr>
          <p:nvPr>
            <p:ph type="body" sz="quarter" idx="12"/>
          </p:nvPr>
        </p:nvSpPr>
        <p:spPr>
          <a:xfrm>
            <a:off x="3192069" y="21129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3" name="Metin Yer Tutucusu 8"/>
          <p:cNvSpPr>
            <a:spLocks noGrp="1"/>
          </p:cNvSpPr>
          <p:nvPr>
            <p:ph type="body" sz="quarter" idx="13"/>
          </p:nvPr>
        </p:nvSpPr>
        <p:spPr>
          <a:xfrm>
            <a:off x="6392469" y="21129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4" name="Metin Yer Tutucusu 8"/>
          <p:cNvSpPr>
            <a:spLocks noGrp="1"/>
          </p:cNvSpPr>
          <p:nvPr>
            <p:ph type="body" sz="quarter" idx="14"/>
          </p:nvPr>
        </p:nvSpPr>
        <p:spPr>
          <a:xfrm>
            <a:off x="3192069" y="34900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7" name="Metin Yer Tutucusu 8"/>
          <p:cNvSpPr>
            <a:spLocks noGrp="1"/>
          </p:cNvSpPr>
          <p:nvPr>
            <p:ph type="body" sz="quarter" idx="17"/>
          </p:nvPr>
        </p:nvSpPr>
        <p:spPr>
          <a:xfrm>
            <a:off x="4931769" y="4856977"/>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Tree>
    <p:extLst>
      <p:ext uri="{BB962C8B-B14F-4D97-AF65-F5344CB8AC3E}">
        <p14:creationId xmlns:p14="http://schemas.microsoft.com/office/powerpoint/2010/main" val="38105202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maddeli - 7">
    <p:spTree>
      <p:nvGrpSpPr>
        <p:cNvPr id="1" name=""/>
        <p:cNvGrpSpPr/>
        <p:nvPr/>
      </p:nvGrpSpPr>
      <p:grpSpPr>
        <a:xfrm>
          <a:off x="0" y="0"/>
          <a:ext cx="0" cy="0"/>
          <a:chOff x="0" y="0"/>
          <a:chExt cx="0" cy="0"/>
        </a:xfrm>
      </p:grpSpPr>
      <p:sp>
        <p:nvSpPr>
          <p:cNvPr id="11"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34DE9FEA-E452-4BDA-A092-65477508CAA5}"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14" name="Freeform 13">
            <a:extLst>
              <a:ext uri="{FF2B5EF4-FFF2-40B4-BE49-F238E27FC236}"/>
            </a:extLst>
          </p:cNvPr>
          <p:cNvSpPr>
            <a:spLocks/>
          </p:cNvSpPr>
          <p:nvPr userDrawn="1"/>
        </p:nvSpPr>
        <p:spPr bwMode="auto">
          <a:xfrm>
            <a:off x="7623573" y="4497395"/>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5" name="Freeform 14">
            <a:extLst>
              <a:ext uri="{FF2B5EF4-FFF2-40B4-BE49-F238E27FC236}"/>
            </a:extLst>
          </p:cNvPr>
          <p:cNvSpPr>
            <a:spLocks noEditPoints="1"/>
          </p:cNvSpPr>
          <p:nvPr userDrawn="1"/>
        </p:nvSpPr>
        <p:spPr bwMode="auto">
          <a:xfrm>
            <a:off x="6097195" y="3475045"/>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6" name="Freeform 15">
            <a:extLst>
              <a:ext uri="{FF2B5EF4-FFF2-40B4-BE49-F238E27FC236}"/>
            </a:extLst>
          </p:cNvPr>
          <p:cNvSpPr>
            <a:spLocks/>
          </p:cNvSpPr>
          <p:nvPr userDrawn="1"/>
        </p:nvSpPr>
        <p:spPr bwMode="auto">
          <a:xfrm>
            <a:off x="4574382" y="4083057"/>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7" name="Freeform 16">
            <a:extLst>
              <a:ext uri="{FF2B5EF4-FFF2-40B4-BE49-F238E27FC236}"/>
            </a:extLst>
          </p:cNvPr>
          <p:cNvSpPr>
            <a:spLocks/>
          </p:cNvSpPr>
          <p:nvPr userDrawn="1"/>
        </p:nvSpPr>
        <p:spPr bwMode="auto">
          <a:xfrm>
            <a:off x="3052765"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8" name="Freeform 17">
            <a:extLst>
              <a:ext uri="{FF2B5EF4-FFF2-40B4-BE49-F238E27FC236}"/>
            </a:extLst>
          </p:cNvPr>
          <p:cNvSpPr>
            <a:spLocks/>
          </p:cNvSpPr>
          <p:nvPr userDrawn="1"/>
        </p:nvSpPr>
        <p:spPr bwMode="auto">
          <a:xfrm>
            <a:off x="1526385"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19" name="Freeform 18">
            <a:extLst>
              <a:ext uri="{FF2B5EF4-FFF2-40B4-BE49-F238E27FC236}"/>
            </a:extLst>
          </p:cNvPr>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sz="2000">
              <a:solidFill>
                <a:prstClr val="black">
                  <a:lumMod val="75000"/>
                  <a:lumOff val="25000"/>
                </a:prstClr>
              </a:solidFill>
              <a:cs typeface="Arial" pitchFamily="34" charset="0"/>
            </a:endParaRPr>
          </a:p>
        </p:txBody>
      </p:sp>
      <p:sp>
        <p:nvSpPr>
          <p:cNvPr id="20" name="Rectangle 89">
            <a:extLst>
              <a:ext uri="{FF2B5EF4-FFF2-40B4-BE49-F238E27FC236}"/>
            </a:extLst>
          </p:cNvPr>
          <p:cNvSpPr/>
          <p:nvPr userDrawn="1"/>
        </p:nvSpPr>
        <p:spPr>
          <a:xfrm>
            <a:off x="0" y="5929320"/>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grpSp>
        <p:nvGrpSpPr>
          <p:cNvPr id="21" name="Group 10">
            <a:extLst>
              <a:ext uri="{FF2B5EF4-FFF2-40B4-BE49-F238E27FC236}"/>
            </a:extLst>
          </p:cNvPr>
          <p:cNvGrpSpPr/>
          <p:nvPr userDrawn="1"/>
        </p:nvGrpSpPr>
        <p:grpSpPr>
          <a:xfrm>
            <a:off x="-1330423" y="2170301"/>
            <a:ext cx="3853352" cy="4016486"/>
            <a:chOff x="11174142" y="4046538"/>
            <a:chExt cx="29729383" cy="23240999"/>
          </a:xfrm>
          <a:effectLst>
            <a:outerShdw blurRad="228600" dir="18900000" sy="23000" kx="-1200000" algn="bl" rotWithShape="0">
              <a:prstClr val="black">
                <a:alpha val="15000"/>
              </a:prstClr>
            </a:outerShdw>
          </a:effectLst>
        </p:grpSpPr>
        <p:sp>
          <p:nvSpPr>
            <p:cNvPr id="22" name="Freeform 22">
              <a:extLst>
                <a:ext uri="{FF2B5EF4-FFF2-40B4-BE49-F238E27FC236}"/>
              </a:extLst>
            </p:cNvPr>
            <p:cNvSpPr>
              <a:spLocks/>
            </p:cNvSpPr>
            <p:nvPr/>
          </p:nvSpPr>
          <p:spPr bwMode="auto">
            <a:xfrm>
              <a:off x="15335250" y="12117388"/>
              <a:ext cx="25568275" cy="7102475"/>
            </a:xfrm>
            <a:custGeom>
              <a:avLst/>
              <a:gdLst>
                <a:gd name="T0" fmla="*/ 8162 w 16106"/>
                <a:gd name="T1" fmla="*/ 0 h 4474"/>
                <a:gd name="T2" fmla="*/ 16106 w 16106"/>
                <a:gd name="T3" fmla="*/ 1964 h 4474"/>
                <a:gd name="T4" fmla="*/ 8363 w 16106"/>
                <a:gd name="T5" fmla="*/ 4474 h 4474"/>
                <a:gd name="T6" fmla="*/ 0 w 16106"/>
                <a:gd name="T7" fmla="*/ 2094 h 4474"/>
                <a:gd name="T8" fmla="*/ 8162 w 16106"/>
                <a:gd name="T9" fmla="*/ 0 h 4474"/>
              </a:gdLst>
              <a:ahLst/>
              <a:cxnLst>
                <a:cxn ang="0">
                  <a:pos x="T0" y="T1"/>
                </a:cxn>
                <a:cxn ang="0">
                  <a:pos x="T2" y="T3"/>
                </a:cxn>
                <a:cxn ang="0">
                  <a:pos x="T4" y="T5"/>
                </a:cxn>
                <a:cxn ang="0">
                  <a:pos x="T6" y="T7"/>
                </a:cxn>
                <a:cxn ang="0">
                  <a:pos x="T8" y="T9"/>
                </a:cxn>
              </a:cxnLst>
              <a:rect l="0" t="0" r="r" b="b"/>
              <a:pathLst>
                <a:path w="16106" h="4474">
                  <a:moveTo>
                    <a:pt x="8162" y="0"/>
                  </a:moveTo>
                  <a:lnTo>
                    <a:pt x="16106" y="1964"/>
                  </a:lnTo>
                  <a:lnTo>
                    <a:pt x="8363" y="4474"/>
                  </a:lnTo>
                  <a:lnTo>
                    <a:pt x="0" y="2094"/>
                  </a:lnTo>
                  <a:lnTo>
                    <a:pt x="8162"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3" name="Freeform 23">
              <a:extLst>
                <a:ext uri="{FF2B5EF4-FFF2-40B4-BE49-F238E27FC236}"/>
              </a:extLst>
            </p:cNvPr>
            <p:cNvSpPr>
              <a:spLocks/>
            </p:cNvSpPr>
            <p:nvPr/>
          </p:nvSpPr>
          <p:spPr bwMode="auto">
            <a:xfrm>
              <a:off x="15335250" y="15373350"/>
              <a:ext cx="13301662" cy="11849100"/>
            </a:xfrm>
            <a:custGeom>
              <a:avLst/>
              <a:gdLst>
                <a:gd name="T0" fmla="*/ 8363 w 8379"/>
                <a:gd name="T1" fmla="*/ 2423 h 7464"/>
                <a:gd name="T2" fmla="*/ 8379 w 8379"/>
                <a:gd name="T3" fmla="*/ 7464 h 7464"/>
                <a:gd name="T4" fmla="*/ 0 w 8379"/>
                <a:gd name="T5" fmla="*/ 4365 h 7464"/>
                <a:gd name="T6" fmla="*/ 45 w 8379"/>
                <a:gd name="T7" fmla="*/ 0 h 7464"/>
                <a:gd name="T8" fmla="*/ 8363 w 8379"/>
                <a:gd name="T9" fmla="*/ 2423 h 7464"/>
              </a:gdLst>
              <a:ahLst/>
              <a:cxnLst>
                <a:cxn ang="0">
                  <a:pos x="T0" y="T1"/>
                </a:cxn>
                <a:cxn ang="0">
                  <a:pos x="T2" y="T3"/>
                </a:cxn>
                <a:cxn ang="0">
                  <a:pos x="T4" y="T5"/>
                </a:cxn>
                <a:cxn ang="0">
                  <a:pos x="T6" y="T7"/>
                </a:cxn>
                <a:cxn ang="0">
                  <a:pos x="T8" y="T9"/>
                </a:cxn>
              </a:cxnLst>
              <a:rect l="0" t="0" r="r" b="b"/>
              <a:pathLst>
                <a:path w="8379" h="7464">
                  <a:moveTo>
                    <a:pt x="8363" y="2423"/>
                  </a:moveTo>
                  <a:lnTo>
                    <a:pt x="8379" y="7464"/>
                  </a:lnTo>
                  <a:lnTo>
                    <a:pt x="0" y="4365"/>
                  </a:lnTo>
                  <a:lnTo>
                    <a:pt x="45" y="0"/>
                  </a:lnTo>
                  <a:lnTo>
                    <a:pt x="8363" y="2423"/>
                  </a:ln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4" name="Freeform 24">
              <a:extLst>
                <a:ext uri="{FF2B5EF4-FFF2-40B4-BE49-F238E27FC236}"/>
              </a:extLst>
            </p:cNvPr>
            <p:cNvSpPr>
              <a:spLocks/>
            </p:cNvSpPr>
            <p:nvPr/>
          </p:nvSpPr>
          <p:spPr bwMode="auto">
            <a:xfrm>
              <a:off x="28611513" y="15235238"/>
              <a:ext cx="12220575" cy="11987212"/>
            </a:xfrm>
            <a:custGeom>
              <a:avLst/>
              <a:gdLst>
                <a:gd name="T0" fmla="*/ 7698 w 7698"/>
                <a:gd name="T1" fmla="*/ 0 h 7551"/>
                <a:gd name="T2" fmla="*/ 7568 w 7698"/>
                <a:gd name="T3" fmla="*/ 5455 h 7551"/>
                <a:gd name="T4" fmla="*/ 16 w 7698"/>
                <a:gd name="T5" fmla="*/ 7551 h 7551"/>
                <a:gd name="T6" fmla="*/ 0 w 7698"/>
                <a:gd name="T7" fmla="*/ 2510 h 7551"/>
                <a:gd name="T8" fmla="*/ 7698 w 7698"/>
                <a:gd name="T9" fmla="*/ 0 h 7551"/>
              </a:gdLst>
              <a:ahLst/>
              <a:cxnLst>
                <a:cxn ang="0">
                  <a:pos x="T0" y="T1"/>
                </a:cxn>
                <a:cxn ang="0">
                  <a:pos x="T2" y="T3"/>
                </a:cxn>
                <a:cxn ang="0">
                  <a:pos x="T4" y="T5"/>
                </a:cxn>
                <a:cxn ang="0">
                  <a:pos x="T6" y="T7"/>
                </a:cxn>
                <a:cxn ang="0">
                  <a:pos x="T8" y="T9"/>
                </a:cxn>
              </a:cxnLst>
              <a:rect l="0" t="0" r="r" b="b"/>
              <a:pathLst>
                <a:path w="7698" h="7551">
                  <a:moveTo>
                    <a:pt x="7698" y="0"/>
                  </a:moveTo>
                  <a:lnTo>
                    <a:pt x="7568" y="5455"/>
                  </a:lnTo>
                  <a:lnTo>
                    <a:pt x="16" y="7551"/>
                  </a:lnTo>
                  <a:lnTo>
                    <a:pt x="0" y="2510"/>
                  </a:lnTo>
                  <a:lnTo>
                    <a:pt x="7698" y="0"/>
                  </a:lnTo>
                  <a:close/>
                </a:path>
              </a:pathLst>
            </a:custGeom>
            <a:solidFill>
              <a:srgbClr val="683C1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5" name="Freeform 25">
              <a:extLst>
                <a:ext uri="{FF2B5EF4-FFF2-40B4-BE49-F238E27FC236}"/>
              </a:extLst>
            </p:cNvPr>
            <p:cNvSpPr>
              <a:spLocks/>
            </p:cNvSpPr>
            <p:nvPr/>
          </p:nvSpPr>
          <p:spPr bwMode="auto">
            <a:xfrm>
              <a:off x="29908500" y="16727488"/>
              <a:ext cx="10072687" cy="6570662"/>
            </a:xfrm>
            <a:custGeom>
              <a:avLst/>
              <a:gdLst>
                <a:gd name="T0" fmla="*/ 0 w 6345"/>
                <a:gd name="T1" fmla="*/ 2243 h 4139"/>
                <a:gd name="T2" fmla="*/ 71 w 6345"/>
                <a:gd name="T3" fmla="*/ 4139 h 4139"/>
                <a:gd name="T4" fmla="*/ 6312 w 6345"/>
                <a:gd name="T5" fmla="*/ 2071 h 4139"/>
                <a:gd name="T6" fmla="*/ 6345 w 6345"/>
                <a:gd name="T7" fmla="*/ 0 h 4139"/>
                <a:gd name="T8" fmla="*/ 0 w 6345"/>
                <a:gd name="T9" fmla="*/ 2243 h 4139"/>
              </a:gdLst>
              <a:ahLst/>
              <a:cxnLst>
                <a:cxn ang="0">
                  <a:pos x="T0" y="T1"/>
                </a:cxn>
                <a:cxn ang="0">
                  <a:pos x="T2" y="T3"/>
                </a:cxn>
                <a:cxn ang="0">
                  <a:pos x="T4" y="T5"/>
                </a:cxn>
                <a:cxn ang="0">
                  <a:pos x="T6" y="T7"/>
                </a:cxn>
                <a:cxn ang="0">
                  <a:pos x="T8" y="T9"/>
                </a:cxn>
              </a:cxnLst>
              <a:rect l="0" t="0" r="r" b="b"/>
              <a:pathLst>
                <a:path w="6345" h="4139">
                  <a:moveTo>
                    <a:pt x="0" y="2243"/>
                  </a:moveTo>
                  <a:lnTo>
                    <a:pt x="71" y="4139"/>
                  </a:lnTo>
                  <a:lnTo>
                    <a:pt x="6312" y="2071"/>
                  </a:lnTo>
                  <a:lnTo>
                    <a:pt x="6345" y="0"/>
                  </a:lnTo>
                  <a:lnTo>
                    <a:pt x="0" y="2243"/>
                  </a:lnTo>
                  <a:close/>
                </a:path>
              </a:pathLst>
            </a:custGeom>
            <a:solidFill>
              <a:srgbClr val="4E2D0D"/>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6" name="Freeform 26">
              <a:extLst>
                <a:ext uri="{FF2B5EF4-FFF2-40B4-BE49-F238E27FC236}"/>
              </a:extLst>
            </p:cNvPr>
            <p:cNvSpPr>
              <a:spLocks/>
            </p:cNvSpPr>
            <p:nvPr/>
          </p:nvSpPr>
          <p:spPr bwMode="auto">
            <a:xfrm>
              <a:off x="20219988" y="19219863"/>
              <a:ext cx="8416925" cy="8002587"/>
            </a:xfrm>
            <a:custGeom>
              <a:avLst/>
              <a:gdLst>
                <a:gd name="T0" fmla="*/ 2237 w 2244"/>
                <a:gd name="T1" fmla="*/ 0 h 2133"/>
                <a:gd name="T2" fmla="*/ 2244 w 2244"/>
                <a:gd name="T3" fmla="*/ 2133 h 2133"/>
                <a:gd name="T4" fmla="*/ 0 w 2244"/>
                <a:gd name="T5" fmla="*/ 1306 h 2133"/>
                <a:gd name="T6" fmla="*/ 1562 w 2244"/>
                <a:gd name="T7" fmla="*/ 1335 h 2133"/>
                <a:gd name="T8" fmla="*/ 2237 w 2244"/>
                <a:gd name="T9" fmla="*/ 0 h 2133"/>
              </a:gdLst>
              <a:ahLst/>
              <a:cxnLst>
                <a:cxn ang="0">
                  <a:pos x="T0" y="T1"/>
                </a:cxn>
                <a:cxn ang="0">
                  <a:pos x="T2" y="T3"/>
                </a:cxn>
                <a:cxn ang="0">
                  <a:pos x="T4" y="T5"/>
                </a:cxn>
                <a:cxn ang="0">
                  <a:pos x="T6" y="T7"/>
                </a:cxn>
                <a:cxn ang="0">
                  <a:pos x="T8" y="T9"/>
                </a:cxn>
              </a:cxnLst>
              <a:rect l="0" t="0" r="r" b="b"/>
              <a:pathLst>
                <a:path w="2244" h="2133">
                  <a:moveTo>
                    <a:pt x="2237" y="0"/>
                  </a:moveTo>
                  <a:cubicBezTo>
                    <a:pt x="2244" y="2133"/>
                    <a:pt x="2244" y="2133"/>
                    <a:pt x="2244" y="2133"/>
                  </a:cubicBezTo>
                  <a:cubicBezTo>
                    <a:pt x="0" y="1306"/>
                    <a:pt x="0" y="1306"/>
                    <a:pt x="0" y="1306"/>
                  </a:cubicBezTo>
                  <a:cubicBezTo>
                    <a:pt x="0" y="1306"/>
                    <a:pt x="1139" y="1642"/>
                    <a:pt x="1562" y="1335"/>
                  </a:cubicBezTo>
                  <a:cubicBezTo>
                    <a:pt x="1985" y="1029"/>
                    <a:pt x="2237" y="0"/>
                    <a:pt x="2237" y="0"/>
                  </a:cubicBez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7" name="Freeform 27">
              <a:extLst>
                <a:ext uri="{FF2B5EF4-FFF2-40B4-BE49-F238E27FC236}"/>
              </a:extLst>
            </p:cNvPr>
            <p:cNvSpPr>
              <a:spLocks/>
            </p:cNvSpPr>
            <p:nvPr/>
          </p:nvSpPr>
          <p:spPr bwMode="auto">
            <a:xfrm>
              <a:off x="11278916" y="17980022"/>
              <a:ext cx="10714036" cy="2105021"/>
            </a:xfrm>
            <a:custGeom>
              <a:avLst/>
              <a:gdLst>
                <a:gd name="T0" fmla="*/ 3341 w 6749"/>
                <a:gd name="T1" fmla="*/ 0 h 1326"/>
                <a:gd name="T2" fmla="*/ 6749 w 6749"/>
                <a:gd name="T3" fmla="*/ 643 h 1326"/>
                <a:gd name="T4" fmla="*/ 3542 w 6749"/>
                <a:gd name="T5" fmla="*/ 1326 h 1326"/>
                <a:gd name="T6" fmla="*/ 0 w 6749"/>
                <a:gd name="T7" fmla="*/ 775 h 1326"/>
                <a:gd name="T8" fmla="*/ 3341 w 6749"/>
                <a:gd name="T9" fmla="*/ 0 h 1326"/>
              </a:gdLst>
              <a:ahLst/>
              <a:cxnLst>
                <a:cxn ang="0">
                  <a:pos x="T0" y="T1"/>
                </a:cxn>
                <a:cxn ang="0">
                  <a:pos x="T2" y="T3"/>
                </a:cxn>
                <a:cxn ang="0">
                  <a:pos x="T4" y="T5"/>
                </a:cxn>
                <a:cxn ang="0">
                  <a:pos x="T6" y="T7"/>
                </a:cxn>
                <a:cxn ang="0">
                  <a:pos x="T8" y="T9"/>
                </a:cxn>
              </a:cxnLst>
              <a:rect l="0" t="0" r="r" b="b"/>
              <a:pathLst>
                <a:path w="6749" h="1326">
                  <a:moveTo>
                    <a:pt x="3341" y="0"/>
                  </a:moveTo>
                  <a:lnTo>
                    <a:pt x="6749" y="643"/>
                  </a:lnTo>
                  <a:lnTo>
                    <a:pt x="3542" y="1326"/>
                  </a:lnTo>
                  <a:lnTo>
                    <a:pt x="0" y="775"/>
                  </a:lnTo>
                  <a:lnTo>
                    <a:pt x="3341"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8" name="Freeform 28">
              <a:extLst>
                <a:ext uri="{FF2B5EF4-FFF2-40B4-BE49-F238E27FC236}"/>
              </a:extLst>
            </p:cNvPr>
            <p:cNvSpPr>
              <a:spLocks/>
            </p:cNvSpPr>
            <p:nvPr/>
          </p:nvSpPr>
          <p:spPr bwMode="auto">
            <a:xfrm>
              <a:off x="11174142" y="19157949"/>
              <a:ext cx="5837235" cy="8129588"/>
            </a:xfrm>
            <a:custGeom>
              <a:avLst/>
              <a:gdLst>
                <a:gd name="T0" fmla="*/ 3592 w 3677"/>
                <a:gd name="T1" fmla="*/ 5121 h 5121"/>
                <a:gd name="T2" fmla="*/ 3677 w 3677"/>
                <a:gd name="T3" fmla="*/ 584 h 5121"/>
                <a:gd name="T4" fmla="*/ 102 w 3677"/>
                <a:gd name="T5" fmla="*/ 0 h 5121"/>
                <a:gd name="T6" fmla="*/ 0 w 3677"/>
                <a:gd name="T7" fmla="*/ 4415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4"/>
                  </a:lnTo>
                  <a:lnTo>
                    <a:pt x="102" y="0"/>
                  </a:lnTo>
                  <a:lnTo>
                    <a:pt x="0" y="4415"/>
                  </a:lnTo>
                  <a:lnTo>
                    <a:pt x="3592" y="5121"/>
                  </a:lnTo>
                  <a:close/>
                </a:path>
              </a:pathLst>
            </a:custGeom>
            <a:solidFill>
              <a:srgbClr val="824B15"/>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29" name="Freeform 29">
              <a:extLst>
                <a:ext uri="{FF2B5EF4-FFF2-40B4-BE49-F238E27FC236}"/>
              </a:extLst>
            </p:cNvPr>
            <p:cNvSpPr>
              <a:spLocks/>
            </p:cNvSpPr>
            <p:nvPr/>
          </p:nvSpPr>
          <p:spPr bwMode="auto">
            <a:xfrm>
              <a:off x="16876440" y="19000781"/>
              <a:ext cx="5359399" cy="8286749"/>
            </a:xfrm>
            <a:custGeom>
              <a:avLst/>
              <a:gdLst>
                <a:gd name="T0" fmla="*/ 3192 w 3376"/>
                <a:gd name="T1" fmla="*/ 0 h 5220"/>
                <a:gd name="T2" fmla="*/ 16 w 3376"/>
                <a:gd name="T3" fmla="*/ 683 h 5220"/>
                <a:gd name="T4" fmla="*/ 0 w 3376"/>
                <a:gd name="T5" fmla="*/ 5220 h 5220"/>
                <a:gd name="T6" fmla="*/ 3376 w 3376"/>
                <a:gd name="T7" fmla="*/ 3868 h 5220"/>
                <a:gd name="T8" fmla="*/ 3192 w 3376"/>
                <a:gd name="T9" fmla="*/ 0 h 5220"/>
              </a:gdLst>
              <a:ahLst/>
              <a:cxnLst>
                <a:cxn ang="0">
                  <a:pos x="T0" y="T1"/>
                </a:cxn>
                <a:cxn ang="0">
                  <a:pos x="T2" y="T3"/>
                </a:cxn>
                <a:cxn ang="0">
                  <a:pos x="T4" y="T5"/>
                </a:cxn>
                <a:cxn ang="0">
                  <a:pos x="T6" y="T7"/>
                </a:cxn>
                <a:cxn ang="0">
                  <a:pos x="T8" y="T9"/>
                </a:cxn>
              </a:cxnLst>
              <a:rect l="0" t="0" r="r" b="b"/>
              <a:pathLst>
                <a:path w="3376" h="5220">
                  <a:moveTo>
                    <a:pt x="3192" y="0"/>
                  </a:moveTo>
                  <a:lnTo>
                    <a:pt x="16" y="683"/>
                  </a:lnTo>
                  <a:lnTo>
                    <a:pt x="0" y="5220"/>
                  </a:lnTo>
                  <a:lnTo>
                    <a:pt x="3376" y="3868"/>
                  </a:lnTo>
                  <a:lnTo>
                    <a:pt x="3192" y="0"/>
                  </a:ln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0" name="Freeform 30">
              <a:extLst>
                <a:ext uri="{FF2B5EF4-FFF2-40B4-BE49-F238E27FC236}"/>
              </a:extLst>
            </p:cNvPr>
            <p:cNvSpPr>
              <a:spLocks/>
            </p:cNvSpPr>
            <p:nvPr/>
          </p:nvSpPr>
          <p:spPr bwMode="auto">
            <a:xfrm>
              <a:off x="11826601" y="20035833"/>
              <a:ext cx="4160840" cy="3173413"/>
            </a:xfrm>
            <a:custGeom>
              <a:avLst/>
              <a:gdLst>
                <a:gd name="T0" fmla="*/ 69 w 2621"/>
                <a:gd name="T1" fmla="*/ 0 h 1999"/>
                <a:gd name="T2" fmla="*/ 0 w 2621"/>
                <a:gd name="T3" fmla="*/ 1619 h 1999"/>
                <a:gd name="T4" fmla="*/ 2588 w 2621"/>
                <a:gd name="T5" fmla="*/ 1999 h 1999"/>
                <a:gd name="T6" fmla="*/ 2621 w 2621"/>
                <a:gd name="T7" fmla="*/ 378 h 1999"/>
                <a:gd name="T8" fmla="*/ 69 w 2621"/>
                <a:gd name="T9" fmla="*/ 0 h 1999"/>
              </a:gdLst>
              <a:ahLst/>
              <a:cxnLst>
                <a:cxn ang="0">
                  <a:pos x="T0" y="T1"/>
                </a:cxn>
                <a:cxn ang="0">
                  <a:pos x="T2" y="T3"/>
                </a:cxn>
                <a:cxn ang="0">
                  <a:pos x="T4" y="T5"/>
                </a:cxn>
                <a:cxn ang="0">
                  <a:pos x="T6" y="T7"/>
                </a:cxn>
                <a:cxn ang="0">
                  <a:pos x="T8" y="T9"/>
                </a:cxn>
              </a:cxnLst>
              <a:rect l="0" t="0" r="r" b="b"/>
              <a:pathLst>
                <a:path w="2621" h="1999">
                  <a:moveTo>
                    <a:pt x="69" y="0"/>
                  </a:moveTo>
                  <a:lnTo>
                    <a:pt x="0" y="1619"/>
                  </a:lnTo>
                  <a:lnTo>
                    <a:pt x="2588" y="1999"/>
                  </a:lnTo>
                  <a:lnTo>
                    <a:pt x="2621" y="378"/>
                  </a:lnTo>
                  <a:lnTo>
                    <a:pt x="69" y="0"/>
                  </a:ln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1" name="Freeform 31">
              <a:extLst>
                <a:ext uri="{FF2B5EF4-FFF2-40B4-BE49-F238E27FC236}"/>
              </a:extLst>
            </p:cNvPr>
            <p:cNvSpPr>
              <a:spLocks/>
            </p:cNvSpPr>
            <p:nvPr/>
          </p:nvSpPr>
          <p:spPr bwMode="auto">
            <a:xfrm>
              <a:off x="13422313" y="4046538"/>
              <a:ext cx="16216312" cy="3189287"/>
            </a:xfrm>
            <a:custGeom>
              <a:avLst/>
              <a:gdLst>
                <a:gd name="T0" fmla="*/ 5057 w 10215"/>
                <a:gd name="T1" fmla="*/ 0 h 2009"/>
                <a:gd name="T2" fmla="*/ 10215 w 10215"/>
                <a:gd name="T3" fmla="*/ 976 h 2009"/>
                <a:gd name="T4" fmla="*/ 5359 w 10215"/>
                <a:gd name="T5" fmla="*/ 2009 h 2009"/>
                <a:gd name="T6" fmla="*/ 0 w 10215"/>
                <a:gd name="T7" fmla="*/ 1177 h 2009"/>
                <a:gd name="T8" fmla="*/ 5057 w 10215"/>
                <a:gd name="T9" fmla="*/ 0 h 2009"/>
              </a:gdLst>
              <a:ahLst/>
              <a:cxnLst>
                <a:cxn ang="0">
                  <a:pos x="T0" y="T1"/>
                </a:cxn>
                <a:cxn ang="0">
                  <a:pos x="T2" y="T3"/>
                </a:cxn>
                <a:cxn ang="0">
                  <a:pos x="T4" y="T5"/>
                </a:cxn>
                <a:cxn ang="0">
                  <a:pos x="T6" y="T7"/>
                </a:cxn>
                <a:cxn ang="0">
                  <a:pos x="T8" y="T9"/>
                </a:cxn>
              </a:cxnLst>
              <a:rect l="0" t="0" r="r" b="b"/>
              <a:pathLst>
                <a:path w="10215" h="2009">
                  <a:moveTo>
                    <a:pt x="5057" y="0"/>
                  </a:moveTo>
                  <a:lnTo>
                    <a:pt x="10215" y="976"/>
                  </a:lnTo>
                  <a:lnTo>
                    <a:pt x="5359" y="2009"/>
                  </a:lnTo>
                  <a:lnTo>
                    <a:pt x="0" y="1177"/>
                  </a:lnTo>
                  <a:lnTo>
                    <a:pt x="5057" y="0"/>
                  </a:lnTo>
                  <a:close/>
                </a:path>
              </a:pathLst>
            </a:custGeom>
            <a:solidFill>
              <a:srgbClr val="E1D8CF"/>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2" name="Freeform 32">
              <a:extLst>
                <a:ext uri="{FF2B5EF4-FFF2-40B4-BE49-F238E27FC236}"/>
              </a:extLst>
            </p:cNvPr>
            <p:cNvSpPr>
              <a:spLocks/>
            </p:cNvSpPr>
            <p:nvPr/>
          </p:nvSpPr>
          <p:spPr bwMode="auto">
            <a:xfrm>
              <a:off x="13265150" y="5832475"/>
              <a:ext cx="8834437" cy="12306300"/>
            </a:xfrm>
            <a:custGeom>
              <a:avLst/>
              <a:gdLst>
                <a:gd name="T0" fmla="*/ 5435 w 5565"/>
                <a:gd name="T1" fmla="*/ 7752 h 7752"/>
                <a:gd name="T2" fmla="*/ 5565 w 5565"/>
                <a:gd name="T3" fmla="*/ 884 h 7752"/>
                <a:gd name="T4" fmla="*/ 151 w 5565"/>
                <a:gd name="T5" fmla="*/ 0 h 7752"/>
                <a:gd name="T6" fmla="*/ 0 w 5565"/>
                <a:gd name="T7" fmla="*/ 6684 h 7752"/>
                <a:gd name="T8" fmla="*/ 5435 w 5565"/>
                <a:gd name="T9" fmla="*/ 7752 h 7752"/>
              </a:gdLst>
              <a:ahLst/>
              <a:cxnLst>
                <a:cxn ang="0">
                  <a:pos x="T0" y="T1"/>
                </a:cxn>
                <a:cxn ang="0">
                  <a:pos x="T2" y="T3"/>
                </a:cxn>
                <a:cxn ang="0">
                  <a:pos x="T4" y="T5"/>
                </a:cxn>
                <a:cxn ang="0">
                  <a:pos x="T6" y="T7"/>
                </a:cxn>
                <a:cxn ang="0">
                  <a:pos x="T8" y="T9"/>
                </a:cxn>
              </a:cxnLst>
              <a:rect l="0" t="0" r="r" b="b"/>
              <a:pathLst>
                <a:path w="5565" h="7752">
                  <a:moveTo>
                    <a:pt x="5435" y="7752"/>
                  </a:moveTo>
                  <a:lnTo>
                    <a:pt x="5565" y="884"/>
                  </a:lnTo>
                  <a:lnTo>
                    <a:pt x="151" y="0"/>
                  </a:lnTo>
                  <a:lnTo>
                    <a:pt x="0" y="6684"/>
                  </a:lnTo>
                  <a:lnTo>
                    <a:pt x="5435" y="7752"/>
                  </a:lnTo>
                  <a:close/>
                </a:path>
              </a:pathLst>
            </a:custGeom>
            <a:solidFill>
              <a:srgbClr val="C3B1A0"/>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3" name="Freeform 33">
              <a:extLst>
                <a:ext uri="{FF2B5EF4-FFF2-40B4-BE49-F238E27FC236}"/>
              </a:extLst>
            </p:cNvPr>
            <p:cNvSpPr>
              <a:spLocks/>
            </p:cNvSpPr>
            <p:nvPr/>
          </p:nvSpPr>
          <p:spPr bwMode="auto">
            <a:xfrm>
              <a:off x="21893213" y="5595938"/>
              <a:ext cx="8113712" cy="12542837"/>
            </a:xfrm>
            <a:custGeom>
              <a:avLst/>
              <a:gdLst>
                <a:gd name="T0" fmla="*/ 4832 w 5111"/>
                <a:gd name="T1" fmla="*/ 0 h 7901"/>
                <a:gd name="T2" fmla="*/ 23 w 5111"/>
                <a:gd name="T3" fmla="*/ 1033 h 7901"/>
                <a:gd name="T4" fmla="*/ 0 w 5111"/>
                <a:gd name="T5" fmla="*/ 7901 h 7901"/>
                <a:gd name="T6" fmla="*/ 5111 w 5111"/>
                <a:gd name="T7" fmla="*/ 5857 h 7901"/>
                <a:gd name="T8" fmla="*/ 4832 w 5111"/>
                <a:gd name="T9" fmla="*/ 0 h 7901"/>
              </a:gdLst>
              <a:ahLst/>
              <a:cxnLst>
                <a:cxn ang="0">
                  <a:pos x="T0" y="T1"/>
                </a:cxn>
                <a:cxn ang="0">
                  <a:pos x="T2" y="T3"/>
                </a:cxn>
                <a:cxn ang="0">
                  <a:pos x="T4" y="T5"/>
                </a:cxn>
                <a:cxn ang="0">
                  <a:pos x="T6" y="T7"/>
                </a:cxn>
                <a:cxn ang="0">
                  <a:pos x="T8" y="T9"/>
                </a:cxn>
              </a:cxnLst>
              <a:rect l="0" t="0" r="r" b="b"/>
              <a:pathLst>
                <a:path w="5111" h="7901">
                  <a:moveTo>
                    <a:pt x="4832" y="0"/>
                  </a:moveTo>
                  <a:lnTo>
                    <a:pt x="23" y="1033"/>
                  </a:lnTo>
                  <a:lnTo>
                    <a:pt x="0" y="7901"/>
                  </a:lnTo>
                  <a:lnTo>
                    <a:pt x="5111" y="5857"/>
                  </a:lnTo>
                  <a:lnTo>
                    <a:pt x="4832" y="0"/>
                  </a:lnTo>
                  <a:close/>
                </a:path>
              </a:pathLst>
            </a:custGeom>
            <a:solidFill>
              <a:srgbClr val="A48A70"/>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4" name="Freeform 34">
              <a:extLst>
                <a:ext uri="{FF2B5EF4-FFF2-40B4-BE49-F238E27FC236}"/>
              </a:extLst>
            </p:cNvPr>
            <p:cNvSpPr>
              <a:spLocks/>
            </p:cNvSpPr>
            <p:nvPr/>
          </p:nvSpPr>
          <p:spPr bwMode="auto">
            <a:xfrm>
              <a:off x="14582775" y="8023225"/>
              <a:ext cx="5637212" cy="3940175"/>
            </a:xfrm>
            <a:custGeom>
              <a:avLst/>
              <a:gdLst>
                <a:gd name="T0" fmla="*/ 104 w 3551"/>
                <a:gd name="T1" fmla="*/ 0 h 2482"/>
                <a:gd name="T2" fmla="*/ 3551 w 3551"/>
                <a:gd name="T3" fmla="*/ 518 h 2482"/>
                <a:gd name="T4" fmla="*/ 3518 w 3551"/>
                <a:gd name="T5" fmla="*/ 2482 h 2482"/>
                <a:gd name="T6" fmla="*/ 0 w 3551"/>
                <a:gd name="T7" fmla="*/ 1896 h 2482"/>
                <a:gd name="T8" fmla="*/ 104 w 3551"/>
                <a:gd name="T9" fmla="*/ 0 h 2482"/>
              </a:gdLst>
              <a:ahLst/>
              <a:cxnLst>
                <a:cxn ang="0">
                  <a:pos x="T0" y="T1"/>
                </a:cxn>
                <a:cxn ang="0">
                  <a:pos x="T2" y="T3"/>
                </a:cxn>
                <a:cxn ang="0">
                  <a:pos x="T4" y="T5"/>
                </a:cxn>
                <a:cxn ang="0">
                  <a:pos x="T6" y="T7"/>
                </a:cxn>
                <a:cxn ang="0">
                  <a:pos x="T8" y="T9"/>
                </a:cxn>
              </a:cxnLst>
              <a:rect l="0" t="0" r="r" b="b"/>
              <a:pathLst>
                <a:path w="3551" h="2482">
                  <a:moveTo>
                    <a:pt x="104" y="0"/>
                  </a:moveTo>
                  <a:lnTo>
                    <a:pt x="3551" y="518"/>
                  </a:lnTo>
                  <a:lnTo>
                    <a:pt x="3518" y="2482"/>
                  </a:lnTo>
                  <a:lnTo>
                    <a:pt x="0" y="1896"/>
                  </a:lnTo>
                  <a:lnTo>
                    <a:pt x="104" y="0"/>
                  </a:lnTo>
                  <a:close/>
                </a:path>
              </a:pathLst>
            </a:custGeom>
            <a:solidFill>
              <a:srgbClr val="E1D8CF"/>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5" name="Freeform 35">
              <a:extLst>
                <a:ext uri="{FF2B5EF4-FFF2-40B4-BE49-F238E27FC236}"/>
              </a:extLst>
            </p:cNvPr>
            <p:cNvSpPr>
              <a:spLocks/>
            </p:cNvSpPr>
            <p:nvPr/>
          </p:nvSpPr>
          <p:spPr bwMode="auto">
            <a:xfrm>
              <a:off x="28055888" y="8551863"/>
              <a:ext cx="10714037" cy="2109787"/>
            </a:xfrm>
            <a:custGeom>
              <a:avLst/>
              <a:gdLst>
                <a:gd name="T0" fmla="*/ 3341 w 6749"/>
                <a:gd name="T1" fmla="*/ 0 h 1329"/>
                <a:gd name="T2" fmla="*/ 6749 w 6749"/>
                <a:gd name="T3" fmla="*/ 646 h 1329"/>
                <a:gd name="T4" fmla="*/ 3542 w 6749"/>
                <a:gd name="T5" fmla="*/ 1329 h 1329"/>
                <a:gd name="T6" fmla="*/ 0 w 6749"/>
                <a:gd name="T7" fmla="*/ 778 h 1329"/>
                <a:gd name="T8" fmla="*/ 3341 w 6749"/>
                <a:gd name="T9" fmla="*/ 0 h 1329"/>
              </a:gdLst>
              <a:ahLst/>
              <a:cxnLst>
                <a:cxn ang="0">
                  <a:pos x="T0" y="T1"/>
                </a:cxn>
                <a:cxn ang="0">
                  <a:pos x="T2" y="T3"/>
                </a:cxn>
                <a:cxn ang="0">
                  <a:pos x="T4" y="T5"/>
                </a:cxn>
                <a:cxn ang="0">
                  <a:pos x="T6" y="T7"/>
                </a:cxn>
                <a:cxn ang="0">
                  <a:pos x="T8" y="T9"/>
                </a:cxn>
              </a:cxnLst>
              <a:rect l="0" t="0" r="r" b="b"/>
              <a:pathLst>
                <a:path w="6749" h="1329">
                  <a:moveTo>
                    <a:pt x="3341" y="0"/>
                  </a:moveTo>
                  <a:lnTo>
                    <a:pt x="6749" y="646"/>
                  </a:lnTo>
                  <a:lnTo>
                    <a:pt x="3542" y="1329"/>
                  </a:lnTo>
                  <a:lnTo>
                    <a:pt x="0" y="778"/>
                  </a:lnTo>
                  <a:lnTo>
                    <a:pt x="3341" y="0"/>
                  </a:lnTo>
                  <a:close/>
                </a:path>
              </a:pathLst>
            </a:custGeom>
            <a:solidFill>
              <a:srgbClr val="B49373"/>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6" name="Freeform 36">
              <a:extLst>
                <a:ext uri="{FF2B5EF4-FFF2-40B4-BE49-F238E27FC236}"/>
              </a:extLst>
            </p:cNvPr>
            <p:cNvSpPr>
              <a:spLocks/>
            </p:cNvSpPr>
            <p:nvPr/>
          </p:nvSpPr>
          <p:spPr bwMode="auto">
            <a:xfrm>
              <a:off x="27951113" y="9731375"/>
              <a:ext cx="5837237" cy="8129587"/>
            </a:xfrm>
            <a:custGeom>
              <a:avLst/>
              <a:gdLst>
                <a:gd name="T0" fmla="*/ 3592 w 3677"/>
                <a:gd name="T1" fmla="*/ 5121 h 5121"/>
                <a:gd name="T2" fmla="*/ 3677 w 3677"/>
                <a:gd name="T3" fmla="*/ 586 h 5121"/>
                <a:gd name="T4" fmla="*/ 102 w 3677"/>
                <a:gd name="T5" fmla="*/ 0 h 5121"/>
                <a:gd name="T6" fmla="*/ 0 w 3677"/>
                <a:gd name="T7" fmla="*/ 4414 h 5121"/>
                <a:gd name="T8" fmla="*/ 3592 w 3677"/>
                <a:gd name="T9" fmla="*/ 5121 h 5121"/>
              </a:gdLst>
              <a:ahLst/>
              <a:cxnLst>
                <a:cxn ang="0">
                  <a:pos x="T0" y="T1"/>
                </a:cxn>
                <a:cxn ang="0">
                  <a:pos x="T2" y="T3"/>
                </a:cxn>
                <a:cxn ang="0">
                  <a:pos x="T4" y="T5"/>
                </a:cxn>
                <a:cxn ang="0">
                  <a:pos x="T6" y="T7"/>
                </a:cxn>
                <a:cxn ang="0">
                  <a:pos x="T8" y="T9"/>
                </a:cxn>
              </a:cxnLst>
              <a:rect l="0" t="0" r="r" b="b"/>
              <a:pathLst>
                <a:path w="3677" h="5121">
                  <a:moveTo>
                    <a:pt x="3592" y="5121"/>
                  </a:moveTo>
                  <a:lnTo>
                    <a:pt x="3677" y="586"/>
                  </a:lnTo>
                  <a:lnTo>
                    <a:pt x="102" y="0"/>
                  </a:lnTo>
                  <a:lnTo>
                    <a:pt x="0" y="4414"/>
                  </a:lnTo>
                  <a:lnTo>
                    <a:pt x="3592" y="5121"/>
                  </a:lnTo>
                  <a:close/>
                </a:path>
              </a:pathLst>
            </a:custGeom>
            <a:solidFill>
              <a:srgbClr val="683C1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7" name="Freeform 37">
              <a:extLst>
                <a:ext uri="{FF2B5EF4-FFF2-40B4-BE49-F238E27FC236}"/>
              </a:extLst>
            </p:cNvPr>
            <p:cNvSpPr>
              <a:spLocks/>
            </p:cNvSpPr>
            <p:nvPr/>
          </p:nvSpPr>
          <p:spPr bwMode="auto">
            <a:xfrm>
              <a:off x="33653413" y="9577388"/>
              <a:ext cx="5359400" cy="8283575"/>
            </a:xfrm>
            <a:custGeom>
              <a:avLst/>
              <a:gdLst>
                <a:gd name="T0" fmla="*/ 3192 w 3376"/>
                <a:gd name="T1" fmla="*/ 0 h 5218"/>
                <a:gd name="T2" fmla="*/ 16 w 3376"/>
                <a:gd name="T3" fmla="*/ 683 h 5218"/>
                <a:gd name="T4" fmla="*/ 0 w 3376"/>
                <a:gd name="T5" fmla="*/ 5218 h 5218"/>
                <a:gd name="T6" fmla="*/ 3376 w 3376"/>
                <a:gd name="T7" fmla="*/ 3869 h 5218"/>
                <a:gd name="T8" fmla="*/ 3192 w 3376"/>
                <a:gd name="T9" fmla="*/ 0 h 5218"/>
              </a:gdLst>
              <a:ahLst/>
              <a:cxnLst>
                <a:cxn ang="0">
                  <a:pos x="T0" y="T1"/>
                </a:cxn>
                <a:cxn ang="0">
                  <a:pos x="T2" y="T3"/>
                </a:cxn>
                <a:cxn ang="0">
                  <a:pos x="T4" y="T5"/>
                </a:cxn>
                <a:cxn ang="0">
                  <a:pos x="T6" y="T7"/>
                </a:cxn>
                <a:cxn ang="0">
                  <a:pos x="T8" y="T9"/>
                </a:cxn>
              </a:cxnLst>
              <a:rect l="0" t="0" r="r" b="b"/>
              <a:pathLst>
                <a:path w="3376" h="5218">
                  <a:moveTo>
                    <a:pt x="3192" y="0"/>
                  </a:moveTo>
                  <a:lnTo>
                    <a:pt x="16" y="683"/>
                  </a:lnTo>
                  <a:lnTo>
                    <a:pt x="0" y="5218"/>
                  </a:lnTo>
                  <a:lnTo>
                    <a:pt x="3376" y="3869"/>
                  </a:lnTo>
                  <a:lnTo>
                    <a:pt x="3192" y="0"/>
                  </a:lnTo>
                  <a:close/>
                </a:path>
              </a:pathLst>
            </a:custGeom>
            <a:solidFill>
              <a:srgbClr val="824B15"/>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8" name="Freeform 38">
              <a:extLst>
                <a:ext uri="{FF2B5EF4-FFF2-40B4-BE49-F238E27FC236}"/>
              </a:extLst>
            </p:cNvPr>
            <p:cNvSpPr>
              <a:spLocks/>
            </p:cNvSpPr>
            <p:nvPr/>
          </p:nvSpPr>
          <p:spPr bwMode="auto">
            <a:xfrm>
              <a:off x="34342388" y="11801475"/>
              <a:ext cx="3725862" cy="3665537"/>
            </a:xfrm>
            <a:custGeom>
              <a:avLst/>
              <a:gdLst>
                <a:gd name="T0" fmla="*/ 0 w 2347"/>
                <a:gd name="T1" fmla="*/ 518 h 2309"/>
                <a:gd name="T2" fmla="*/ 71 w 2347"/>
                <a:gd name="T3" fmla="*/ 2309 h 2309"/>
                <a:gd name="T4" fmla="*/ 2347 w 2347"/>
                <a:gd name="T5" fmla="*/ 1794 h 2309"/>
                <a:gd name="T6" fmla="*/ 2174 w 2347"/>
                <a:gd name="T7" fmla="*/ 0 h 2309"/>
                <a:gd name="T8" fmla="*/ 0 w 2347"/>
                <a:gd name="T9" fmla="*/ 518 h 2309"/>
              </a:gdLst>
              <a:ahLst/>
              <a:cxnLst>
                <a:cxn ang="0">
                  <a:pos x="T0" y="T1"/>
                </a:cxn>
                <a:cxn ang="0">
                  <a:pos x="T2" y="T3"/>
                </a:cxn>
                <a:cxn ang="0">
                  <a:pos x="T4" y="T5"/>
                </a:cxn>
                <a:cxn ang="0">
                  <a:pos x="T6" y="T7"/>
                </a:cxn>
                <a:cxn ang="0">
                  <a:pos x="T8" y="T9"/>
                </a:cxn>
              </a:cxnLst>
              <a:rect l="0" t="0" r="r" b="b"/>
              <a:pathLst>
                <a:path w="2347" h="2309">
                  <a:moveTo>
                    <a:pt x="0" y="518"/>
                  </a:moveTo>
                  <a:lnTo>
                    <a:pt x="71" y="2309"/>
                  </a:lnTo>
                  <a:lnTo>
                    <a:pt x="2347" y="1794"/>
                  </a:lnTo>
                  <a:lnTo>
                    <a:pt x="2174" y="0"/>
                  </a:lnTo>
                  <a:lnTo>
                    <a:pt x="0" y="518"/>
                  </a:lnTo>
                  <a:close/>
                </a:path>
              </a:pathLst>
            </a:custGeom>
            <a:solidFill>
              <a:srgbClr val="866341"/>
            </a:solidFill>
            <a:ln>
              <a:noFill/>
            </a:ln>
            <a:extLst/>
          </p:spPr>
          <p:txBody>
            <a:bodyPr/>
            <a:lstStyle/>
            <a:p>
              <a:pPr>
                <a:defRPr/>
              </a:pPr>
              <a:endParaRPr lang="id-ID" sz="2000">
                <a:solidFill>
                  <a:prstClr val="black">
                    <a:lumMod val="75000"/>
                    <a:lumOff val="25000"/>
                  </a:prstClr>
                </a:solidFill>
                <a:cs typeface="Arial" pitchFamily="34" charset="0"/>
              </a:endParaRPr>
            </a:p>
          </p:txBody>
        </p:sp>
        <p:sp>
          <p:nvSpPr>
            <p:cNvPr id="39" name="Freeform 39">
              <a:extLst>
                <a:ext uri="{FF2B5EF4-FFF2-40B4-BE49-F238E27FC236}"/>
              </a:extLst>
            </p:cNvPr>
            <p:cNvSpPr>
              <a:spLocks/>
            </p:cNvSpPr>
            <p:nvPr/>
          </p:nvSpPr>
          <p:spPr bwMode="auto">
            <a:xfrm>
              <a:off x="27882850" y="9731375"/>
              <a:ext cx="5751512" cy="8148637"/>
            </a:xfrm>
            <a:custGeom>
              <a:avLst/>
              <a:gdLst>
                <a:gd name="T0" fmla="*/ 1533 w 1533"/>
                <a:gd name="T1" fmla="*/ 2172 h 2172"/>
                <a:gd name="T2" fmla="*/ 0 w 1533"/>
                <a:gd name="T3" fmla="*/ 1865 h 2172"/>
                <a:gd name="T4" fmla="*/ 61 w 1533"/>
                <a:gd name="T5" fmla="*/ 0 h 2172"/>
                <a:gd name="T6" fmla="*/ 453 w 1533"/>
                <a:gd name="T7" fmla="*/ 1471 h 2172"/>
                <a:gd name="T8" fmla="*/ 1533 w 1533"/>
                <a:gd name="T9" fmla="*/ 2172 h 2172"/>
              </a:gdLst>
              <a:ahLst/>
              <a:cxnLst>
                <a:cxn ang="0">
                  <a:pos x="T0" y="T1"/>
                </a:cxn>
                <a:cxn ang="0">
                  <a:pos x="T2" y="T3"/>
                </a:cxn>
                <a:cxn ang="0">
                  <a:pos x="T4" y="T5"/>
                </a:cxn>
                <a:cxn ang="0">
                  <a:pos x="T6" y="T7"/>
                </a:cxn>
                <a:cxn ang="0">
                  <a:pos x="T8" y="T9"/>
                </a:cxn>
              </a:cxnLst>
              <a:rect l="0" t="0" r="r" b="b"/>
              <a:pathLst>
                <a:path w="1533" h="2172">
                  <a:moveTo>
                    <a:pt x="1533" y="2172"/>
                  </a:moveTo>
                  <a:cubicBezTo>
                    <a:pt x="0" y="1865"/>
                    <a:pt x="0" y="1865"/>
                    <a:pt x="0" y="1865"/>
                  </a:cubicBezTo>
                  <a:cubicBezTo>
                    <a:pt x="61" y="0"/>
                    <a:pt x="61" y="0"/>
                    <a:pt x="61" y="0"/>
                  </a:cubicBezTo>
                  <a:cubicBezTo>
                    <a:pt x="61" y="0"/>
                    <a:pt x="117" y="946"/>
                    <a:pt x="453" y="1471"/>
                  </a:cubicBezTo>
                  <a:cubicBezTo>
                    <a:pt x="788" y="1996"/>
                    <a:pt x="1533" y="2172"/>
                    <a:pt x="1533" y="2172"/>
                  </a:cubicBezTo>
                  <a:close/>
                </a:path>
              </a:pathLst>
            </a:custGeom>
            <a:solidFill>
              <a:srgbClr val="9B6F44"/>
            </a:solidFill>
            <a:ln>
              <a:noFill/>
            </a:ln>
            <a:extLst/>
          </p:spPr>
          <p:txBody>
            <a:bodyPr/>
            <a:lstStyle/>
            <a:p>
              <a:pPr>
                <a:defRPr/>
              </a:pPr>
              <a:endParaRPr lang="id-ID" sz="2000">
                <a:solidFill>
                  <a:prstClr val="black">
                    <a:lumMod val="75000"/>
                    <a:lumOff val="25000"/>
                  </a:prstClr>
                </a:solidFill>
                <a:cs typeface="Arial" pitchFamily="34" charset="0"/>
              </a:endParaRPr>
            </a:p>
          </p:txBody>
        </p:sp>
      </p:grpSp>
      <p:sp>
        <p:nvSpPr>
          <p:cNvPr id="40" name="Oval 163">
            <a:extLst>
              <a:ext uri="{FF2B5EF4-FFF2-40B4-BE49-F238E27FC236}"/>
            </a:extLst>
          </p:cNvPr>
          <p:cNvSpPr/>
          <p:nvPr userDrawn="1"/>
        </p:nvSpPr>
        <p:spPr>
          <a:xfrm>
            <a:off x="2864647" y="1746250"/>
            <a:ext cx="282179" cy="3762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1" name="Oval 166">
            <a:extLst>
              <a:ext uri="{FF2B5EF4-FFF2-40B4-BE49-F238E27FC236}"/>
            </a:extLst>
          </p:cNvPr>
          <p:cNvSpPr/>
          <p:nvPr userDrawn="1"/>
        </p:nvSpPr>
        <p:spPr>
          <a:xfrm>
            <a:off x="2864647" y="3067050"/>
            <a:ext cx="282179" cy="3762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2" name="Oval 167">
            <a:extLst>
              <a:ext uri="{FF2B5EF4-FFF2-40B4-BE49-F238E27FC236}"/>
            </a:extLst>
          </p:cNvPr>
          <p:cNvSpPr/>
          <p:nvPr userDrawn="1"/>
        </p:nvSpPr>
        <p:spPr>
          <a:xfrm>
            <a:off x="2864647" y="4468820"/>
            <a:ext cx="282179" cy="3762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3" name="Oval 168">
            <a:extLst>
              <a:ext uri="{FF2B5EF4-FFF2-40B4-BE49-F238E27FC236}"/>
            </a:extLst>
          </p:cNvPr>
          <p:cNvSpPr/>
          <p:nvPr userDrawn="1"/>
        </p:nvSpPr>
        <p:spPr>
          <a:xfrm>
            <a:off x="6013848" y="3067050"/>
            <a:ext cx="282178" cy="3762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4" name="Oval 169">
            <a:extLst>
              <a:ext uri="{FF2B5EF4-FFF2-40B4-BE49-F238E27FC236}"/>
            </a:extLst>
          </p:cNvPr>
          <p:cNvSpPr/>
          <p:nvPr userDrawn="1"/>
        </p:nvSpPr>
        <p:spPr>
          <a:xfrm>
            <a:off x="6013848" y="4468820"/>
            <a:ext cx="282178" cy="3762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45" name="Oval 171">
            <a:extLst>
              <a:ext uri="{FF2B5EF4-FFF2-40B4-BE49-F238E27FC236}"/>
            </a:extLst>
          </p:cNvPr>
          <p:cNvSpPr/>
          <p:nvPr userDrawn="1"/>
        </p:nvSpPr>
        <p:spPr>
          <a:xfrm>
            <a:off x="6013848" y="1746250"/>
            <a:ext cx="282178" cy="37623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black">
                  <a:lumMod val="75000"/>
                  <a:lumOff val="25000"/>
                </a:prstClr>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 name="Metin Yer Tutucusu 8"/>
          <p:cNvSpPr>
            <a:spLocks noGrp="1"/>
          </p:cNvSpPr>
          <p:nvPr>
            <p:ph type="body" sz="quarter" idx="12"/>
          </p:nvPr>
        </p:nvSpPr>
        <p:spPr>
          <a:xfrm>
            <a:off x="3192069" y="16938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3" name="Metin Yer Tutucusu 8"/>
          <p:cNvSpPr>
            <a:spLocks noGrp="1"/>
          </p:cNvSpPr>
          <p:nvPr>
            <p:ph type="body" sz="quarter" idx="13"/>
          </p:nvPr>
        </p:nvSpPr>
        <p:spPr>
          <a:xfrm>
            <a:off x="6392469" y="1693863"/>
            <a:ext cx="2330053" cy="799442"/>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4" name="Metin Yer Tutucusu 8"/>
          <p:cNvSpPr>
            <a:spLocks noGrp="1"/>
          </p:cNvSpPr>
          <p:nvPr>
            <p:ph type="body" sz="quarter" idx="14"/>
          </p:nvPr>
        </p:nvSpPr>
        <p:spPr>
          <a:xfrm>
            <a:off x="3192069" y="30709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5" name="Metin Yer Tutucusu 8"/>
          <p:cNvSpPr>
            <a:spLocks noGrp="1"/>
          </p:cNvSpPr>
          <p:nvPr>
            <p:ph type="body" sz="quarter" idx="15"/>
          </p:nvPr>
        </p:nvSpPr>
        <p:spPr>
          <a:xfrm>
            <a:off x="6392469" y="3070933"/>
            <a:ext cx="2330053" cy="834865"/>
          </a:xfrm>
        </p:spPr>
        <p:txBody>
          <a:bodyPr>
            <a:noAutofit/>
          </a:bodyPr>
          <a:lstStyle>
            <a:lvl1pPr marL="0" indent="0" algn="l">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6" name="Metin Yer Tutucusu 8"/>
          <p:cNvSpPr>
            <a:spLocks noGrp="1"/>
          </p:cNvSpPr>
          <p:nvPr>
            <p:ph type="body" sz="quarter" idx="16"/>
          </p:nvPr>
        </p:nvSpPr>
        <p:spPr>
          <a:xfrm>
            <a:off x="3192069" y="4468389"/>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77" name="Metin Yer Tutucusu 8"/>
          <p:cNvSpPr>
            <a:spLocks noGrp="1"/>
          </p:cNvSpPr>
          <p:nvPr>
            <p:ph type="body" sz="quarter" idx="17"/>
          </p:nvPr>
        </p:nvSpPr>
        <p:spPr>
          <a:xfrm>
            <a:off x="6392469" y="4468389"/>
            <a:ext cx="2330053" cy="895624"/>
          </a:xfrm>
        </p:spPr>
        <p:txBody>
          <a:bodyPr>
            <a:noAutofit/>
          </a:bodyPr>
          <a:lstStyle>
            <a:lvl1pPr marL="0" indent="0" algn="l" rtl="0">
              <a:buNone/>
              <a:defRPr sz="20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Tree>
    <p:extLst>
      <p:ext uri="{BB962C8B-B14F-4D97-AF65-F5344CB8AC3E}">
        <p14:creationId xmlns:p14="http://schemas.microsoft.com/office/powerpoint/2010/main" val="12923670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addeli - 4">
    <p:spTree>
      <p:nvGrpSpPr>
        <p:cNvPr id="1" name=""/>
        <p:cNvGrpSpPr/>
        <p:nvPr/>
      </p:nvGrpSpPr>
      <p:grpSpPr>
        <a:xfrm>
          <a:off x="0" y="0"/>
          <a:ext cx="0" cy="0"/>
          <a:chOff x="0" y="0"/>
          <a:chExt cx="0" cy="0"/>
        </a:xfrm>
      </p:grpSpPr>
      <p:sp>
        <p:nvSpPr>
          <p:cNvPr id="5"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6"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7" name="TextBox 8">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2BA79076-2336-4E01-BFB4-4AA2DA36FE39}" type="slidenum">
              <a:rPr lang="id-ID" altLang="tr-TR" sz="1400" b="1">
                <a:solidFill>
                  <a:srgbClr val="404040"/>
                </a:solidFill>
                <a:cs typeface="Arial" pitchFamily="34" charset="0"/>
              </a:rPr>
              <a:pPr algn="ctr" fontAlgn="base">
                <a:spcBef>
                  <a:spcPct val="0"/>
                </a:spcBef>
                <a:spcAft>
                  <a:spcPct val="0"/>
                </a:spcAft>
                <a:defRPr/>
              </a:pPr>
              <a:t>‹#›</a:t>
            </a:fld>
            <a:endParaRPr lang="id-ID" altLang="tr-TR" sz="1400">
              <a:solidFill>
                <a:srgbClr val="404040"/>
              </a:solidFill>
              <a:cs typeface="Arial" pitchFamily="34" charset="0"/>
            </a:endParaRPr>
          </a:p>
        </p:txBody>
      </p:sp>
      <p:sp>
        <p:nvSpPr>
          <p:cNvPr id="9" name="Freeform 13">
            <a:extLst>
              <a:ext uri="{FF2B5EF4-FFF2-40B4-BE49-F238E27FC236}"/>
            </a:extLst>
          </p:cNvPr>
          <p:cNvSpPr>
            <a:spLocks/>
          </p:cNvSpPr>
          <p:nvPr userDrawn="1"/>
        </p:nvSpPr>
        <p:spPr bwMode="auto">
          <a:xfrm>
            <a:off x="7623573" y="4497395"/>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1" name="Freeform 14">
            <a:extLst>
              <a:ext uri="{FF2B5EF4-FFF2-40B4-BE49-F238E27FC236}"/>
            </a:extLst>
          </p:cNvPr>
          <p:cNvSpPr>
            <a:spLocks noEditPoints="1"/>
          </p:cNvSpPr>
          <p:nvPr userDrawn="1"/>
        </p:nvSpPr>
        <p:spPr bwMode="auto">
          <a:xfrm>
            <a:off x="6097195" y="3475045"/>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dirty="0">
              <a:solidFill>
                <a:prstClr val="black">
                  <a:lumMod val="75000"/>
                  <a:lumOff val="25000"/>
                </a:prstClr>
              </a:solidFill>
              <a:cs typeface="Arial" pitchFamily="34" charset="0"/>
            </a:endParaRPr>
          </a:p>
        </p:txBody>
      </p:sp>
      <p:sp>
        <p:nvSpPr>
          <p:cNvPr id="12" name="Freeform 15">
            <a:extLst>
              <a:ext uri="{FF2B5EF4-FFF2-40B4-BE49-F238E27FC236}"/>
            </a:extLst>
          </p:cNvPr>
          <p:cNvSpPr>
            <a:spLocks/>
          </p:cNvSpPr>
          <p:nvPr userDrawn="1"/>
        </p:nvSpPr>
        <p:spPr bwMode="auto">
          <a:xfrm>
            <a:off x="4574382" y="4083057"/>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3" name="Freeform 16">
            <a:extLst>
              <a:ext uri="{FF2B5EF4-FFF2-40B4-BE49-F238E27FC236}"/>
            </a:extLst>
          </p:cNvPr>
          <p:cNvSpPr>
            <a:spLocks/>
          </p:cNvSpPr>
          <p:nvPr userDrawn="1"/>
        </p:nvSpPr>
        <p:spPr bwMode="auto">
          <a:xfrm>
            <a:off x="3052765"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4" name="Freeform 17">
            <a:extLst>
              <a:ext uri="{FF2B5EF4-FFF2-40B4-BE49-F238E27FC236}"/>
            </a:extLst>
          </p:cNvPr>
          <p:cNvSpPr>
            <a:spLocks/>
          </p:cNvSpPr>
          <p:nvPr userDrawn="1"/>
        </p:nvSpPr>
        <p:spPr bwMode="auto">
          <a:xfrm>
            <a:off x="1526385"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5" name="Freeform 18">
            <a:extLst>
              <a:ext uri="{FF2B5EF4-FFF2-40B4-BE49-F238E27FC236}"/>
            </a:extLst>
          </p:cNvPr>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6" name="Rectangle 89">
            <a:extLst>
              <a:ext uri="{FF2B5EF4-FFF2-40B4-BE49-F238E27FC236}"/>
            </a:extLst>
          </p:cNvPr>
          <p:cNvSpPr/>
          <p:nvPr userDrawn="1"/>
        </p:nvSpPr>
        <p:spPr>
          <a:xfrm>
            <a:off x="0" y="5954720"/>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607219" y="1647826"/>
            <a:ext cx="8165306" cy="4924425"/>
          </a:xfrm>
        </p:spPr>
        <p:txBody>
          <a:bodyPr>
            <a:normAutofit/>
          </a:bodyPr>
          <a:lstStyle>
            <a:lvl1pPr marL="342900" marR="0" indent="-342900" algn="l" defTabSz="914400" rtl="0" eaLnBrk="1" fontAlgn="auto" latinLnBrk="0" hangingPunct="1">
              <a:lnSpc>
                <a:spcPct val="150000"/>
              </a:lnSpc>
              <a:spcBef>
                <a:spcPts val="1000"/>
              </a:spcBef>
              <a:spcAft>
                <a:spcPts val="0"/>
              </a:spcAft>
              <a:buClr>
                <a:srgbClr val="00B050"/>
              </a:buClr>
              <a:buSzPct val="120000"/>
              <a:buFont typeface="+mj-lt"/>
              <a:buAutoNum type="arabicPeriod"/>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endParaRPr lang="tr-TR" dirty="0"/>
          </a:p>
        </p:txBody>
      </p:sp>
    </p:spTree>
    <p:extLst>
      <p:ext uri="{BB962C8B-B14F-4D97-AF65-F5344CB8AC3E}">
        <p14:creationId xmlns:p14="http://schemas.microsoft.com/office/powerpoint/2010/main" val="125592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nite alt başlıkları - orta">
    <p:spTree>
      <p:nvGrpSpPr>
        <p:cNvPr id="1" name=""/>
        <p:cNvGrpSpPr/>
        <p:nvPr/>
      </p:nvGrpSpPr>
      <p:grpSpPr>
        <a:xfrm>
          <a:off x="0" y="0"/>
          <a:ext cx="0" cy="0"/>
          <a:chOff x="0" y="0"/>
          <a:chExt cx="0" cy="0"/>
        </a:xfrm>
      </p:grpSpPr>
      <p:sp>
        <p:nvSpPr>
          <p:cNvPr id="6"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7"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8" name="TextBox 6"/>
          <p:cNvSpPr txBox="1">
            <a:spLocks noChangeArrowheads="1"/>
          </p:cNvSpPr>
          <p:nvPr userDrawn="1"/>
        </p:nvSpPr>
        <p:spPr bwMode="auto">
          <a:xfrm>
            <a:off x="8575532" y="304800"/>
            <a:ext cx="489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A187125C-014E-4555-828A-1C96D8A9DDED}" type="slidenum">
              <a:rPr lang="id-ID" sz="2000" b="1" smtClean="0">
                <a:solidFill>
                  <a:prstClr val="white"/>
                </a:solidFill>
                <a:latin typeface="Calibri" pitchFamily="34" charset="0"/>
              </a:rPr>
              <a:pPr algn="ctr" eaLnBrk="1" fontAlgn="base" hangingPunct="1">
                <a:spcBef>
                  <a:spcPct val="0"/>
                </a:spcBef>
                <a:spcAft>
                  <a:spcPct val="0"/>
                </a:spcAft>
                <a:defRPr/>
              </a:pPr>
              <a:t>‹#›</a:t>
            </a:fld>
            <a:endParaRPr lang="id-ID" sz="2000" smtClean="0">
              <a:solidFill>
                <a:prstClr val="white"/>
              </a:solidFill>
              <a:latin typeface="Calibri" pitchFamily="34" charset="0"/>
            </a:endParaRPr>
          </a:p>
        </p:txBody>
      </p:sp>
      <p:sp>
        <p:nvSpPr>
          <p:cNvPr id="9" name="Rectangle 25"/>
          <p:cNvSpPr>
            <a:spLocks noChangeArrowheads="1"/>
          </p:cNvSpPr>
          <p:nvPr userDrawn="1"/>
        </p:nvSpPr>
        <p:spPr bwMode="auto">
          <a:xfrm>
            <a:off x="4547002" y="5467361"/>
            <a:ext cx="51197" cy="1439863"/>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sp>
        <p:nvSpPr>
          <p:cNvPr id="10" name="Rectangle 21"/>
          <p:cNvSpPr>
            <a:spLocks noChangeArrowheads="1"/>
          </p:cNvSpPr>
          <p:nvPr userDrawn="1"/>
        </p:nvSpPr>
        <p:spPr bwMode="auto">
          <a:xfrm>
            <a:off x="4547002" y="4084649"/>
            <a:ext cx="51197" cy="1042987"/>
          </a:xfrm>
          <a:prstGeom prst="rect">
            <a:avLst/>
          </a:prstGeom>
          <a:solidFill>
            <a:schemeClr val="accent6"/>
          </a:solidFill>
          <a:ln>
            <a:noFill/>
          </a:ln>
        </p:spPr>
        <p:txBody>
          <a:bodyPr/>
          <a:lstStyle/>
          <a:p>
            <a:pPr>
              <a:defRPr/>
            </a:pPr>
            <a:endParaRPr lang="id-ID" sz="2000">
              <a:solidFill>
                <a:prstClr val="black"/>
              </a:solidFill>
              <a:cs typeface="Arial" pitchFamily="34" charset="0"/>
            </a:endParaRPr>
          </a:p>
        </p:txBody>
      </p:sp>
      <p:grpSp>
        <p:nvGrpSpPr>
          <p:cNvPr id="11" name="Group 22"/>
          <p:cNvGrpSpPr/>
          <p:nvPr userDrawn="1"/>
        </p:nvGrpSpPr>
        <p:grpSpPr>
          <a:xfrm>
            <a:off x="4439246" y="5113036"/>
            <a:ext cx="265509" cy="352956"/>
            <a:chOff x="5918994" y="3280833"/>
            <a:chExt cx="354012" cy="352956"/>
          </a:xfrm>
          <a:solidFill>
            <a:schemeClr val="accent6"/>
          </a:solidFill>
        </p:grpSpPr>
        <p:sp>
          <p:nvSpPr>
            <p:cNvPr id="12" name="Oval 33"/>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3" name="Freeform 24"/>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14" name="Rectangle 17"/>
          <p:cNvSpPr>
            <a:spLocks noChangeArrowheads="1"/>
          </p:cNvSpPr>
          <p:nvPr userDrawn="1"/>
        </p:nvSpPr>
        <p:spPr bwMode="auto">
          <a:xfrm>
            <a:off x="4547002" y="2713049"/>
            <a:ext cx="51197" cy="1042987"/>
          </a:xfrm>
          <a:prstGeom prst="rect">
            <a:avLst/>
          </a:prstGeom>
          <a:solidFill>
            <a:schemeClr val="accent5"/>
          </a:solidFill>
          <a:ln>
            <a:noFill/>
          </a:ln>
        </p:spPr>
        <p:txBody>
          <a:bodyPr/>
          <a:lstStyle/>
          <a:p>
            <a:pPr>
              <a:defRPr/>
            </a:pPr>
            <a:endParaRPr lang="id-ID" sz="2000">
              <a:solidFill>
                <a:prstClr val="black"/>
              </a:solidFill>
              <a:cs typeface="Arial" pitchFamily="34" charset="0"/>
            </a:endParaRPr>
          </a:p>
        </p:txBody>
      </p:sp>
      <p:grpSp>
        <p:nvGrpSpPr>
          <p:cNvPr id="15" name="Group 18"/>
          <p:cNvGrpSpPr/>
          <p:nvPr userDrawn="1"/>
        </p:nvGrpSpPr>
        <p:grpSpPr>
          <a:xfrm>
            <a:off x="4439246" y="3741436"/>
            <a:ext cx="265509" cy="352956"/>
            <a:chOff x="5918994" y="3280833"/>
            <a:chExt cx="354012" cy="352956"/>
          </a:xfrm>
          <a:solidFill>
            <a:schemeClr val="accent5"/>
          </a:solidFill>
        </p:grpSpPr>
        <p:sp>
          <p:nvSpPr>
            <p:cNvPr id="16" name="Oval 37"/>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7" name="Freeform 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18" name="Rectangle 117"/>
          <p:cNvSpPr>
            <a:spLocks noChangeArrowheads="1"/>
          </p:cNvSpPr>
          <p:nvPr userDrawn="1"/>
        </p:nvSpPr>
        <p:spPr bwMode="auto">
          <a:xfrm>
            <a:off x="4547002" y="1358904"/>
            <a:ext cx="51197" cy="1044575"/>
          </a:xfrm>
          <a:prstGeom prst="rect">
            <a:avLst/>
          </a:prstGeom>
          <a:solidFill>
            <a:schemeClr val="accent4"/>
          </a:solidFill>
          <a:ln>
            <a:noFill/>
          </a:ln>
        </p:spPr>
        <p:txBody>
          <a:bodyPr/>
          <a:lstStyle/>
          <a:p>
            <a:pPr>
              <a:defRPr/>
            </a:pPr>
            <a:endParaRPr lang="id-ID" sz="2000">
              <a:solidFill>
                <a:prstClr val="black"/>
              </a:solidFill>
              <a:cs typeface="Arial" pitchFamily="34" charset="0"/>
            </a:endParaRPr>
          </a:p>
        </p:txBody>
      </p:sp>
      <p:grpSp>
        <p:nvGrpSpPr>
          <p:cNvPr id="19" name="Group 118"/>
          <p:cNvGrpSpPr/>
          <p:nvPr userDrawn="1"/>
        </p:nvGrpSpPr>
        <p:grpSpPr>
          <a:xfrm>
            <a:off x="4439246" y="2387766"/>
            <a:ext cx="265509" cy="352956"/>
            <a:chOff x="5918994" y="3280833"/>
            <a:chExt cx="354012" cy="352956"/>
          </a:xfrm>
          <a:solidFill>
            <a:schemeClr val="accent4"/>
          </a:solidFill>
        </p:grpSpPr>
        <p:sp>
          <p:nvSpPr>
            <p:cNvPr id="20" name="Oval 41"/>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21" name="Freeform 1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22" name="Rectangle 7"/>
          <p:cNvSpPr>
            <a:spLocks noChangeArrowheads="1"/>
          </p:cNvSpPr>
          <p:nvPr userDrawn="1"/>
        </p:nvSpPr>
        <p:spPr bwMode="auto">
          <a:xfrm>
            <a:off x="4547002" y="4"/>
            <a:ext cx="51197" cy="1044575"/>
          </a:xfrm>
          <a:prstGeom prst="rect">
            <a:avLst/>
          </a:prstGeom>
          <a:solidFill>
            <a:schemeClr val="accent3"/>
          </a:solidFill>
          <a:ln>
            <a:noFill/>
          </a:ln>
        </p:spPr>
        <p:txBody>
          <a:bodyPr/>
          <a:lstStyle/>
          <a:p>
            <a:pPr>
              <a:defRPr/>
            </a:pPr>
            <a:endParaRPr lang="id-ID" sz="2000">
              <a:solidFill>
                <a:prstClr val="black"/>
              </a:solidFill>
              <a:cs typeface="Arial" pitchFamily="34" charset="0"/>
            </a:endParaRPr>
          </a:p>
        </p:txBody>
      </p:sp>
      <p:grpSp>
        <p:nvGrpSpPr>
          <p:cNvPr id="23" name="Group 13"/>
          <p:cNvGrpSpPr/>
          <p:nvPr userDrawn="1"/>
        </p:nvGrpSpPr>
        <p:grpSpPr>
          <a:xfrm>
            <a:off x="4439246" y="1014849"/>
            <a:ext cx="265509" cy="352956"/>
            <a:chOff x="5918994" y="3280833"/>
            <a:chExt cx="354012" cy="352956"/>
          </a:xfrm>
          <a:solidFill>
            <a:schemeClr val="accent3"/>
          </a:solidFill>
        </p:grpSpPr>
        <p:sp>
          <p:nvSpPr>
            <p:cNvPr id="24" name="Oval 45"/>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25" name="Freeform 15"/>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cxnSp>
        <p:nvCxnSpPr>
          <p:cNvPr id="26" name="Straight Connector 33"/>
          <p:cNvCxnSpPr/>
          <p:nvPr userDrawn="1"/>
        </p:nvCxnSpPr>
        <p:spPr>
          <a:xfrm>
            <a:off x="4801796" y="1201738"/>
            <a:ext cx="2291953"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34"/>
          <p:cNvCxnSpPr/>
          <p:nvPr userDrawn="1"/>
        </p:nvCxnSpPr>
        <p:spPr>
          <a:xfrm>
            <a:off x="1585918" y="2554288"/>
            <a:ext cx="273724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39"/>
          <p:cNvCxnSpPr/>
          <p:nvPr userDrawn="1"/>
        </p:nvCxnSpPr>
        <p:spPr>
          <a:xfrm>
            <a:off x="4801791" y="3937000"/>
            <a:ext cx="2370534"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9" name="Resim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9716" y="9858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Resim 8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9716" y="3702050"/>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Resim 8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8719" y="2347913"/>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Connector 34"/>
          <p:cNvCxnSpPr/>
          <p:nvPr userDrawn="1"/>
        </p:nvCxnSpPr>
        <p:spPr>
          <a:xfrm>
            <a:off x="1585918" y="5302250"/>
            <a:ext cx="273724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33" name="Resim 9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8719" y="5105400"/>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Metin Yer Tutucusu 76"/>
          <p:cNvSpPr>
            <a:spLocks noGrp="1"/>
          </p:cNvSpPr>
          <p:nvPr>
            <p:ph type="body" sz="quarter" idx="11"/>
          </p:nvPr>
        </p:nvSpPr>
        <p:spPr>
          <a:xfrm>
            <a:off x="5001837" y="1614569"/>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89" name="Metin Yer Tutucusu 76"/>
          <p:cNvSpPr>
            <a:spLocks noGrp="1"/>
          </p:cNvSpPr>
          <p:nvPr>
            <p:ph type="body" sz="quarter" idx="12"/>
          </p:nvPr>
        </p:nvSpPr>
        <p:spPr>
          <a:xfrm>
            <a:off x="4937541" y="4234991"/>
            <a:ext cx="2636044" cy="930275"/>
          </a:xfrm>
        </p:spPr>
        <p:txBody>
          <a:bodyPr>
            <a:noAutofit/>
          </a:bodyPr>
          <a:lstStyle>
            <a:lvl1pPr marL="0" indent="0" algn="r" rtl="0" eaLnBrk="1" fontAlgn="auto" hangingPunct="1">
              <a:spcBef>
                <a:spcPts val="0"/>
              </a:spcBef>
              <a:spcAft>
                <a:spcPts val="0"/>
              </a:spcAft>
              <a:buFont typeface="+mj-lt"/>
              <a:buNone/>
              <a:defRPr sz="24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91" name="Metin Yer Tutucusu 78"/>
          <p:cNvSpPr>
            <a:spLocks noGrp="1"/>
          </p:cNvSpPr>
          <p:nvPr>
            <p:ph type="body" sz="quarter" idx="13"/>
          </p:nvPr>
        </p:nvSpPr>
        <p:spPr>
          <a:xfrm>
            <a:off x="1114494" y="2911005"/>
            <a:ext cx="2707481" cy="1390650"/>
          </a:xfrm>
        </p:spPr>
        <p:txBody>
          <a:bodyPr>
            <a:noAutofit/>
          </a:bodyPr>
          <a:lstStyle>
            <a:lvl1pPr marL="0" indent="0" algn="l" eaLnBrk="1" fontAlgn="auto" hangingPunct="1">
              <a:spcBef>
                <a:spcPts val="0"/>
              </a:spcBef>
              <a:spcAft>
                <a:spcPts val="0"/>
              </a:spcAft>
              <a:buNone/>
              <a:defRPr sz="24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94" name="Metin Yer Tutucusu 78"/>
          <p:cNvSpPr>
            <a:spLocks noGrp="1"/>
          </p:cNvSpPr>
          <p:nvPr>
            <p:ph type="body" sz="quarter" idx="14"/>
          </p:nvPr>
        </p:nvSpPr>
        <p:spPr>
          <a:xfrm>
            <a:off x="1114494" y="5606413"/>
            <a:ext cx="2707481" cy="1390650"/>
          </a:xfrm>
        </p:spPr>
        <p:txBody>
          <a:bodyPr>
            <a:noAutofit/>
          </a:bodyPr>
          <a:lstStyle>
            <a:lvl1pPr marL="0" indent="0" algn="l" rtl="0" eaLnBrk="1" fontAlgn="auto" hangingPunct="1">
              <a:spcBef>
                <a:spcPts val="0"/>
              </a:spcBef>
              <a:spcAft>
                <a:spcPts val="0"/>
              </a:spcAft>
              <a:buNone/>
              <a:defRPr sz="24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30137385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addeli - 5">
    <p:spTree>
      <p:nvGrpSpPr>
        <p:cNvPr id="1" name=""/>
        <p:cNvGrpSpPr/>
        <p:nvPr/>
      </p:nvGrpSpPr>
      <p:grpSpPr>
        <a:xfrm>
          <a:off x="0" y="0"/>
          <a:ext cx="0" cy="0"/>
          <a:chOff x="0" y="0"/>
          <a:chExt cx="0" cy="0"/>
        </a:xfrm>
      </p:grpSpPr>
      <p:sp>
        <p:nvSpPr>
          <p:cNvPr id="9"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11"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12"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9E1EDC68-AFDE-428E-A1CA-6EFF6CB7A4AF}" type="slidenum">
              <a:rPr lang="id-ID" altLang="tr-TR" sz="1400" b="1">
                <a:solidFill>
                  <a:srgbClr val="404040"/>
                </a:solidFill>
                <a:cs typeface="Arial" pitchFamily="34" charset="0"/>
              </a:rPr>
              <a:pPr algn="ctr" fontAlgn="base">
                <a:spcBef>
                  <a:spcPct val="0"/>
                </a:spcBef>
                <a:spcAft>
                  <a:spcPct val="0"/>
                </a:spcAft>
                <a:defRPr/>
              </a:pPr>
              <a:t>‹#›</a:t>
            </a:fld>
            <a:endParaRPr lang="id-ID" altLang="tr-TR" sz="1400">
              <a:solidFill>
                <a:srgbClr val="404040"/>
              </a:solidFill>
              <a:cs typeface="Arial" pitchFamily="34" charset="0"/>
            </a:endParaRPr>
          </a:p>
        </p:txBody>
      </p:sp>
      <p:grpSp>
        <p:nvGrpSpPr>
          <p:cNvPr id="13" name="Grup 2"/>
          <p:cNvGrpSpPr>
            <a:grpSpLocks/>
          </p:cNvGrpSpPr>
          <p:nvPr userDrawn="1"/>
        </p:nvGrpSpPr>
        <p:grpSpPr bwMode="auto">
          <a:xfrm>
            <a:off x="3194449" y="2717800"/>
            <a:ext cx="2662238" cy="2941638"/>
            <a:chOff x="3830638" y="2693988"/>
            <a:chExt cx="4410076" cy="3656012"/>
          </a:xfrm>
        </p:grpSpPr>
        <p:sp>
          <p:nvSpPr>
            <p:cNvPr id="14" name="Freeform 5">
              <a:extLst>
                <a:ext uri="{FF2B5EF4-FFF2-40B4-BE49-F238E27FC236}"/>
              </a:extLst>
            </p:cNvPr>
            <p:cNvSpPr>
              <a:spLocks/>
            </p:cNvSpPr>
            <p:nvPr userDrawn="1"/>
          </p:nvSpPr>
          <p:spPr bwMode="auto">
            <a:xfrm flipH="1">
              <a:off x="6136263" y="2903128"/>
              <a:ext cx="37474" cy="692532"/>
            </a:xfrm>
            <a:custGeom>
              <a:avLst/>
              <a:gdLst>
                <a:gd name="T0" fmla="*/ 24 w 24"/>
                <a:gd name="T1" fmla="*/ 0 h 436"/>
                <a:gd name="T2" fmla="*/ 19 w 24"/>
                <a:gd name="T3" fmla="*/ 263 h 436"/>
                <a:gd name="T4" fmla="*/ 0 w 24"/>
                <a:gd name="T5" fmla="*/ 436 h 436"/>
                <a:gd name="T6" fmla="*/ 5 w 24"/>
                <a:gd name="T7" fmla="*/ 173 h 436"/>
                <a:gd name="T8" fmla="*/ 24 w 24"/>
                <a:gd name="T9" fmla="*/ 0 h 436"/>
              </a:gdLst>
              <a:ahLst/>
              <a:cxnLst>
                <a:cxn ang="0">
                  <a:pos x="T0" y="T1"/>
                </a:cxn>
                <a:cxn ang="0">
                  <a:pos x="T2" y="T3"/>
                </a:cxn>
                <a:cxn ang="0">
                  <a:pos x="T4" y="T5"/>
                </a:cxn>
                <a:cxn ang="0">
                  <a:pos x="T6" y="T7"/>
                </a:cxn>
                <a:cxn ang="0">
                  <a:pos x="T8" y="T9"/>
                </a:cxn>
              </a:cxnLst>
              <a:rect l="0" t="0" r="r" b="b"/>
              <a:pathLst>
                <a:path w="24" h="436">
                  <a:moveTo>
                    <a:pt x="24" y="0"/>
                  </a:moveTo>
                  <a:lnTo>
                    <a:pt x="19" y="263"/>
                  </a:lnTo>
                  <a:lnTo>
                    <a:pt x="0" y="436"/>
                  </a:lnTo>
                  <a:lnTo>
                    <a:pt x="5" y="173"/>
                  </a:lnTo>
                  <a:lnTo>
                    <a:pt x="24" y="0"/>
                  </a:ln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5" name="Freeform 6">
              <a:extLst>
                <a:ext uri="{FF2B5EF4-FFF2-40B4-BE49-F238E27FC236}"/>
              </a:extLst>
            </p:cNvPr>
            <p:cNvSpPr>
              <a:spLocks/>
            </p:cNvSpPr>
            <p:nvPr userDrawn="1"/>
          </p:nvSpPr>
          <p:spPr bwMode="auto">
            <a:xfrm flipH="1">
              <a:off x="6165848" y="3126081"/>
              <a:ext cx="530550" cy="688584"/>
            </a:xfrm>
            <a:custGeom>
              <a:avLst/>
              <a:gdLst>
                <a:gd name="T0" fmla="*/ 72 w 141"/>
                <a:gd name="T1" fmla="*/ 119 h 183"/>
                <a:gd name="T2" fmla="*/ 139 w 141"/>
                <a:gd name="T3" fmla="*/ 125 h 183"/>
                <a:gd name="T4" fmla="*/ 141 w 141"/>
                <a:gd name="T5" fmla="*/ 14 h 183"/>
                <a:gd name="T6" fmla="*/ 29 w 141"/>
                <a:gd name="T7" fmla="*/ 25 h 183"/>
                <a:gd name="T8" fmla="*/ 2 w 141"/>
                <a:gd name="T9" fmla="*/ 69 h 183"/>
                <a:gd name="T10" fmla="*/ 1 w 141"/>
                <a:gd name="T11" fmla="*/ 183 h 183"/>
                <a:gd name="T12" fmla="*/ 72 w 141"/>
                <a:gd name="T13" fmla="*/ 119 h 183"/>
                <a:gd name="T14" fmla="*/ 72 w 141"/>
                <a:gd name="T15" fmla="*/ 119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83">
                  <a:moveTo>
                    <a:pt x="72" y="119"/>
                  </a:moveTo>
                  <a:cubicBezTo>
                    <a:pt x="94" y="115"/>
                    <a:pt x="118" y="117"/>
                    <a:pt x="139" y="125"/>
                  </a:cubicBezTo>
                  <a:cubicBezTo>
                    <a:pt x="141" y="14"/>
                    <a:pt x="141" y="14"/>
                    <a:pt x="141" y="14"/>
                  </a:cubicBezTo>
                  <a:cubicBezTo>
                    <a:pt x="106" y="0"/>
                    <a:pt x="60" y="3"/>
                    <a:pt x="29" y="25"/>
                  </a:cubicBezTo>
                  <a:cubicBezTo>
                    <a:pt x="14" y="35"/>
                    <a:pt x="3" y="51"/>
                    <a:pt x="2" y="69"/>
                  </a:cubicBezTo>
                  <a:cubicBezTo>
                    <a:pt x="0" y="107"/>
                    <a:pt x="1" y="145"/>
                    <a:pt x="1" y="183"/>
                  </a:cubicBezTo>
                  <a:cubicBezTo>
                    <a:pt x="1" y="146"/>
                    <a:pt x="40" y="124"/>
                    <a:pt x="72" y="119"/>
                  </a:cubicBezTo>
                  <a:cubicBezTo>
                    <a:pt x="72" y="119"/>
                    <a:pt x="68" y="120"/>
                    <a:pt x="72" y="119"/>
                  </a:cubicBez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6" name="Freeform 7">
              <a:extLst>
                <a:ext uri="{FF2B5EF4-FFF2-40B4-BE49-F238E27FC236}"/>
              </a:extLst>
            </p:cNvPr>
            <p:cNvSpPr>
              <a:spLocks/>
            </p:cNvSpPr>
            <p:nvPr userDrawn="1"/>
          </p:nvSpPr>
          <p:spPr bwMode="auto">
            <a:xfrm flipH="1">
              <a:off x="4161985" y="3283922"/>
              <a:ext cx="751448" cy="704369"/>
            </a:xfrm>
            <a:custGeom>
              <a:avLst/>
              <a:gdLst>
                <a:gd name="T0" fmla="*/ 473 w 473"/>
                <a:gd name="T1" fmla="*/ 0 h 443"/>
                <a:gd name="T2" fmla="*/ 454 w 473"/>
                <a:gd name="T3" fmla="*/ 263 h 443"/>
                <a:gd name="T4" fmla="*/ 0 w 473"/>
                <a:gd name="T5" fmla="*/ 443 h 443"/>
                <a:gd name="T6" fmla="*/ 14 w 473"/>
                <a:gd name="T7" fmla="*/ 180 h 443"/>
                <a:gd name="T8" fmla="*/ 473 w 473"/>
                <a:gd name="T9" fmla="*/ 0 h 443"/>
              </a:gdLst>
              <a:ahLst/>
              <a:cxnLst>
                <a:cxn ang="0">
                  <a:pos x="T0" y="T1"/>
                </a:cxn>
                <a:cxn ang="0">
                  <a:pos x="T2" y="T3"/>
                </a:cxn>
                <a:cxn ang="0">
                  <a:pos x="T4" y="T5"/>
                </a:cxn>
                <a:cxn ang="0">
                  <a:pos x="T6" y="T7"/>
                </a:cxn>
                <a:cxn ang="0">
                  <a:pos x="T8" y="T9"/>
                </a:cxn>
              </a:cxnLst>
              <a:rect l="0" t="0" r="r" b="b"/>
              <a:pathLst>
                <a:path w="473" h="443">
                  <a:moveTo>
                    <a:pt x="473" y="0"/>
                  </a:moveTo>
                  <a:lnTo>
                    <a:pt x="454" y="263"/>
                  </a:lnTo>
                  <a:lnTo>
                    <a:pt x="0" y="443"/>
                  </a:lnTo>
                  <a:lnTo>
                    <a:pt x="14" y="180"/>
                  </a:lnTo>
                  <a:lnTo>
                    <a:pt x="473" y="0"/>
                  </a:lnTo>
                  <a:close/>
                </a:path>
              </a:pathLst>
            </a:custGeom>
            <a:solidFill>
              <a:schemeClr val="accent5">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7" name="Freeform 8">
              <a:extLst>
                <a:ext uri="{FF2B5EF4-FFF2-40B4-BE49-F238E27FC236}"/>
              </a:extLst>
            </p:cNvPr>
            <p:cNvSpPr>
              <a:spLocks/>
            </p:cNvSpPr>
            <p:nvPr userDrawn="1"/>
          </p:nvSpPr>
          <p:spPr bwMode="auto">
            <a:xfrm flipH="1">
              <a:off x="6146125" y="3392438"/>
              <a:ext cx="487159" cy="629395"/>
            </a:xfrm>
            <a:custGeom>
              <a:avLst/>
              <a:gdLst>
                <a:gd name="T0" fmla="*/ 126 w 129"/>
                <a:gd name="T1" fmla="*/ 45 h 167"/>
                <a:gd name="T2" fmla="*/ 90 w 129"/>
                <a:gd name="T3" fmla="*/ 55 h 167"/>
                <a:gd name="T4" fmla="*/ 0 w 129"/>
                <a:gd name="T5" fmla="*/ 0 h 167"/>
                <a:gd name="T6" fmla="*/ 0 w 129"/>
                <a:gd name="T7" fmla="*/ 111 h 167"/>
                <a:gd name="T8" fmla="*/ 54 w 129"/>
                <a:gd name="T9" fmla="*/ 164 h 167"/>
                <a:gd name="T10" fmla="*/ 82 w 129"/>
                <a:gd name="T11" fmla="*/ 167 h 167"/>
                <a:gd name="T12" fmla="*/ 98 w 129"/>
                <a:gd name="T13" fmla="*/ 165 h 167"/>
                <a:gd name="T14" fmla="*/ 110 w 129"/>
                <a:gd name="T15" fmla="*/ 162 h 167"/>
                <a:gd name="T16" fmla="*/ 110 w 129"/>
                <a:gd name="T17" fmla="*/ 162 h 167"/>
                <a:gd name="T18" fmla="*/ 127 w 129"/>
                <a:gd name="T19" fmla="*/ 155 h 167"/>
                <a:gd name="T20" fmla="*/ 129 w 129"/>
                <a:gd name="T21" fmla="*/ 44 h 167"/>
                <a:gd name="T22" fmla="*/ 126 w 129"/>
                <a:gd name="T23" fmla="*/ 45 h 167"/>
                <a:gd name="T24" fmla="*/ 126 w 129"/>
                <a:gd name="T25" fmla="*/ 4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67">
                  <a:moveTo>
                    <a:pt x="126" y="45"/>
                  </a:moveTo>
                  <a:cubicBezTo>
                    <a:pt x="115" y="51"/>
                    <a:pt x="103" y="54"/>
                    <a:pt x="90" y="55"/>
                  </a:cubicBezTo>
                  <a:cubicBezTo>
                    <a:pt x="56" y="59"/>
                    <a:pt x="0" y="43"/>
                    <a:pt x="0" y="0"/>
                  </a:cubicBezTo>
                  <a:cubicBezTo>
                    <a:pt x="0" y="37"/>
                    <a:pt x="0" y="74"/>
                    <a:pt x="0" y="111"/>
                  </a:cubicBezTo>
                  <a:cubicBezTo>
                    <a:pt x="0" y="139"/>
                    <a:pt x="28" y="159"/>
                    <a:pt x="54" y="164"/>
                  </a:cubicBezTo>
                  <a:cubicBezTo>
                    <a:pt x="63" y="166"/>
                    <a:pt x="73" y="167"/>
                    <a:pt x="82" y="167"/>
                  </a:cubicBezTo>
                  <a:cubicBezTo>
                    <a:pt x="87" y="167"/>
                    <a:pt x="93" y="166"/>
                    <a:pt x="98" y="165"/>
                  </a:cubicBezTo>
                  <a:cubicBezTo>
                    <a:pt x="101" y="165"/>
                    <a:pt x="107" y="162"/>
                    <a:pt x="110" y="162"/>
                  </a:cubicBezTo>
                  <a:cubicBezTo>
                    <a:pt x="110" y="162"/>
                    <a:pt x="110" y="162"/>
                    <a:pt x="110" y="162"/>
                  </a:cubicBezTo>
                  <a:cubicBezTo>
                    <a:pt x="116" y="160"/>
                    <a:pt x="122" y="158"/>
                    <a:pt x="127" y="155"/>
                  </a:cubicBezTo>
                  <a:cubicBezTo>
                    <a:pt x="129" y="44"/>
                    <a:pt x="129" y="44"/>
                    <a:pt x="129" y="44"/>
                  </a:cubicBezTo>
                  <a:cubicBezTo>
                    <a:pt x="128" y="44"/>
                    <a:pt x="127" y="45"/>
                    <a:pt x="126" y="45"/>
                  </a:cubicBezTo>
                  <a:cubicBezTo>
                    <a:pt x="125" y="46"/>
                    <a:pt x="127" y="45"/>
                    <a:pt x="126" y="45"/>
                  </a:cubicBezTo>
                  <a:close/>
                </a:path>
              </a:pathLst>
            </a:custGeom>
            <a:solidFill>
              <a:schemeClr val="accent5">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8" name="Freeform 9">
              <a:extLst>
                <a:ext uri="{FF2B5EF4-FFF2-40B4-BE49-F238E27FC236}"/>
              </a:extLst>
            </p:cNvPr>
            <p:cNvSpPr>
              <a:spLocks/>
            </p:cNvSpPr>
            <p:nvPr userDrawn="1"/>
          </p:nvSpPr>
          <p:spPr bwMode="auto">
            <a:xfrm flipH="1">
              <a:off x="4854264" y="3589740"/>
              <a:ext cx="739615" cy="698450"/>
            </a:xfrm>
            <a:custGeom>
              <a:avLst/>
              <a:gdLst>
                <a:gd name="T0" fmla="*/ 194 w 197"/>
                <a:gd name="T1" fmla="*/ 65 h 186"/>
                <a:gd name="T2" fmla="*/ 123 w 197"/>
                <a:gd name="T3" fmla="*/ 5 h 186"/>
                <a:gd name="T4" fmla="*/ 55 w 197"/>
                <a:gd name="T5" fmla="*/ 9 h 186"/>
                <a:gd name="T6" fmla="*/ 4 w 197"/>
                <a:gd name="T7" fmla="*/ 64 h 186"/>
                <a:gd name="T8" fmla="*/ 2 w 197"/>
                <a:gd name="T9" fmla="*/ 118 h 186"/>
                <a:gd name="T10" fmla="*/ 0 w 197"/>
                <a:gd name="T11" fmla="*/ 178 h 186"/>
                <a:gd name="T12" fmla="*/ 91 w 197"/>
                <a:gd name="T13" fmla="*/ 114 h 186"/>
                <a:gd name="T14" fmla="*/ 189 w 197"/>
                <a:gd name="T15" fmla="*/ 186 h 186"/>
                <a:gd name="T16" fmla="*/ 192 w 197"/>
                <a:gd name="T17" fmla="*/ 123 h 186"/>
                <a:gd name="T18" fmla="*/ 194 w 197"/>
                <a:gd name="T19" fmla="*/ 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86">
                  <a:moveTo>
                    <a:pt x="194" y="65"/>
                  </a:moveTo>
                  <a:cubicBezTo>
                    <a:pt x="189" y="31"/>
                    <a:pt x="154" y="11"/>
                    <a:pt x="123" y="5"/>
                  </a:cubicBezTo>
                  <a:cubicBezTo>
                    <a:pt x="101" y="0"/>
                    <a:pt x="76" y="2"/>
                    <a:pt x="55" y="9"/>
                  </a:cubicBezTo>
                  <a:cubicBezTo>
                    <a:pt x="31" y="17"/>
                    <a:pt x="7" y="36"/>
                    <a:pt x="4" y="64"/>
                  </a:cubicBezTo>
                  <a:cubicBezTo>
                    <a:pt x="2" y="82"/>
                    <a:pt x="3" y="100"/>
                    <a:pt x="2" y="118"/>
                  </a:cubicBezTo>
                  <a:cubicBezTo>
                    <a:pt x="1" y="138"/>
                    <a:pt x="0" y="158"/>
                    <a:pt x="0" y="178"/>
                  </a:cubicBezTo>
                  <a:cubicBezTo>
                    <a:pt x="2" y="134"/>
                    <a:pt x="53" y="114"/>
                    <a:pt x="91" y="114"/>
                  </a:cubicBezTo>
                  <a:cubicBezTo>
                    <a:pt x="131" y="113"/>
                    <a:pt x="191" y="137"/>
                    <a:pt x="189" y="186"/>
                  </a:cubicBezTo>
                  <a:cubicBezTo>
                    <a:pt x="190" y="165"/>
                    <a:pt x="191" y="144"/>
                    <a:pt x="192" y="123"/>
                  </a:cubicBezTo>
                  <a:cubicBezTo>
                    <a:pt x="193" y="105"/>
                    <a:pt x="197" y="84"/>
                    <a:pt x="194" y="65"/>
                  </a:cubicBezTo>
                  <a:close/>
                </a:path>
              </a:pathLst>
            </a:custGeom>
            <a:solidFill>
              <a:schemeClr val="accent5">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9" name="Freeform 10">
              <a:extLst>
                <a:ext uri="{FF2B5EF4-FFF2-40B4-BE49-F238E27FC236}"/>
              </a:extLst>
            </p:cNvPr>
            <p:cNvSpPr>
              <a:spLocks/>
            </p:cNvSpPr>
            <p:nvPr userDrawn="1"/>
          </p:nvSpPr>
          <p:spPr bwMode="auto">
            <a:xfrm flipH="1">
              <a:off x="7745665" y="3287869"/>
              <a:ext cx="418129" cy="962835"/>
            </a:xfrm>
            <a:custGeom>
              <a:avLst/>
              <a:gdLst>
                <a:gd name="T0" fmla="*/ 256 w 263"/>
                <a:gd name="T1" fmla="*/ 344 h 607"/>
                <a:gd name="T2" fmla="*/ 263 w 263"/>
                <a:gd name="T3" fmla="*/ 607 h 607"/>
                <a:gd name="T4" fmla="*/ 10 w 263"/>
                <a:gd name="T5" fmla="*/ 265 h 607"/>
                <a:gd name="T6" fmla="*/ 0 w 263"/>
                <a:gd name="T7" fmla="*/ 0 h 607"/>
                <a:gd name="T8" fmla="*/ 256 w 263"/>
                <a:gd name="T9" fmla="*/ 344 h 607"/>
              </a:gdLst>
              <a:ahLst/>
              <a:cxnLst>
                <a:cxn ang="0">
                  <a:pos x="T0" y="T1"/>
                </a:cxn>
                <a:cxn ang="0">
                  <a:pos x="T2" y="T3"/>
                </a:cxn>
                <a:cxn ang="0">
                  <a:pos x="T4" y="T5"/>
                </a:cxn>
                <a:cxn ang="0">
                  <a:pos x="T6" y="T7"/>
                </a:cxn>
                <a:cxn ang="0">
                  <a:pos x="T8" y="T9"/>
                </a:cxn>
              </a:cxnLst>
              <a:rect l="0" t="0" r="r" b="b"/>
              <a:pathLst>
                <a:path w="263" h="607">
                  <a:moveTo>
                    <a:pt x="256" y="344"/>
                  </a:moveTo>
                  <a:lnTo>
                    <a:pt x="263" y="607"/>
                  </a:lnTo>
                  <a:lnTo>
                    <a:pt x="10" y="265"/>
                  </a:lnTo>
                  <a:lnTo>
                    <a:pt x="0" y="0"/>
                  </a:lnTo>
                  <a:lnTo>
                    <a:pt x="256" y="344"/>
                  </a:lnTo>
                  <a:close/>
                </a:path>
              </a:pathLst>
            </a:custGeom>
            <a:solidFill>
              <a:schemeClr val="accent4">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0" name="Freeform 11">
              <a:extLst>
                <a:ext uri="{FF2B5EF4-FFF2-40B4-BE49-F238E27FC236}"/>
              </a:extLst>
            </p:cNvPr>
            <p:cNvSpPr>
              <a:spLocks/>
            </p:cNvSpPr>
            <p:nvPr userDrawn="1"/>
          </p:nvSpPr>
          <p:spPr bwMode="auto">
            <a:xfrm flipH="1">
              <a:off x="4560391" y="3968561"/>
              <a:ext cx="356987" cy="418281"/>
            </a:xfrm>
            <a:custGeom>
              <a:avLst/>
              <a:gdLst>
                <a:gd name="T0" fmla="*/ 225 w 225"/>
                <a:gd name="T1" fmla="*/ 0 h 263"/>
                <a:gd name="T2" fmla="*/ 209 w 225"/>
                <a:gd name="T3" fmla="*/ 263 h 263"/>
                <a:gd name="T4" fmla="*/ 0 w 225"/>
                <a:gd name="T5" fmla="*/ 263 h 263"/>
                <a:gd name="T6" fmla="*/ 14 w 225"/>
                <a:gd name="T7" fmla="*/ 0 h 263"/>
                <a:gd name="T8" fmla="*/ 225 w 225"/>
                <a:gd name="T9" fmla="*/ 0 h 263"/>
              </a:gdLst>
              <a:ahLst/>
              <a:cxnLst>
                <a:cxn ang="0">
                  <a:pos x="T0" y="T1"/>
                </a:cxn>
                <a:cxn ang="0">
                  <a:pos x="T2" y="T3"/>
                </a:cxn>
                <a:cxn ang="0">
                  <a:pos x="T4" y="T5"/>
                </a:cxn>
                <a:cxn ang="0">
                  <a:pos x="T6" y="T7"/>
                </a:cxn>
                <a:cxn ang="0">
                  <a:pos x="T8" y="T9"/>
                </a:cxn>
              </a:cxnLst>
              <a:rect l="0" t="0" r="r" b="b"/>
              <a:pathLst>
                <a:path w="225" h="263">
                  <a:moveTo>
                    <a:pt x="225" y="0"/>
                  </a:moveTo>
                  <a:lnTo>
                    <a:pt x="209" y="263"/>
                  </a:lnTo>
                  <a:lnTo>
                    <a:pt x="0" y="263"/>
                  </a:lnTo>
                  <a:lnTo>
                    <a:pt x="14" y="0"/>
                  </a:lnTo>
                  <a:lnTo>
                    <a:pt x="225" y="0"/>
                  </a:lnTo>
                  <a:close/>
                </a:path>
              </a:pathLst>
            </a:custGeom>
            <a:solidFill>
              <a:schemeClr val="accent5">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1" name="Freeform 12">
              <a:extLst>
                <a:ext uri="{FF2B5EF4-FFF2-40B4-BE49-F238E27FC236}"/>
              </a:extLst>
            </p:cNvPr>
            <p:cNvSpPr>
              <a:spLocks/>
            </p:cNvSpPr>
            <p:nvPr userDrawn="1"/>
          </p:nvSpPr>
          <p:spPr bwMode="auto">
            <a:xfrm flipH="1">
              <a:off x="5542600" y="3960669"/>
              <a:ext cx="656777" cy="422227"/>
            </a:xfrm>
            <a:custGeom>
              <a:avLst/>
              <a:gdLst>
                <a:gd name="T0" fmla="*/ 414 w 414"/>
                <a:gd name="T1" fmla="*/ 3 h 266"/>
                <a:gd name="T2" fmla="*/ 407 w 414"/>
                <a:gd name="T3" fmla="*/ 266 h 266"/>
                <a:gd name="T4" fmla="*/ 0 w 414"/>
                <a:gd name="T5" fmla="*/ 263 h 266"/>
                <a:gd name="T6" fmla="*/ 4 w 414"/>
                <a:gd name="T7" fmla="*/ 0 h 266"/>
                <a:gd name="T8" fmla="*/ 414 w 414"/>
                <a:gd name="T9" fmla="*/ 3 h 266"/>
              </a:gdLst>
              <a:ahLst/>
              <a:cxnLst>
                <a:cxn ang="0">
                  <a:pos x="T0" y="T1"/>
                </a:cxn>
                <a:cxn ang="0">
                  <a:pos x="T2" y="T3"/>
                </a:cxn>
                <a:cxn ang="0">
                  <a:pos x="T4" y="T5"/>
                </a:cxn>
                <a:cxn ang="0">
                  <a:pos x="T6" y="T7"/>
                </a:cxn>
                <a:cxn ang="0">
                  <a:pos x="T8" y="T9"/>
                </a:cxn>
              </a:cxnLst>
              <a:rect l="0" t="0" r="r" b="b"/>
              <a:pathLst>
                <a:path w="414" h="266">
                  <a:moveTo>
                    <a:pt x="414" y="3"/>
                  </a:moveTo>
                  <a:lnTo>
                    <a:pt x="407" y="266"/>
                  </a:lnTo>
                  <a:lnTo>
                    <a:pt x="0" y="263"/>
                  </a:lnTo>
                  <a:lnTo>
                    <a:pt x="4" y="0"/>
                  </a:lnTo>
                  <a:lnTo>
                    <a:pt x="414" y="3"/>
                  </a:lnTo>
                  <a:close/>
                </a:path>
              </a:pathLst>
            </a:custGeom>
            <a:solidFill>
              <a:schemeClr val="accent5">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2" name="Freeform 13">
              <a:extLst>
                <a:ext uri="{FF2B5EF4-FFF2-40B4-BE49-F238E27FC236}"/>
              </a:extLst>
            </p:cNvPr>
            <p:cNvSpPr>
              <a:spLocks/>
            </p:cNvSpPr>
            <p:nvPr userDrawn="1"/>
          </p:nvSpPr>
          <p:spPr bwMode="auto">
            <a:xfrm flipH="1">
              <a:off x="6215155" y="3631174"/>
              <a:ext cx="43391" cy="747775"/>
            </a:xfrm>
            <a:custGeom>
              <a:avLst/>
              <a:gdLst>
                <a:gd name="T0" fmla="*/ 28 w 28"/>
                <a:gd name="T1" fmla="*/ 0 h 471"/>
                <a:gd name="T2" fmla="*/ 23 w 28"/>
                <a:gd name="T3" fmla="*/ 265 h 471"/>
                <a:gd name="T4" fmla="*/ 0 w 28"/>
                <a:gd name="T5" fmla="*/ 471 h 471"/>
                <a:gd name="T6" fmla="*/ 4 w 28"/>
                <a:gd name="T7" fmla="*/ 208 h 471"/>
                <a:gd name="T8" fmla="*/ 28 w 28"/>
                <a:gd name="T9" fmla="*/ 0 h 471"/>
              </a:gdLst>
              <a:ahLst/>
              <a:cxnLst>
                <a:cxn ang="0">
                  <a:pos x="T0" y="T1"/>
                </a:cxn>
                <a:cxn ang="0">
                  <a:pos x="T2" y="T3"/>
                </a:cxn>
                <a:cxn ang="0">
                  <a:pos x="T4" y="T5"/>
                </a:cxn>
                <a:cxn ang="0">
                  <a:pos x="T6" y="T7"/>
                </a:cxn>
                <a:cxn ang="0">
                  <a:pos x="T8" y="T9"/>
                </a:cxn>
              </a:cxnLst>
              <a:rect l="0" t="0" r="r" b="b"/>
              <a:pathLst>
                <a:path w="28" h="471">
                  <a:moveTo>
                    <a:pt x="28" y="0"/>
                  </a:moveTo>
                  <a:lnTo>
                    <a:pt x="23" y="265"/>
                  </a:lnTo>
                  <a:lnTo>
                    <a:pt x="0" y="471"/>
                  </a:lnTo>
                  <a:lnTo>
                    <a:pt x="4" y="208"/>
                  </a:lnTo>
                  <a:lnTo>
                    <a:pt x="28" y="0"/>
                  </a:ln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3" name="Freeform 14">
              <a:extLst>
                <a:ext uri="{FF2B5EF4-FFF2-40B4-BE49-F238E27FC236}"/>
              </a:extLst>
            </p:cNvPr>
            <p:cNvSpPr>
              <a:spLocks/>
            </p:cNvSpPr>
            <p:nvPr userDrawn="1"/>
          </p:nvSpPr>
          <p:spPr bwMode="auto">
            <a:xfrm flipH="1">
              <a:off x="6252630" y="3960669"/>
              <a:ext cx="303735" cy="418281"/>
            </a:xfrm>
            <a:custGeom>
              <a:avLst/>
              <a:gdLst>
                <a:gd name="T0" fmla="*/ 52 w 191"/>
                <a:gd name="T1" fmla="*/ 0 h 263"/>
                <a:gd name="T2" fmla="*/ 0 w 191"/>
                <a:gd name="T3" fmla="*/ 0 h 263"/>
                <a:gd name="T4" fmla="*/ 0 w 191"/>
                <a:gd name="T5" fmla="*/ 263 h 263"/>
                <a:gd name="T6" fmla="*/ 49 w 191"/>
                <a:gd name="T7" fmla="*/ 263 h 263"/>
                <a:gd name="T8" fmla="*/ 187 w 191"/>
                <a:gd name="T9" fmla="*/ 263 h 263"/>
                <a:gd name="T10" fmla="*/ 191 w 191"/>
                <a:gd name="T11" fmla="*/ 0 h 263"/>
                <a:gd name="T12" fmla="*/ 52 w 191"/>
                <a:gd name="T13" fmla="*/ 0 h 263"/>
              </a:gdLst>
              <a:ahLst/>
              <a:cxnLst>
                <a:cxn ang="0">
                  <a:pos x="T0" y="T1"/>
                </a:cxn>
                <a:cxn ang="0">
                  <a:pos x="T2" y="T3"/>
                </a:cxn>
                <a:cxn ang="0">
                  <a:pos x="T4" y="T5"/>
                </a:cxn>
                <a:cxn ang="0">
                  <a:pos x="T6" y="T7"/>
                </a:cxn>
                <a:cxn ang="0">
                  <a:pos x="T8" y="T9"/>
                </a:cxn>
                <a:cxn ang="0">
                  <a:pos x="T10" y="T11"/>
                </a:cxn>
                <a:cxn ang="0">
                  <a:pos x="T12" y="T13"/>
                </a:cxn>
              </a:cxnLst>
              <a:rect l="0" t="0" r="r" b="b"/>
              <a:pathLst>
                <a:path w="191" h="263">
                  <a:moveTo>
                    <a:pt x="52" y="0"/>
                  </a:moveTo>
                  <a:lnTo>
                    <a:pt x="0" y="0"/>
                  </a:lnTo>
                  <a:lnTo>
                    <a:pt x="0" y="263"/>
                  </a:lnTo>
                  <a:lnTo>
                    <a:pt x="49" y="263"/>
                  </a:lnTo>
                  <a:lnTo>
                    <a:pt x="187" y="263"/>
                  </a:lnTo>
                  <a:lnTo>
                    <a:pt x="191" y="0"/>
                  </a:lnTo>
                  <a:lnTo>
                    <a:pt x="52" y="0"/>
                  </a:ln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4" name="Freeform 15">
              <a:extLst>
                <a:ext uri="{FF2B5EF4-FFF2-40B4-BE49-F238E27FC236}"/>
              </a:extLst>
            </p:cNvPr>
            <p:cNvSpPr>
              <a:spLocks/>
            </p:cNvSpPr>
            <p:nvPr userDrawn="1"/>
          </p:nvSpPr>
          <p:spPr bwMode="auto">
            <a:xfrm flipH="1">
              <a:off x="6958715" y="3952777"/>
              <a:ext cx="854008" cy="422227"/>
            </a:xfrm>
            <a:custGeom>
              <a:avLst/>
              <a:gdLst>
                <a:gd name="T0" fmla="*/ 535 w 537"/>
                <a:gd name="T1" fmla="*/ 3 h 266"/>
                <a:gd name="T2" fmla="*/ 483 w 537"/>
                <a:gd name="T3" fmla="*/ 3 h 266"/>
                <a:gd name="T4" fmla="*/ 0 w 537"/>
                <a:gd name="T5" fmla="*/ 0 h 266"/>
                <a:gd name="T6" fmla="*/ 7 w 537"/>
                <a:gd name="T7" fmla="*/ 263 h 266"/>
                <a:gd name="T8" fmla="*/ 485 w 537"/>
                <a:gd name="T9" fmla="*/ 266 h 266"/>
                <a:gd name="T10" fmla="*/ 537 w 537"/>
                <a:gd name="T11" fmla="*/ 266 h 266"/>
                <a:gd name="T12" fmla="*/ 535 w 537"/>
                <a:gd name="T13" fmla="*/ 3 h 266"/>
              </a:gdLst>
              <a:ahLst/>
              <a:cxnLst>
                <a:cxn ang="0">
                  <a:pos x="T0" y="T1"/>
                </a:cxn>
                <a:cxn ang="0">
                  <a:pos x="T2" y="T3"/>
                </a:cxn>
                <a:cxn ang="0">
                  <a:pos x="T4" y="T5"/>
                </a:cxn>
                <a:cxn ang="0">
                  <a:pos x="T6" y="T7"/>
                </a:cxn>
                <a:cxn ang="0">
                  <a:pos x="T8" y="T9"/>
                </a:cxn>
                <a:cxn ang="0">
                  <a:pos x="T10" y="T11"/>
                </a:cxn>
                <a:cxn ang="0">
                  <a:pos x="T12" y="T13"/>
                </a:cxn>
              </a:cxnLst>
              <a:rect l="0" t="0" r="r" b="b"/>
              <a:pathLst>
                <a:path w="537" h="266">
                  <a:moveTo>
                    <a:pt x="535" y="3"/>
                  </a:moveTo>
                  <a:lnTo>
                    <a:pt x="483" y="3"/>
                  </a:lnTo>
                  <a:lnTo>
                    <a:pt x="0" y="0"/>
                  </a:lnTo>
                  <a:lnTo>
                    <a:pt x="7" y="263"/>
                  </a:lnTo>
                  <a:lnTo>
                    <a:pt x="485" y="266"/>
                  </a:lnTo>
                  <a:lnTo>
                    <a:pt x="537" y="266"/>
                  </a:lnTo>
                  <a:lnTo>
                    <a:pt x="535" y="3"/>
                  </a:lnTo>
                  <a:close/>
                </a:path>
              </a:pathLst>
            </a:custGeom>
            <a:solidFill>
              <a:schemeClr val="accent4">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5" name="Freeform 16">
              <a:extLst>
                <a:ext uri="{FF2B5EF4-FFF2-40B4-BE49-F238E27FC236}"/>
              </a:extLst>
            </p:cNvPr>
            <p:cNvSpPr>
              <a:spLocks/>
            </p:cNvSpPr>
            <p:nvPr userDrawn="1"/>
          </p:nvSpPr>
          <p:spPr bwMode="auto">
            <a:xfrm flipH="1">
              <a:off x="4921323" y="3867937"/>
              <a:ext cx="112422" cy="560338"/>
            </a:xfrm>
            <a:custGeom>
              <a:avLst/>
              <a:gdLst>
                <a:gd name="T0" fmla="*/ 29 w 30"/>
                <a:gd name="T1" fmla="*/ 7 h 149"/>
                <a:gd name="T2" fmla="*/ 5 w 30"/>
                <a:gd name="T3" fmla="*/ 38 h 149"/>
                <a:gd name="T4" fmla="*/ 0 w 30"/>
                <a:gd name="T5" fmla="*/ 149 h 149"/>
                <a:gd name="T6" fmla="*/ 24 w 30"/>
                <a:gd name="T7" fmla="*/ 113 h 149"/>
                <a:gd name="T8" fmla="*/ 30 w 30"/>
                <a:gd name="T9" fmla="*/ 0 h 149"/>
                <a:gd name="T10" fmla="*/ 29 w 30"/>
                <a:gd name="T11" fmla="*/ 7 h 149"/>
                <a:gd name="T12" fmla="*/ 29 w 30"/>
                <a:gd name="T13" fmla="*/ 7 h 149"/>
              </a:gdLst>
              <a:ahLst/>
              <a:cxnLst>
                <a:cxn ang="0">
                  <a:pos x="T0" y="T1"/>
                </a:cxn>
                <a:cxn ang="0">
                  <a:pos x="T2" y="T3"/>
                </a:cxn>
                <a:cxn ang="0">
                  <a:pos x="T4" y="T5"/>
                </a:cxn>
                <a:cxn ang="0">
                  <a:pos x="T6" y="T7"/>
                </a:cxn>
                <a:cxn ang="0">
                  <a:pos x="T8" y="T9"/>
                </a:cxn>
                <a:cxn ang="0">
                  <a:pos x="T10" y="T11"/>
                </a:cxn>
                <a:cxn ang="0">
                  <a:pos x="T12" y="T13"/>
                </a:cxn>
              </a:cxnLst>
              <a:rect l="0" t="0" r="r" b="b"/>
              <a:pathLst>
                <a:path w="30" h="149">
                  <a:moveTo>
                    <a:pt x="29" y="7"/>
                  </a:moveTo>
                  <a:cubicBezTo>
                    <a:pt x="26" y="20"/>
                    <a:pt x="16" y="31"/>
                    <a:pt x="5" y="38"/>
                  </a:cubicBezTo>
                  <a:cubicBezTo>
                    <a:pt x="0" y="149"/>
                    <a:pt x="0" y="149"/>
                    <a:pt x="0" y="149"/>
                  </a:cubicBezTo>
                  <a:cubicBezTo>
                    <a:pt x="12" y="140"/>
                    <a:pt x="22" y="128"/>
                    <a:pt x="24" y="113"/>
                  </a:cubicBezTo>
                  <a:cubicBezTo>
                    <a:pt x="28" y="75"/>
                    <a:pt x="28" y="37"/>
                    <a:pt x="30" y="0"/>
                  </a:cubicBezTo>
                  <a:cubicBezTo>
                    <a:pt x="30" y="2"/>
                    <a:pt x="29" y="4"/>
                    <a:pt x="29" y="7"/>
                  </a:cubicBezTo>
                  <a:cubicBezTo>
                    <a:pt x="29" y="7"/>
                    <a:pt x="29" y="4"/>
                    <a:pt x="29" y="7"/>
                  </a:cubicBezTo>
                  <a:close/>
                </a:path>
              </a:pathLst>
            </a:custGeom>
            <a:solidFill>
              <a:schemeClr val="accent2">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6" name="Freeform 17">
              <a:extLst>
                <a:ext uri="{FF2B5EF4-FFF2-40B4-BE49-F238E27FC236}"/>
              </a:extLst>
            </p:cNvPr>
            <p:cNvSpPr>
              <a:spLocks/>
            </p:cNvSpPr>
            <p:nvPr userDrawn="1"/>
          </p:nvSpPr>
          <p:spPr bwMode="auto">
            <a:xfrm flipH="1">
              <a:off x="5418344" y="3840315"/>
              <a:ext cx="120311" cy="584015"/>
            </a:xfrm>
            <a:custGeom>
              <a:avLst/>
              <a:gdLst>
                <a:gd name="T0" fmla="*/ 28 w 32"/>
                <a:gd name="T1" fmla="*/ 42 h 155"/>
                <a:gd name="T2" fmla="*/ 4 w 32"/>
                <a:gd name="T3" fmla="*/ 0 h 155"/>
                <a:gd name="T4" fmla="*/ 1 w 32"/>
                <a:gd name="T5" fmla="*/ 102 h 155"/>
                <a:gd name="T6" fmla="*/ 27 w 32"/>
                <a:gd name="T7" fmla="*/ 155 h 155"/>
                <a:gd name="T8" fmla="*/ 32 w 32"/>
                <a:gd name="T9" fmla="*/ 44 h 155"/>
                <a:gd name="T10" fmla="*/ 28 w 32"/>
                <a:gd name="T11" fmla="*/ 42 h 155"/>
              </a:gdLst>
              <a:ahLst/>
              <a:cxnLst>
                <a:cxn ang="0">
                  <a:pos x="T0" y="T1"/>
                </a:cxn>
                <a:cxn ang="0">
                  <a:pos x="T2" y="T3"/>
                </a:cxn>
                <a:cxn ang="0">
                  <a:pos x="T4" y="T5"/>
                </a:cxn>
                <a:cxn ang="0">
                  <a:pos x="T6" y="T7"/>
                </a:cxn>
                <a:cxn ang="0">
                  <a:pos x="T8" y="T9"/>
                </a:cxn>
                <a:cxn ang="0">
                  <a:pos x="T10" y="T11"/>
                </a:cxn>
              </a:cxnLst>
              <a:rect l="0" t="0" r="r" b="b"/>
              <a:pathLst>
                <a:path w="32" h="155">
                  <a:moveTo>
                    <a:pt x="28" y="42"/>
                  </a:moveTo>
                  <a:cubicBezTo>
                    <a:pt x="14" y="32"/>
                    <a:pt x="4" y="17"/>
                    <a:pt x="4" y="0"/>
                  </a:cubicBezTo>
                  <a:cubicBezTo>
                    <a:pt x="3" y="34"/>
                    <a:pt x="2" y="68"/>
                    <a:pt x="1" y="102"/>
                  </a:cubicBezTo>
                  <a:cubicBezTo>
                    <a:pt x="0" y="125"/>
                    <a:pt x="8" y="143"/>
                    <a:pt x="27" y="155"/>
                  </a:cubicBezTo>
                  <a:cubicBezTo>
                    <a:pt x="32" y="44"/>
                    <a:pt x="32" y="44"/>
                    <a:pt x="32" y="44"/>
                  </a:cubicBezTo>
                  <a:cubicBezTo>
                    <a:pt x="30" y="44"/>
                    <a:pt x="29" y="43"/>
                    <a:pt x="28" y="42"/>
                  </a:cubicBezTo>
                  <a:close/>
                </a:path>
              </a:pathLst>
            </a:custGeom>
            <a:solidFill>
              <a:schemeClr val="accent2">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7" name="Freeform 18">
              <a:extLst>
                <a:ext uri="{FF2B5EF4-FFF2-40B4-BE49-F238E27FC236}"/>
              </a:extLst>
            </p:cNvPr>
            <p:cNvSpPr>
              <a:spLocks/>
            </p:cNvSpPr>
            <p:nvPr userDrawn="1"/>
          </p:nvSpPr>
          <p:spPr bwMode="auto">
            <a:xfrm flipH="1">
              <a:off x="6390691" y="4002103"/>
              <a:ext cx="49307" cy="534689"/>
            </a:xfrm>
            <a:custGeom>
              <a:avLst/>
              <a:gdLst>
                <a:gd name="T0" fmla="*/ 10 w 13"/>
                <a:gd name="T1" fmla="*/ 23 h 142"/>
                <a:gd name="T2" fmla="*/ 1 w 13"/>
                <a:gd name="T3" fmla="*/ 0 h 142"/>
                <a:gd name="T4" fmla="*/ 0 w 13"/>
                <a:gd name="T5" fmla="*/ 111 h 142"/>
                <a:gd name="T6" fmla="*/ 10 w 13"/>
                <a:gd name="T7" fmla="*/ 142 h 142"/>
                <a:gd name="T8" fmla="*/ 10 w 13"/>
                <a:gd name="T9" fmla="*/ 86 h 142"/>
                <a:gd name="T10" fmla="*/ 10 w 13"/>
                <a:gd name="T11" fmla="*/ 23 h 142"/>
                <a:gd name="T12" fmla="*/ 10 w 13"/>
                <a:gd name="T13" fmla="*/ 23 h 142"/>
              </a:gdLst>
              <a:ahLst/>
              <a:cxnLst>
                <a:cxn ang="0">
                  <a:pos x="T0" y="T1"/>
                </a:cxn>
                <a:cxn ang="0">
                  <a:pos x="T2" y="T3"/>
                </a:cxn>
                <a:cxn ang="0">
                  <a:pos x="T4" y="T5"/>
                </a:cxn>
                <a:cxn ang="0">
                  <a:pos x="T6" y="T7"/>
                </a:cxn>
                <a:cxn ang="0">
                  <a:pos x="T8" y="T9"/>
                </a:cxn>
                <a:cxn ang="0">
                  <a:pos x="T10" y="T11"/>
                </a:cxn>
                <a:cxn ang="0">
                  <a:pos x="T12" y="T13"/>
                </a:cxn>
              </a:cxnLst>
              <a:rect l="0" t="0" r="r" b="b"/>
              <a:pathLst>
                <a:path w="13" h="142">
                  <a:moveTo>
                    <a:pt x="10" y="23"/>
                  </a:moveTo>
                  <a:cubicBezTo>
                    <a:pt x="9" y="15"/>
                    <a:pt x="6" y="7"/>
                    <a:pt x="1" y="0"/>
                  </a:cubicBezTo>
                  <a:cubicBezTo>
                    <a:pt x="0" y="111"/>
                    <a:pt x="0" y="111"/>
                    <a:pt x="0" y="111"/>
                  </a:cubicBezTo>
                  <a:cubicBezTo>
                    <a:pt x="6" y="120"/>
                    <a:pt x="10" y="131"/>
                    <a:pt x="10" y="142"/>
                  </a:cubicBezTo>
                  <a:cubicBezTo>
                    <a:pt x="10" y="123"/>
                    <a:pt x="10" y="104"/>
                    <a:pt x="10" y="86"/>
                  </a:cubicBezTo>
                  <a:cubicBezTo>
                    <a:pt x="11" y="65"/>
                    <a:pt x="13" y="43"/>
                    <a:pt x="10" y="23"/>
                  </a:cubicBezTo>
                  <a:cubicBezTo>
                    <a:pt x="10" y="21"/>
                    <a:pt x="11" y="26"/>
                    <a:pt x="10" y="23"/>
                  </a:cubicBez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8" name="Freeform 19">
              <a:extLst>
                <a:ext uri="{FF2B5EF4-FFF2-40B4-BE49-F238E27FC236}"/>
              </a:extLst>
            </p:cNvPr>
            <p:cNvSpPr>
              <a:spLocks/>
            </p:cNvSpPr>
            <p:nvPr userDrawn="1"/>
          </p:nvSpPr>
          <p:spPr bwMode="auto">
            <a:xfrm flipH="1">
              <a:off x="7080998" y="3998157"/>
              <a:ext cx="43391" cy="542581"/>
            </a:xfrm>
            <a:custGeom>
              <a:avLst/>
              <a:gdLst>
                <a:gd name="T0" fmla="*/ 2 w 12"/>
                <a:gd name="T1" fmla="*/ 135 h 144"/>
                <a:gd name="T2" fmla="*/ 12 w 12"/>
                <a:gd name="T3" fmla="*/ 112 h 144"/>
                <a:gd name="T4" fmla="*/ 11 w 12"/>
                <a:gd name="T5" fmla="*/ 0 h 144"/>
                <a:gd name="T6" fmla="*/ 0 w 12"/>
                <a:gd name="T7" fmla="*/ 33 h 144"/>
                <a:gd name="T8" fmla="*/ 2 w 12"/>
                <a:gd name="T9" fmla="*/ 144 h 144"/>
                <a:gd name="T10" fmla="*/ 2 w 12"/>
                <a:gd name="T11" fmla="*/ 135 h 144"/>
                <a:gd name="T12" fmla="*/ 2 w 12"/>
                <a:gd name="T13" fmla="*/ 135 h 144"/>
              </a:gdLst>
              <a:ahLst/>
              <a:cxnLst>
                <a:cxn ang="0">
                  <a:pos x="T0" y="T1"/>
                </a:cxn>
                <a:cxn ang="0">
                  <a:pos x="T2" y="T3"/>
                </a:cxn>
                <a:cxn ang="0">
                  <a:pos x="T4" y="T5"/>
                </a:cxn>
                <a:cxn ang="0">
                  <a:pos x="T6" y="T7"/>
                </a:cxn>
                <a:cxn ang="0">
                  <a:pos x="T8" y="T9"/>
                </a:cxn>
                <a:cxn ang="0">
                  <a:pos x="T10" y="T11"/>
                </a:cxn>
                <a:cxn ang="0">
                  <a:pos x="T12" y="T13"/>
                </a:cxn>
              </a:cxnLst>
              <a:rect l="0" t="0" r="r" b="b"/>
              <a:pathLst>
                <a:path w="12" h="144">
                  <a:moveTo>
                    <a:pt x="2" y="135"/>
                  </a:moveTo>
                  <a:cubicBezTo>
                    <a:pt x="4" y="127"/>
                    <a:pt x="7" y="119"/>
                    <a:pt x="12" y="112"/>
                  </a:cubicBezTo>
                  <a:cubicBezTo>
                    <a:pt x="11" y="0"/>
                    <a:pt x="11" y="0"/>
                    <a:pt x="11" y="0"/>
                  </a:cubicBezTo>
                  <a:cubicBezTo>
                    <a:pt x="4" y="10"/>
                    <a:pt x="0" y="21"/>
                    <a:pt x="0" y="33"/>
                  </a:cubicBezTo>
                  <a:cubicBezTo>
                    <a:pt x="1" y="70"/>
                    <a:pt x="1" y="107"/>
                    <a:pt x="2" y="144"/>
                  </a:cubicBezTo>
                  <a:cubicBezTo>
                    <a:pt x="2" y="141"/>
                    <a:pt x="2" y="138"/>
                    <a:pt x="2" y="135"/>
                  </a:cubicBezTo>
                  <a:cubicBezTo>
                    <a:pt x="3" y="133"/>
                    <a:pt x="2" y="135"/>
                    <a:pt x="2" y="135"/>
                  </a:cubicBez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29" name="Freeform 20">
              <a:extLst>
                <a:ext uri="{FF2B5EF4-FFF2-40B4-BE49-F238E27FC236}"/>
              </a:extLst>
            </p:cNvPr>
            <p:cNvSpPr>
              <a:spLocks/>
            </p:cNvSpPr>
            <p:nvPr userDrawn="1"/>
          </p:nvSpPr>
          <p:spPr bwMode="auto">
            <a:xfrm flipH="1">
              <a:off x="6459721" y="4120484"/>
              <a:ext cx="605499" cy="633340"/>
            </a:xfrm>
            <a:custGeom>
              <a:avLst/>
              <a:gdLst>
                <a:gd name="T0" fmla="*/ 160 w 161"/>
                <a:gd name="T1" fmla="*/ 7 h 169"/>
                <a:gd name="T2" fmla="*/ 58 w 161"/>
                <a:gd name="T3" fmla="*/ 55 h 169"/>
                <a:gd name="T4" fmla="*/ 58 w 161"/>
                <a:gd name="T5" fmla="*/ 55 h 169"/>
                <a:gd name="T6" fmla="*/ 0 w 161"/>
                <a:gd name="T7" fmla="*/ 0 h 169"/>
                <a:gd name="T8" fmla="*/ 1 w 161"/>
                <a:gd name="T9" fmla="*/ 101 h 169"/>
                <a:gd name="T10" fmla="*/ 28 w 161"/>
                <a:gd name="T11" fmla="*/ 153 h 169"/>
                <a:gd name="T12" fmla="*/ 89 w 161"/>
                <a:gd name="T13" fmla="*/ 168 h 169"/>
                <a:gd name="T14" fmla="*/ 160 w 161"/>
                <a:gd name="T15" fmla="*/ 106 h 169"/>
                <a:gd name="T16" fmla="*/ 161 w 161"/>
                <a:gd name="T17" fmla="*/ 0 h 169"/>
                <a:gd name="T18" fmla="*/ 160 w 161"/>
                <a:gd name="T19" fmla="*/ 7 h 169"/>
                <a:gd name="T20" fmla="*/ 160 w 161"/>
                <a:gd name="T21"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9">
                  <a:moveTo>
                    <a:pt x="160" y="7"/>
                  </a:moveTo>
                  <a:cubicBezTo>
                    <a:pt x="150" y="50"/>
                    <a:pt x="96" y="62"/>
                    <a:pt x="58" y="55"/>
                  </a:cubicBezTo>
                  <a:cubicBezTo>
                    <a:pt x="58" y="55"/>
                    <a:pt x="58" y="55"/>
                    <a:pt x="58" y="55"/>
                  </a:cubicBezTo>
                  <a:cubicBezTo>
                    <a:pt x="32" y="49"/>
                    <a:pt x="1" y="31"/>
                    <a:pt x="0" y="0"/>
                  </a:cubicBezTo>
                  <a:cubicBezTo>
                    <a:pt x="1" y="34"/>
                    <a:pt x="1" y="68"/>
                    <a:pt x="1" y="101"/>
                  </a:cubicBezTo>
                  <a:cubicBezTo>
                    <a:pt x="2" y="123"/>
                    <a:pt x="8" y="141"/>
                    <a:pt x="28" y="153"/>
                  </a:cubicBezTo>
                  <a:cubicBezTo>
                    <a:pt x="46" y="165"/>
                    <a:pt x="68" y="169"/>
                    <a:pt x="89" y="168"/>
                  </a:cubicBezTo>
                  <a:cubicBezTo>
                    <a:pt x="124" y="168"/>
                    <a:pt x="160" y="143"/>
                    <a:pt x="160" y="106"/>
                  </a:cubicBezTo>
                  <a:cubicBezTo>
                    <a:pt x="160" y="71"/>
                    <a:pt x="161" y="35"/>
                    <a:pt x="161" y="0"/>
                  </a:cubicBezTo>
                  <a:cubicBezTo>
                    <a:pt x="161" y="2"/>
                    <a:pt x="161" y="5"/>
                    <a:pt x="160" y="7"/>
                  </a:cubicBezTo>
                  <a:cubicBezTo>
                    <a:pt x="160" y="7"/>
                    <a:pt x="161" y="5"/>
                    <a:pt x="160" y="7"/>
                  </a:cubicBezTo>
                  <a:close/>
                </a:path>
              </a:pathLst>
            </a:custGeom>
            <a:solidFill>
              <a:schemeClr val="accent4">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0" name="Freeform 21">
              <a:extLst>
                <a:ext uri="{FF2B5EF4-FFF2-40B4-BE49-F238E27FC236}"/>
              </a:extLst>
            </p:cNvPr>
            <p:cNvSpPr>
              <a:spLocks/>
            </p:cNvSpPr>
            <p:nvPr userDrawn="1"/>
          </p:nvSpPr>
          <p:spPr bwMode="auto">
            <a:xfrm flipH="1">
              <a:off x="5787165" y="4006049"/>
              <a:ext cx="416156" cy="996376"/>
            </a:xfrm>
            <a:custGeom>
              <a:avLst/>
              <a:gdLst>
                <a:gd name="T0" fmla="*/ 33 w 263"/>
                <a:gd name="T1" fmla="*/ 322 h 627"/>
                <a:gd name="T2" fmla="*/ 5 w 263"/>
                <a:gd name="T3" fmla="*/ 364 h 627"/>
                <a:gd name="T4" fmla="*/ 0 w 263"/>
                <a:gd name="T5" fmla="*/ 627 h 627"/>
                <a:gd name="T6" fmla="*/ 29 w 263"/>
                <a:gd name="T7" fmla="*/ 585 h 627"/>
                <a:gd name="T8" fmla="*/ 256 w 263"/>
                <a:gd name="T9" fmla="*/ 263 h 627"/>
                <a:gd name="T10" fmla="*/ 263 w 263"/>
                <a:gd name="T11" fmla="*/ 0 h 627"/>
                <a:gd name="T12" fmla="*/ 33 w 263"/>
                <a:gd name="T13" fmla="*/ 322 h 627"/>
              </a:gdLst>
              <a:ahLst/>
              <a:cxnLst>
                <a:cxn ang="0">
                  <a:pos x="T0" y="T1"/>
                </a:cxn>
                <a:cxn ang="0">
                  <a:pos x="T2" y="T3"/>
                </a:cxn>
                <a:cxn ang="0">
                  <a:pos x="T4" y="T5"/>
                </a:cxn>
                <a:cxn ang="0">
                  <a:pos x="T6" y="T7"/>
                </a:cxn>
                <a:cxn ang="0">
                  <a:pos x="T8" y="T9"/>
                </a:cxn>
                <a:cxn ang="0">
                  <a:pos x="T10" y="T11"/>
                </a:cxn>
                <a:cxn ang="0">
                  <a:pos x="T12" y="T13"/>
                </a:cxn>
              </a:cxnLst>
              <a:rect l="0" t="0" r="r" b="b"/>
              <a:pathLst>
                <a:path w="263" h="627">
                  <a:moveTo>
                    <a:pt x="33" y="322"/>
                  </a:moveTo>
                  <a:lnTo>
                    <a:pt x="5" y="364"/>
                  </a:lnTo>
                  <a:lnTo>
                    <a:pt x="0" y="627"/>
                  </a:lnTo>
                  <a:lnTo>
                    <a:pt x="29" y="585"/>
                  </a:lnTo>
                  <a:lnTo>
                    <a:pt x="256" y="263"/>
                  </a:lnTo>
                  <a:lnTo>
                    <a:pt x="263" y="0"/>
                  </a:lnTo>
                  <a:lnTo>
                    <a:pt x="33" y="322"/>
                  </a:ln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1" name="Freeform 22"/>
            <p:cNvSpPr>
              <a:spLocks/>
            </p:cNvSpPr>
            <p:nvPr userDrawn="1"/>
          </p:nvSpPr>
          <p:spPr bwMode="auto">
            <a:xfrm flipH="1">
              <a:off x="5647131" y="4487466"/>
              <a:ext cx="433907" cy="712261"/>
            </a:xfrm>
            <a:custGeom>
              <a:avLst/>
              <a:gdLst>
                <a:gd name="T0" fmla="*/ 2147483646 w 115"/>
                <a:gd name="T1" fmla="*/ 2147483646 h 189"/>
                <a:gd name="T2" fmla="*/ 2147483646 w 115"/>
                <a:gd name="T3" fmla="*/ 2147483646 h 189"/>
                <a:gd name="T4" fmla="*/ 0 w 115"/>
                <a:gd name="T5" fmla="*/ 2147483646 h 189"/>
                <a:gd name="T6" fmla="*/ 2147483646 w 115"/>
                <a:gd name="T7" fmla="*/ 2147483646 h 189"/>
                <a:gd name="T8" fmla="*/ 2147483646 w 115"/>
                <a:gd name="T9" fmla="*/ 2147483646 h 189"/>
                <a:gd name="T10" fmla="*/ 2147483646 w 115"/>
                <a:gd name="T11" fmla="*/ 2147483646 h 189"/>
                <a:gd name="T12" fmla="*/ 2147483646 w 115"/>
                <a:gd name="T13" fmla="*/ 2147483646 h 1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189">
                  <a:moveTo>
                    <a:pt x="112" y="69"/>
                  </a:moveTo>
                  <a:cubicBezTo>
                    <a:pt x="104" y="21"/>
                    <a:pt x="44" y="0"/>
                    <a:pt x="2" y="5"/>
                  </a:cubicBezTo>
                  <a:cubicBezTo>
                    <a:pt x="0" y="116"/>
                    <a:pt x="0" y="116"/>
                    <a:pt x="0" y="116"/>
                  </a:cubicBezTo>
                  <a:cubicBezTo>
                    <a:pt x="44" y="112"/>
                    <a:pt x="110" y="135"/>
                    <a:pt x="109" y="189"/>
                  </a:cubicBezTo>
                  <a:cubicBezTo>
                    <a:pt x="109" y="169"/>
                    <a:pt x="110" y="150"/>
                    <a:pt x="111" y="130"/>
                  </a:cubicBezTo>
                  <a:cubicBezTo>
                    <a:pt x="111" y="110"/>
                    <a:pt x="115" y="88"/>
                    <a:pt x="112" y="69"/>
                  </a:cubicBezTo>
                  <a:cubicBezTo>
                    <a:pt x="111" y="65"/>
                    <a:pt x="112" y="72"/>
                    <a:pt x="112" y="69"/>
                  </a:cubicBez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32" name="Freeform 23">
              <a:extLst>
                <a:ext uri="{FF2B5EF4-FFF2-40B4-BE49-F238E27FC236}"/>
              </a:extLst>
            </p:cNvPr>
            <p:cNvSpPr>
              <a:spLocks/>
            </p:cNvSpPr>
            <p:nvPr userDrawn="1"/>
          </p:nvSpPr>
          <p:spPr bwMode="auto">
            <a:xfrm flipH="1">
              <a:off x="7447847" y="4582172"/>
              <a:ext cx="792867" cy="724099"/>
            </a:xfrm>
            <a:custGeom>
              <a:avLst/>
              <a:gdLst>
                <a:gd name="T0" fmla="*/ 495 w 499"/>
                <a:gd name="T1" fmla="*/ 0 h 457"/>
                <a:gd name="T2" fmla="*/ 499 w 499"/>
                <a:gd name="T3" fmla="*/ 263 h 457"/>
                <a:gd name="T4" fmla="*/ 11 w 499"/>
                <a:gd name="T5" fmla="*/ 457 h 457"/>
                <a:gd name="T6" fmla="*/ 0 w 499"/>
                <a:gd name="T7" fmla="*/ 194 h 457"/>
                <a:gd name="T8" fmla="*/ 495 w 499"/>
                <a:gd name="T9" fmla="*/ 0 h 457"/>
              </a:gdLst>
              <a:ahLst/>
              <a:cxnLst>
                <a:cxn ang="0">
                  <a:pos x="T0" y="T1"/>
                </a:cxn>
                <a:cxn ang="0">
                  <a:pos x="T2" y="T3"/>
                </a:cxn>
                <a:cxn ang="0">
                  <a:pos x="T4" y="T5"/>
                </a:cxn>
                <a:cxn ang="0">
                  <a:pos x="T6" y="T7"/>
                </a:cxn>
                <a:cxn ang="0">
                  <a:pos x="T8" y="T9"/>
                </a:cxn>
              </a:cxnLst>
              <a:rect l="0" t="0" r="r" b="b"/>
              <a:pathLst>
                <a:path w="499" h="457">
                  <a:moveTo>
                    <a:pt x="495" y="0"/>
                  </a:moveTo>
                  <a:lnTo>
                    <a:pt x="499" y="263"/>
                  </a:lnTo>
                  <a:lnTo>
                    <a:pt x="11" y="457"/>
                  </a:lnTo>
                  <a:lnTo>
                    <a:pt x="0" y="194"/>
                  </a:lnTo>
                  <a:lnTo>
                    <a:pt x="495" y="0"/>
                  </a:lnTo>
                  <a:close/>
                </a:path>
              </a:pathLst>
            </a:custGeom>
            <a:solidFill>
              <a:schemeClr val="accent3">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3" name="Freeform 24">
              <a:extLst>
                <a:ext uri="{FF2B5EF4-FFF2-40B4-BE49-F238E27FC236}"/>
              </a:extLst>
            </p:cNvPr>
            <p:cNvSpPr>
              <a:spLocks/>
            </p:cNvSpPr>
            <p:nvPr userDrawn="1"/>
          </p:nvSpPr>
          <p:spPr bwMode="auto">
            <a:xfrm flipH="1">
              <a:off x="5718134" y="4777500"/>
              <a:ext cx="621277" cy="696478"/>
            </a:xfrm>
            <a:custGeom>
              <a:avLst/>
              <a:gdLst>
                <a:gd name="T0" fmla="*/ 164 w 165"/>
                <a:gd name="T1" fmla="*/ 8 h 185"/>
                <a:gd name="T2" fmla="*/ 162 w 165"/>
                <a:gd name="T3" fmla="*/ 15 h 185"/>
                <a:gd name="T4" fmla="*/ 156 w 165"/>
                <a:gd name="T5" fmla="*/ 26 h 185"/>
                <a:gd name="T6" fmla="*/ 134 w 165"/>
                <a:gd name="T7" fmla="*/ 46 h 185"/>
                <a:gd name="T8" fmla="*/ 84 w 165"/>
                <a:gd name="T9" fmla="*/ 58 h 185"/>
                <a:gd name="T10" fmla="*/ 2 w 165"/>
                <a:gd name="T11" fmla="*/ 0 h 185"/>
                <a:gd name="T12" fmla="*/ 0 w 165"/>
                <a:gd name="T13" fmla="*/ 111 h 185"/>
                <a:gd name="T14" fmla="*/ 138 w 165"/>
                <a:gd name="T15" fmla="*/ 152 h 185"/>
                <a:gd name="T16" fmla="*/ 159 w 165"/>
                <a:gd name="T17" fmla="*/ 126 h 185"/>
                <a:gd name="T18" fmla="*/ 159 w 165"/>
                <a:gd name="T19" fmla="*/ 126 h 185"/>
                <a:gd name="T20" fmla="*/ 161 w 165"/>
                <a:gd name="T21" fmla="*/ 119 h 185"/>
                <a:gd name="T22" fmla="*/ 161 w 165"/>
                <a:gd name="T23" fmla="*/ 119 h 185"/>
                <a:gd name="T24" fmla="*/ 163 w 165"/>
                <a:gd name="T25" fmla="*/ 61 h 185"/>
                <a:gd name="T26" fmla="*/ 165 w 165"/>
                <a:gd name="T27" fmla="*/ 0 h 185"/>
                <a:gd name="T28" fmla="*/ 164 w 165"/>
                <a:gd name="T29" fmla="*/ 8 h 185"/>
                <a:gd name="T30" fmla="*/ 164 w 165"/>
                <a:gd name="T31" fmla="*/ 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185">
                  <a:moveTo>
                    <a:pt x="164" y="8"/>
                  </a:moveTo>
                  <a:cubicBezTo>
                    <a:pt x="165" y="7"/>
                    <a:pt x="162" y="16"/>
                    <a:pt x="162" y="15"/>
                  </a:cubicBezTo>
                  <a:cubicBezTo>
                    <a:pt x="161" y="19"/>
                    <a:pt x="158" y="23"/>
                    <a:pt x="156" y="26"/>
                  </a:cubicBezTo>
                  <a:cubicBezTo>
                    <a:pt x="150" y="34"/>
                    <a:pt x="142" y="41"/>
                    <a:pt x="134" y="46"/>
                  </a:cubicBezTo>
                  <a:cubicBezTo>
                    <a:pt x="119" y="54"/>
                    <a:pt x="102" y="58"/>
                    <a:pt x="84" y="58"/>
                  </a:cubicBezTo>
                  <a:cubicBezTo>
                    <a:pt x="50" y="58"/>
                    <a:pt x="4" y="39"/>
                    <a:pt x="2" y="0"/>
                  </a:cubicBezTo>
                  <a:cubicBezTo>
                    <a:pt x="0" y="111"/>
                    <a:pt x="0" y="111"/>
                    <a:pt x="0" y="111"/>
                  </a:cubicBezTo>
                  <a:cubicBezTo>
                    <a:pt x="3" y="170"/>
                    <a:pt x="100" y="185"/>
                    <a:pt x="138" y="152"/>
                  </a:cubicBezTo>
                  <a:cubicBezTo>
                    <a:pt x="147" y="145"/>
                    <a:pt x="154" y="137"/>
                    <a:pt x="159" y="126"/>
                  </a:cubicBezTo>
                  <a:cubicBezTo>
                    <a:pt x="159" y="126"/>
                    <a:pt x="159" y="126"/>
                    <a:pt x="159" y="126"/>
                  </a:cubicBezTo>
                  <a:cubicBezTo>
                    <a:pt x="160" y="124"/>
                    <a:pt x="160" y="121"/>
                    <a:pt x="161" y="119"/>
                  </a:cubicBezTo>
                  <a:cubicBezTo>
                    <a:pt x="161" y="119"/>
                    <a:pt x="161" y="119"/>
                    <a:pt x="161" y="119"/>
                  </a:cubicBezTo>
                  <a:cubicBezTo>
                    <a:pt x="164" y="100"/>
                    <a:pt x="163" y="79"/>
                    <a:pt x="163" y="61"/>
                  </a:cubicBezTo>
                  <a:cubicBezTo>
                    <a:pt x="164" y="41"/>
                    <a:pt x="164" y="21"/>
                    <a:pt x="165" y="0"/>
                  </a:cubicBezTo>
                  <a:cubicBezTo>
                    <a:pt x="165" y="3"/>
                    <a:pt x="164" y="5"/>
                    <a:pt x="164" y="8"/>
                  </a:cubicBezTo>
                  <a:cubicBezTo>
                    <a:pt x="164" y="8"/>
                    <a:pt x="164" y="5"/>
                    <a:pt x="164" y="8"/>
                  </a:cubicBez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4" name="Freeform 25">
              <a:extLst>
                <a:ext uri="{FF2B5EF4-FFF2-40B4-BE49-F238E27FC236}"/>
              </a:extLst>
            </p:cNvPr>
            <p:cNvSpPr>
              <a:spLocks/>
            </p:cNvSpPr>
            <p:nvPr userDrawn="1"/>
          </p:nvSpPr>
          <p:spPr bwMode="auto">
            <a:xfrm flipH="1">
              <a:off x="6331522" y="4777500"/>
              <a:ext cx="481243" cy="1095028"/>
            </a:xfrm>
            <a:custGeom>
              <a:avLst/>
              <a:gdLst>
                <a:gd name="T0" fmla="*/ 272 w 303"/>
                <a:gd name="T1" fmla="*/ 43 h 690"/>
                <a:gd name="T2" fmla="*/ 0 w 303"/>
                <a:gd name="T3" fmla="*/ 427 h 690"/>
                <a:gd name="T4" fmla="*/ 0 w 303"/>
                <a:gd name="T5" fmla="*/ 690 h 690"/>
                <a:gd name="T6" fmla="*/ 270 w 303"/>
                <a:gd name="T7" fmla="*/ 304 h 690"/>
                <a:gd name="T8" fmla="*/ 298 w 303"/>
                <a:gd name="T9" fmla="*/ 263 h 690"/>
                <a:gd name="T10" fmla="*/ 303 w 303"/>
                <a:gd name="T11" fmla="*/ 0 h 690"/>
                <a:gd name="T12" fmla="*/ 272 w 303"/>
                <a:gd name="T13" fmla="*/ 43 h 690"/>
              </a:gdLst>
              <a:ahLst/>
              <a:cxnLst>
                <a:cxn ang="0">
                  <a:pos x="T0" y="T1"/>
                </a:cxn>
                <a:cxn ang="0">
                  <a:pos x="T2" y="T3"/>
                </a:cxn>
                <a:cxn ang="0">
                  <a:pos x="T4" y="T5"/>
                </a:cxn>
                <a:cxn ang="0">
                  <a:pos x="T6" y="T7"/>
                </a:cxn>
                <a:cxn ang="0">
                  <a:pos x="T8" y="T9"/>
                </a:cxn>
                <a:cxn ang="0">
                  <a:pos x="T10" y="T11"/>
                </a:cxn>
                <a:cxn ang="0">
                  <a:pos x="T12" y="T13"/>
                </a:cxn>
              </a:cxnLst>
              <a:rect l="0" t="0" r="r" b="b"/>
              <a:pathLst>
                <a:path w="303" h="690">
                  <a:moveTo>
                    <a:pt x="272" y="43"/>
                  </a:moveTo>
                  <a:lnTo>
                    <a:pt x="0" y="427"/>
                  </a:lnTo>
                  <a:lnTo>
                    <a:pt x="0" y="690"/>
                  </a:lnTo>
                  <a:lnTo>
                    <a:pt x="270" y="304"/>
                  </a:lnTo>
                  <a:lnTo>
                    <a:pt x="298" y="263"/>
                  </a:lnTo>
                  <a:lnTo>
                    <a:pt x="303" y="0"/>
                  </a:lnTo>
                  <a:lnTo>
                    <a:pt x="272" y="43"/>
                  </a:ln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5" name="Freeform 26">
              <a:extLst>
                <a:ext uri="{FF2B5EF4-FFF2-40B4-BE49-F238E27FC236}"/>
              </a:extLst>
            </p:cNvPr>
            <p:cNvSpPr>
              <a:spLocks/>
            </p:cNvSpPr>
            <p:nvPr userDrawn="1"/>
          </p:nvSpPr>
          <p:spPr bwMode="auto">
            <a:xfrm flipH="1">
              <a:off x="6812765" y="4582172"/>
              <a:ext cx="642972" cy="1290357"/>
            </a:xfrm>
            <a:custGeom>
              <a:avLst/>
              <a:gdLst>
                <a:gd name="T0" fmla="*/ 405 w 405"/>
                <a:gd name="T1" fmla="*/ 550 h 813"/>
                <a:gd name="T2" fmla="*/ 405 w 405"/>
                <a:gd name="T3" fmla="*/ 813 h 813"/>
                <a:gd name="T4" fmla="*/ 4 w 405"/>
                <a:gd name="T5" fmla="*/ 263 h 813"/>
                <a:gd name="T6" fmla="*/ 0 w 405"/>
                <a:gd name="T7" fmla="*/ 0 h 813"/>
                <a:gd name="T8" fmla="*/ 405 w 405"/>
                <a:gd name="T9" fmla="*/ 550 h 813"/>
              </a:gdLst>
              <a:ahLst/>
              <a:cxnLst>
                <a:cxn ang="0">
                  <a:pos x="T0" y="T1"/>
                </a:cxn>
                <a:cxn ang="0">
                  <a:pos x="T2" y="T3"/>
                </a:cxn>
                <a:cxn ang="0">
                  <a:pos x="T4" y="T5"/>
                </a:cxn>
                <a:cxn ang="0">
                  <a:pos x="T6" y="T7"/>
                </a:cxn>
                <a:cxn ang="0">
                  <a:pos x="T8" y="T9"/>
                </a:cxn>
              </a:cxnLst>
              <a:rect l="0" t="0" r="r" b="b"/>
              <a:pathLst>
                <a:path w="405" h="813">
                  <a:moveTo>
                    <a:pt x="405" y="550"/>
                  </a:moveTo>
                  <a:lnTo>
                    <a:pt x="405" y="813"/>
                  </a:lnTo>
                  <a:lnTo>
                    <a:pt x="4" y="263"/>
                  </a:lnTo>
                  <a:lnTo>
                    <a:pt x="0" y="0"/>
                  </a:lnTo>
                  <a:lnTo>
                    <a:pt x="405" y="550"/>
                  </a:lnTo>
                  <a:close/>
                </a:path>
              </a:pathLst>
            </a:custGeom>
            <a:solidFill>
              <a:schemeClr val="accent3">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6" name="Freeform 27">
              <a:extLst>
                <a:ext uri="{FF2B5EF4-FFF2-40B4-BE49-F238E27FC236}"/>
              </a:extLst>
            </p:cNvPr>
            <p:cNvSpPr>
              <a:spLocks/>
            </p:cNvSpPr>
            <p:nvPr userDrawn="1"/>
          </p:nvSpPr>
          <p:spPr bwMode="auto">
            <a:xfrm flipH="1">
              <a:off x="3830638" y="4848529"/>
              <a:ext cx="2633028" cy="1501471"/>
            </a:xfrm>
            <a:custGeom>
              <a:avLst/>
              <a:gdLst>
                <a:gd name="T0" fmla="*/ 1658 w 1658"/>
                <a:gd name="T1" fmla="*/ 0 h 946"/>
                <a:gd name="T2" fmla="*/ 1634 w 1658"/>
                <a:gd name="T3" fmla="*/ 261 h 946"/>
                <a:gd name="T4" fmla="*/ 0 w 1658"/>
                <a:gd name="T5" fmla="*/ 946 h 946"/>
                <a:gd name="T6" fmla="*/ 2 w 1658"/>
                <a:gd name="T7" fmla="*/ 683 h 946"/>
                <a:gd name="T8" fmla="*/ 1658 w 1658"/>
                <a:gd name="T9" fmla="*/ 0 h 946"/>
              </a:gdLst>
              <a:ahLst/>
              <a:cxnLst>
                <a:cxn ang="0">
                  <a:pos x="T0" y="T1"/>
                </a:cxn>
                <a:cxn ang="0">
                  <a:pos x="T2" y="T3"/>
                </a:cxn>
                <a:cxn ang="0">
                  <a:pos x="T4" y="T5"/>
                </a:cxn>
                <a:cxn ang="0">
                  <a:pos x="T6" y="T7"/>
                </a:cxn>
                <a:cxn ang="0">
                  <a:pos x="T8" y="T9"/>
                </a:cxn>
              </a:cxnLst>
              <a:rect l="0" t="0" r="r" b="b"/>
              <a:pathLst>
                <a:path w="1658" h="946">
                  <a:moveTo>
                    <a:pt x="1658" y="0"/>
                  </a:moveTo>
                  <a:lnTo>
                    <a:pt x="1634" y="261"/>
                  </a:lnTo>
                  <a:lnTo>
                    <a:pt x="0" y="946"/>
                  </a:lnTo>
                  <a:lnTo>
                    <a:pt x="2" y="683"/>
                  </a:lnTo>
                  <a:lnTo>
                    <a:pt x="1658" y="0"/>
                  </a:lnTo>
                  <a:close/>
                </a:path>
              </a:pathLst>
            </a:custGeom>
            <a:solidFill>
              <a:schemeClr val="accent2">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7" name="Freeform 28">
              <a:extLst>
                <a:ext uri="{FF2B5EF4-FFF2-40B4-BE49-F238E27FC236}"/>
              </a:extLst>
            </p:cNvPr>
            <p:cNvSpPr>
              <a:spLocks/>
            </p:cNvSpPr>
            <p:nvPr userDrawn="1"/>
          </p:nvSpPr>
          <p:spPr bwMode="auto">
            <a:xfrm flipH="1">
              <a:off x="6459721" y="5503573"/>
              <a:ext cx="315569" cy="846427"/>
            </a:xfrm>
            <a:custGeom>
              <a:avLst/>
              <a:gdLst>
                <a:gd name="T0" fmla="*/ 199 w 199"/>
                <a:gd name="T1" fmla="*/ 270 h 533"/>
                <a:gd name="T2" fmla="*/ 197 w 199"/>
                <a:gd name="T3" fmla="*/ 533 h 533"/>
                <a:gd name="T4" fmla="*/ 0 w 199"/>
                <a:gd name="T5" fmla="*/ 263 h 533"/>
                <a:gd name="T6" fmla="*/ 0 w 199"/>
                <a:gd name="T7" fmla="*/ 0 h 533"/>
                <a:gd name="T8" fmla="*/ 199 w 199"/>
                <a:gd name="T9" fmla="*/ 270 h 533"/>
              </a:gdLst>
              <a:ahLst/>
              <a:cxnLst>
                <a:cxn ang="0">
                  <a:pos x="T0" y="T1"/>
                </a:cxn>
                <a:cxn ang="0">
                  <a:pos x="T2" y="T3"/>
                </a:cxn>
                <a:cxn ang="0">
                  <a:pos x="T4" y="T5"/>
                </a:cxn>
                <a:cxn ang="0">
                  <a:pos x="T6" y="T7"/>
                </a:cxn>
                <a:cxn ang="0">
                  <a:pos x="T8" y="T9"/>
                </a:cxn>
              </a:cxnLst>
              <a:rect l="0" t="0" r="r" b="b"/>
              <a:pathLst>
                <a:path w="199" h="533">
                  <a:moveTo>
                    <a:pt x="199" y="270"/>
                  </a:moveTo>
                  <a:lnTo>
                    <a:pt x="197" y="533"/>
                  </a:lnTo>
                  <a:lnTo>
                    <a:pt x="0" y="263"/>
                  </a:lnTo>
                  <a:lnTo>
                    <a:pt x="0" y="0"/>
                  </a:lnTo>
                  <a:lnTo>
                    <a:pt x="199" y="270"/>
                  </a:lnTo>
                  <a:close/>
                </a:path>
              </a:pathLst>
            </a:custGeom>
            <a:solidFill>
              <a:schemeClr val="accent2">
                <a:lumMod val="5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8" name="Freeform 29">
              <a:extLst>
                <a:ext uri="{FF2B5EF4-FFF2-40B4-BE49-F238E27FC236}"/>
              </a:extLst>
            </p:cNvPr>
            <p:cNvSpPr>
              <a:spLocks/>
            </p:cNvSpPr>
            <p:nvPr userDrawn="1"/>
          </p:nvSpPr>
          <p:spPr bwMode="auto">
            <a:xfrm flipH="1">
              <a:off x="4161985" y="2916940"/>
              <a:ext cx="2471299" cy="1051621"/>
            </a:xfrm>
            <a:custGeom>
              <a:avLst/>
              <a:gdLst>
                <a:gd name="T0" fmla="*/ 147 w 657"/>
                <a:gd name="T1" fmla="*/ 0 h 280"/>
                <a:gd name="T2" fmla="*/ 657 w 657"/>
                <a:gd name="T3" fmla="*/ 98 h 280"/>
                <a:gd name="T4" fmla="*/ 463 w 657"/>
                <a:gd name="T5" fmla="*/ 174 h 280"/>
                <a:gd name="T6" fmla="*/ 551 w 657"/>
                <a:gd name="T7" fmla="*/ 280 h 280"/>
                <a:gd name="T8" fmla="*/ 462 w 657"/>
                <a:gd name="T9" fmla="*/ 280 h 280"/>
                <a:gd name="T10" fmla="*/ 469 w 657"/>
                <a:gd name="T11" fmla="*/ 264 h 280"/>
                <a:gd name="T12" fmla="*/ 471 w 657"/>
                <a:gd name="T13" fmla="*/ 248 h 280"/>
                <a:gd name="T14" fmla="*/ 467 w 657"/>
                <a:gd name="T15" fmla="*/ 232 h 280"/>
                <a:gd name="T16" fmla="*/ 457 w 657"/>
                <a:gd name="T17" fmla="*/ 216 h 280"/>
                <a:gd name="T18" fmla="*/ 432 w 657"/>
                <a:gd name="T19" fmla="*/ 196 h 280"/>
                <a:gd name="T20" fmla="*/ 399 w 657"/>
                <a:gd name="T21" fmla="*/ 184 h 280"/>
                <a:gd name="T22" fmla="*/ 363 w 657"/>
                <a:gd name="T23" fmla="*/ 182 h 280"/>
                <a:gd name="T24" fmla="*/ 327 w 657"/>
                <a:gd name="T25" fmla="*/ 190 h 280"/>
                <a:gd name="T26" fmla="*/ 290 w 657"/>
                <a:gd name="T27" fmla="*/ 279 h 280"/>
                <a:gd name="T28" fmla="*/ 117 w 657"/>
                <a:gd name="T29" fmla="*/ 278 h 280"/>
                <a:gd name="T30" fmla="*/ 129 w 657"/>
                <a:gd name="T31" fmla="*/ 171 h 280"/>
                <a:gd name="T32" fmla="*/ 112 w 657"/>
                <a:gd name="T33" fmla="*/ 178 h 280"/>
                <a:gd name="T34" fmla="*/ 83 w 657"/>
                <a:gd name="T35" fmla="*/ 183 h 280"/>
                <a:gd name="T36" fmla="*/ 55 w 657"/>
                <a:gd name="T37" fmla="*/ 180 h 280"/>
                <a:gd name="T38" fmla="*/ 29 w 657"/>
                <a:gd name="T39" fmla="*/ 170 h 280"/>
                <a:gd name="T40" fmla="*/ 10 w 657"/>
                <a:gd name="T41" fmla="*/ 154 h 280"/>
                <a:gd name="T42" fmla="*/ 1 w 657"/>
                <a:gd name="T43" fmla="*/ 133 h 280"/>
                <a:gd name="T44" fmla="*/ 3 w 657"/>
                <a:gd name="T45" fmla="*/ 112 h 280"/>
                <a:gd name="T46" fmla="*/ 17 w 657"/>
                <a:gd name="T47" fmla="*/ 93 h 280"/>
                <a:gd name="T48" fmla="*/ 41 w 657"/>
                <a:gd name="T49" fmla="*/ 79 h 280"/>
                <a:gd name="T50" fmla="*/ 61 w 657"/>
                <a:gd name="T51" fmla="*/ 74 h 280"/>
                <a:gd name="T52" fmla="*/ 83 w 657"/>
                <a:gd name="T53" fmla="*/ 73 h 280"/>
                <a:gd name="T54" fmla="*/ 103 w 657"/>
                <a:gd name="T55" fmla="*/ 76 h 280"/>
                <a:gd name="T56" fmla="*/ 122 w 657"/>
                <a:gd name="T57" fmla="*/ 82 h 280"/>
                <a:gd name="T58" fmla="*/ 137 w 657"/>
                <a:gd name="T59" fmla="*/ 91 h 280"/>
                <a:gd name="T60" fmla="*/ 147 w 657"/>
                <a:gd name="T61"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57" h="280">
                  <a:moveTo>
                    <a:pt x="147" y="0"/>
                  </a:moveTo>
                  <a:cubicBezTo>
                    <a:pt x="657" y="98"/>
                    <a:pt x="657" y="98"/>
                    <a:pt x="657" y="98"/>
                  </a:cubicBezTo>
                  <a:cubicBezTo>
                    <a:pt x="463" y="174"/>
                    <a:pt x="463" y="174"/>
                    <a:pt x="463" y="174"/>
                  </a:cubicBezTo>
                  <a:cubicBezTo>
                    <a:pt x="551" y="280"/>
                    <a:pt x="551" y="280"/>
                    <a:pt x="551" y="280"/>
                  </a:cubicBezTo>
                  <a:cubicBezTo>
                    <a:pt x="462" y="280"/>
                    <a:pt x="462" y="280"/>
                    <a:pt x="462" y="280"/>
                  </a:cubicBezTo>
                  <a:cubicBezTo>
                    <a:pt x="465" y="275"/>
                    <a:pt x="467" y="270"/>
                    <a:pt x="469" y="264"/>
                  </a:cubicBezTo>
                  <a:cubicBezTo>
                    <a:pt x="470" y="259"/>
                    <a:pt x="471" y="254"/>
                    <a:pt x="471" y="248"/>
                  </a:cubicBezTo>
                  <a:cubicBezTo>
                    <a:pt x="470" y="243"/>
                    <a:pt x="469" y="237"/>
                    <a:pt x="467" y="232"/>
                  </a:cubicBezTo>
                  <a:cubicBezTo>
                    <a:pt x="465" y="227"/>
                    <a:pt x="461" y="221"/>
                    <a:pt x="457" y="216"/>
                  </a:cubicBezTo>
                  <a:cubicBezTo>
                    <a:pt x="451" y="208"/>
                    <a:pt x="442" y="201"/>
                    <a:pt x="432" y="196"/>
                  </a:cubicBezTo>
                  <a:cubicBezTo>
                    <a:pt x="422" y="191"/>
                    <a:pt x="411" y="187"/>
                    <a:pt x="399" y="184"/>
                  </a:cubicBezTo>
                  <a:cubicBezTo>
                    <a:pt x="387" y="182"/>
                    <a:pt x="375" y="181"/>
                    <a:pt x="363" y="182"/>
                  </a:cubicBezTo>
                  <a:cubicBezTo>
                    <a:pt x="350" y="183"/>
                    <a:pt x="338" y="185"/>
                    <a:pt x="327" y="190"/>
                  </a:cubicBezTo>
                  <a:cubicBezTo>
                    <a:pt x="291" y="204"/>
                    <a:pt x="264" y="243"/>
                    <a:pt x="290" y="279"/>
                  </a:cubicBezTo>
                  <a:cubicBezTo>
                    <a:pt x="117" y="278"/>
                    <a:pt x="117" y="278"/>
                    <a:pt x="117" y="278"/>
                  </a:cubicBezTo>
                  <a:cubicBezTo>
                    <a:pt x="121" y="242"/>
                    <a:pt x="125" y="207"/>
                    <a:pt x="129" y="171"/>
                  </a:cubicBezTo>
                  <a:cubicBezTo>
                    <a:pt x="123" y="174"/>
                    <a:pt x="118" y="176"/>
                    <a:pt x="112" y="178"/>
                  </a:cubicBezTo>
                  <a:cubicBezTo>
                    <a:pt x="103" y="181"/>
                    <a:pt x="93" y="183"/>
                    <a:pt x="83" y="183"/>
                  </a:cubicBezTo>
                  <a:cubicBezTo>
                    <a:pt x="73" y="183"/>
                    <a:pt x="64" y="182"/>
                    <a:pt x="55" y="180"/>
                  </a:cubicBezTo>
                  <a:cubicBezTo>
                    <a:pt x="45" y="178"/>
                    <a:pt x="37" y="175"/>
                    <a:pt x="29" y="170"/>
                  </a:cubicBezTo>
                  <a:cubicBezTo>
                    <a:pt x="22" y="166"/>
                    <a:pt x="15" y="161"/>
                    <a:pt x="10" y="154"/>
                  </a:cubicBezTo>
                  <a:cubicBezTo>
                    <a:pt x="5" y="147"/>
                    <a:pt x="2" y="140"/>
                    <a:pt x="1" y="133"/>
                  </a:cubicBezTo>
                  <a:cubicBezTo>
                    <a:pt x="0" y="126"/>
                    <a:pt x="1" y="119"/>
                    <a:pt x="3" y="112"/>
                  </a:cubicBezTo>
                  <a:cubicBezTo>
                    <a:pt x="6" y="105"/>
                    <a:pt x="11" y="99"/>
                    <a:pt x="17" y="93"/>
                  </a:cubicBezTo>
                  <a:cubicBezTo>
                    <a:pt x="23" y="88"/>
                    <a:pt x="31" y="83"/>
                    <a:pt x="41" y="79"/>
                  </a:cubicBezTo>
                  <a:cubicBezTo>
                    <a:pt x="47" y="77"/>
                    <a:pt x="54" y="75"/>
                    <a:pt x="61" y="74"/>
                  </a:cubicBezTo>
                  <a:cubicBezTo>
                    <a:pt x="68" y="73"/>
                    <a:pt x="76" y="73"/>
                    <a:pt x="83" y="73"/>
                  </a:cubicBezTo>
                  <a:cubicBezTo>
                    <a:pt x="90" y="73"/>
                    <a:pt x="97" y="74"/>
                    <a:pt x="103" y="76"/>
                  </a:cubicBezTo>
                  <a:cubicBezTo>
                    <a:pt x="110" y="77"/>
                    <a:pt x="117" y="79"/>
                    <a:pt x="122" y="82"/>
                  </a:cubicBezTo>
                  <a:cubicBezTo>
                    <a:pt x="128" y="85"/>
                    <a:pt x="133" y="88"/>
                    <a:pt x="137" y="91"/>
                  </a:cubicBezTo>
                  <a:cubicBezTo>
                    <a:pt x="141" y="61"/>
                    <a:pt x="144" y="30"/>
                    <a:pt x="147" y="0"/>
                  </a:cubicBezTo>
                  <a:close/>
                </a:path>
              </a:pathLst>
            </a:custGeom>
            <a:gradFill>
              <a:gsLst>
                <a:gs pos="0">
                  <a:schemeClr val="accent1">
                    <a:lumMod val="5000"/>
                    <a:lumOff val="95000"/>
                  </a:schemeClr>
                </a:gs>
                <a:gs pos="55000">
                  <a:schemeClr val="accent5">
                    <a:lumMod val="20000"/>
                    <a:lumOff val="80000"/>
                  </a:schemeClr>
                </a:gs>
                <a:gs pos="100000">
                  <a:schemeClr val="accent5">
                    <a:lumMod val="40000"/>
                    <a:lumOff val="60000"/>
                  </a:schemeClr>
                </a:gs>
              </a:gsLst>
              <a:lin ang="5400000" scaled="1"/>
            </a:gradFill>
            <a:ln>
              <a:noFill/>
            </a:ln>
          </p:spPr>
          <p:txBody>
            <a:bodyPr/>
            <a:lstStyle/>
            <a:p>
              <a:pPr>
                <a:defRPr/>
              </a:pPr>
              <a:endParaRPr lang="id-ID">
                <a:solidFill>
                  <a:prstClr val="black">
                    <a:lumMod val="75000"/>
                    <a:lumOff val="25000"/>
                  </a:prstClr>
                </a:solidFill>
                <a:cs typeface="Arial" pitchFamily="34" charset="0"/>
              </a:endParaRPr>
            </a:p>
          </p:txBody>
        </p:sp>
        <p:sp>
          <p:nvSpPr>
            <p:cNvPr id="39" name="Freeform 30">
              <a:extLst>
                <a:ext uri="{FF2B5EF4-FFF2-40B4-BE49-F238E27FC236}"/>
              </a:extLst>
            </p:cNvPr>
            <p:cNvSpPr>
              <a:spLocks/>
            </p:cNvSpPr>
            <p:nvPr userDrawn="1"/>
          </p:nvSpPr>
          <p:spPr bwMode="auto">
            <a:xfrm flipH="1">
              <a:off x="4278351" y="2950481"/>
              <a:ext cx="2323376" cy="984539"/>
            </a:xfrm>
            <a:custGeom>
              <a:avLst/>
              <a:gdLst>
                <a:gd name="T0" fmla="*/ 465 w 618"/>
                <a:gd name="T1" fmla="*/ 261 h 262"/>
                <a:gd name="T2" fmla="*/ 467 w 618"/>
                <a:gd name="T3" fmla="*/ 256 h 262"/>
                <a:gd name="T4" fmla="*/ 469 w 618"/>
                <a:gd name="T5" fmla="*/ 238 h 262"/>
                <a:gd name="T6" fmla="*/ 465 w 618"/>
                <a:gd name="T7" fmla="*/ 219 h 262"/>
                <a:gd name="T8" fmla="*/ 454 w 618"/>
                <a:gd name="T9" fmla="*/ 201 h 262"/>
                <a:gd name="T10" fmla="*/ 426 w 618"/>
                <a:gd name="T11" fmla="*/ 179 h 262"/>
                <a:gd name="T12" fmla="*/ 391 w 618"/>
                <a:gd name="T13" fmla="*/ 166 h 262"/>
                <a:gd name="T14" fmla="*/ 363 w 618"/>
                <a:gd name="T15" fmla="*/ 164 h 262"/>
                <a:gd name="T16" fmla="*/ 353 w 618"/>
                <a:gd name="T17" fmla="*/ 164 h 262"/>
                <a:gd name="T18" fmla="*/ 315 w 618"/>
                <a:gd name="T19" fmla="*/ 172 h 262"/>
                <a:gd name="T20" fmla="*/ 266 w 618"/>
                <a:gd name="T21" fmla="*/ 222 h 262"/>
                <a:gd name="T22" fmla="*/ 268 w 618"/>
                <a:gd name="T23" fmla="*/ 261 h 262"/>
                <a:gd name="T24" fmla="*/ 118 w 618"/>
                <a:gd name="T25" fmla="*/ 260 h 262"/>
                <a:gd name="T26" fmla="*/ 130 w 618"/>
                <a:gd name="T27" fmla="*/ 146 h 262"/>
                <a:gd name="T28" fmla="*/ 117 w 618"/>
                <a:gd name="T29" fmla="*/ 154 h 262"/>
                <a:gd name="T30" fmla="*/ 101 w 618"/>
                <a:gd name="T31" fmla="*/ 161 h 262"/>
                <a:gd name="T32" fmla="*/ 75 w 618"/>
                <a:gd name="T33" fmla="*/ 165 h 262"/>
                <a:gd name="T34" fmla="*/ 72 w 618"/>
                <a:gd name="T35" fmla="*/ 165 h 262"/>
                <a:gd name="T36" fmla="*/ 49 w 618"/>
                <a:gd name="T37" fmla="*/ 162 h 262"/>
                <a:gd name="T38" fmla="*/ 26 w 618"/>
                <a:gd name="T39" fmla="*/ 153 h 262"/>
                <a:gd name="T40" fmla="*/ 9 w 618"/>
                <a:gd name="T41" fmla="*/ 139 h 262"/>
                <a:gd name="T42" fmla="*/ 1 w 618"/>
                <a:gd name="T43" fmla="*/ 122 h 262"/>
                <a:gd name="T44" fmla="*/ 3 w 618"/>
                <a:gd name="T45" fmla="*/ 106 h 262"/>
                <a:gd name="T46" fmla="*/ 15 w 618"/>
                <a:gd name="T47" fmla="*/ 90 h 262"/>
                <a:gd name="T48" fmla="*/ 36 w 618"/>
                <a:gd name="T49" fmla="*/ 77 h 262"/>
                <a:gd name="T50" fmla="*/ 55 w 618"/>
                <a:gd name="T51" fmla="*/ 72 h 262"/>
                <a:gd name="T52" fmla="*/ 70 w 618"/>
                <a:gd name="T53" fmla="*/ 71 h 262"/>
                <a:gd name="T54" fmla="*/ 74 w 618"/>
                <a:gd name="T55" fmla="*/ 71 h 262"/>
                <a:gd name="T56" fmla="*/ 94 w 618"/>
                <a:gd name="T57" fmla="*/ 74 h 262"/>
                <a:gd name="T58" fmla="*/ 111 w 618"/>
                <a:gd name="T59" fmla="*/ 80 h 262"/>
                <a:gd name="T60" fmla="*/ 124 w 618"/>
                <a:gd name="T61" fmla="*/ 88 h 262"/>
                <a:gd name="T62" fmla="*/ 135 w 618"/>
                <a:gd name="T63" fmla="*/ 97 h 262"/>
                <a:gd name="T64" fmla="*/ 137 w 618"/>
                <a:gd name="T65" fmla="*/ 82 h 262"/>
                <a:gd name="T66" fmla="*/ 145 w 618"/>
                <a:gd name="T67" fmla="*/ 12 h 262"/>
                <a:gd name="T68" fmla="*/ 146 w 618"/>
                <a:gd name="T69" fmla="*/ 0 h 262"/>
                <a:gd name="T70" fmla="*/ 618 w 618"/>
                <a:gd name="T71" fmla="*/ 91 h 262"/>
                <a:gd name="T72" fmla="*/ 440 w 618"/>
                <a:gd name="T73" fmla="*/ 161 h 262"/>
                <a:gd name="T74" fmla="*/ 524 w 618"/>
                <a:gd name="T75" fmla="*/ 262 h 262"/>
                <a:gd name="T76" fmla="*/ 465 w 618"/>
                <a:gd name="T77" fmla="*/ 26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8" h="262">
                  <a:moveTo>
                    <a:pt x="465" y="261"/>
                  </a:moveTo>
                  <a:cubicBezTo>
                    <a:pt x="466" y="260"/>
                    <a:pt x="467" y="258"/>
                    <a:pt x="467" y="256"/>
                  </a:cubicBezTo>
                  <a:cubicBezTo>
                    <a:pt x="469" y="250"/>
                    <a:pt x="470" y="244"/>
                    <a:pt x="469" y="238"/>
                  </a:cubicBezTo>
                  <a:cubicBezTo>
                    <a:pt x="469" y="231"/>
                    <a:pt x="467" y="225"/>
                    <a:pt x="465" y="219"/>
                  </a:cubicBezTo>
                  <a:cubicBezTo>
                    <a:pt x="462" y="213"/>
                    <a:pt x="459" y="207"/>
                    <a:pt x="454" y="201"/>
                  </a:cubicBezTo>
                  <a:cubicBezTo>
                    <a:pt x="447" y="192"/>
                    <a:pt x="438" y="185"/>
                    <a:pt x="426" y="179"/>
                  </a:cubicBezTo>
                  <a:cubicBezTo>
                    <a:pt x="416" y="173"/>
                    <a:pt x="404" y="169"/>
                    <a:pt x="391" y="166"/>
                  </a:cubicBezTo>
                  <a:cubicBezTo>
                    <a:pt x="382" y="164"/>
                    <a:pt x="373" y="164"/>
                    <a:pt x="363" y="164"/>
                  </a:cubicBezTo>
                  <a:cubicBezTo>
                    <a:pt x="360" y="164"/>
                    <a:pt x="356" y="164"/>
                    <a:pt x="353" y="164"/>
                  </a:cubicBezTo>
                  <a:cubicBezTo>
                    <a:pt x="340" y="165"/>
                    <a:pt x="327" y="168"/>
                    <a:pt x="315" y="172"/>
                  </a:cubicBezTo>
                  <a:cubicBezTo>
                    <a:pt x="291" y="182"/>
                    <a:pt x="272" y="201"/>
                    <a:pt x="266" y="222"/>
                  </a:cubicBezTo>
                  <a:cubicBezTo>
                    <a:pt x="262" y="235"/>
                    <a:pt x="263" y="248"/>
                    <a:pt x="268" y="261"/>
                  </a:cubicBezTo>
                  <a:cubicBezTo>
                    <a:pt x="118" y="260"/>
                    <a:pt x="118" y="260"/>
                    <a:pt x="118" y="260"/>
                  </a:cubicBezTo>
                  <a:cubicBezTo>
                    <a:pt x="130" y="146"/>
                    <a:pt x="130" y="146"/>
                    <a:pt x="130" y="146"/>
                  </a:cubicBezTo>
                  <a:cubicBezTo>
                    <a:pt x="117" y="154"/>
                    <a:pt x="117" y="154"/>
                    <a:pt x="117" y="154"/>
                  </a:cubicBezTo>
                  <a:cubicBezTo>
                    <a:pt x="112" y="157"/>
                    <a:pt x="107" y="159"/>
                    <a:pt x="101" y="161"/>
                  </a:cubicBezTo>
                  <a:cubicBezTo>
                    <a:pt x="93" y="163"/>
                    <a:pt x="84" y="165"/>
                    <a:pt x="75" y="165"/>
                  </a:cubicBezTo>
                  <a:cubicBezTo>
                    <a:pt x="74" y="165"/>
                    <a:pt x="73" y="165"/>
                    <a:pt x="72" y="165"/>
                  </a:cubicBezTo>
                  <a:cubicBezTo>
                    <a:pt x="64" y="165"/>
                    <a:pt x="56" y="164"/>
                    <a:pt x="49" y="162"/>
                  </a:cubicBezTo>
                  <a:cubicBezTo>
                    <a:pt x="40" y="160"/>
                    <a:pt x="32" y="157"/>
                    <a:pt x="26" y="153"/>
                  </a:cubicBezTo>
                  <a:cubicBezTo>
                    <a:pt x="19" y="150"/>
                    <a:pt x="13" y="145"/>
                    <a:pt x="9" y="139"/>
                  </a:cubicBezTo>
                  <a:cubicBezTo>
                    <a:pt x="5" y="134"/>
                    <a:pt x="2" y="128"/>
                    <a:pt x="1" y="122"/>
                  </a:cubicBezTo>
                  <a:cubicBezTo>
                    <a:pt x="0" y="117"/>
                    <a:pt x="1" y="111"/>
                    <a:pt x="3" y="106"/>
                  </a:cubicBezTo>
                  <a:cubicBezTo>
                    <a:pt x="6" y="100"/>
                    <a:pt x="9" y="95"/>
                    <a:pt x="15" y="90"/>
                  </a:cubicBezTo>
                  <a:cubicBezTo>
                    <a:pt x="21" y="85"/>
                    <a:pt x="28" y="81"/>
                    <a:pt x="36" y="77"/>
                  </a:cubicBezTo>
                  <a:cubicBezTo>
                    <a:pt x="42" y="75"/>
                    <a:pt x="48" y="73"/>
                    <a:pt x="55" y="72"/>
                  </a:cubicBezTo>
                  <a:cubicBezTo>
                    <a:pt x="60" y="72"/>
                    <a:pt x="65" y="71"/>
                    <a:pt x="70" y="71"/>
                  </a:cubicBezTo>
                  <a:cubicBezTo>
                    <a:pt x="72" y="71"/>
                    <a:pt x="73" y="71"/>
                    <a:pt x="74" y="71"/>
                  </a:cubicBezTo>
                  <a:cubicBezTo>
                    <a:pt x="81" y="72"/>
                    <a:pt x="87" y="72"/>
                    <a:pt x="94" y="74"/>
                  </a:cubicBezTo>
                  <a:cubicBezTo>
                    <a:pt x="100" y="75"/>
                    <a:pt x="106" y="77"/>
                    <a:pt x="111" y="80"/>
                  </a:cubicBezTo>
                  <a:cubicBezTo>
                    <a:pt x="116" y="82"/>
                    <a:pt x="120" y="85"/>
                    <a:pt x="124" y="88"/>
                  </a:cubicBezTo>
                  <a:cubicBezTo>
                    <a:pt x="135" y="97"/>
                    <a:pt x="135" y="97"/>
                    <a:pt x="135" y="97"/>
                  </a:cubicBezTo>
                  <a:cubicBezTo>
                    <a:pt x="137" y="82"/>
                    <a:pt x="137" y="82"/>
                    <a:pt x="137" y="82"/>
                  </a:cubicBezTo>
                  <a:cubicBezTo>
                    <a:pt x="140" y="59"/>
                    <a:pt x="142" y="36"/>
                    <a:pt x="145" y="12"/>
                  </a:cubicBezTo>
                  <a:cubicBezTo>
                    <a:pt x="146" y="0"/>
                    <a:pt x="146" y="0"/>
                    <a:pt x="146" y="0"/>
                  </a:cubicBezTo>
                  <a:cubicBezTo>
                    <a:pt x="618" y="91"/>
                    <a:pt x="618" y="91"/>
                    <a:pt x="618" y="91"/>
                  </a:cubicBezTo>
                  <a:cubicBezTo>
                    <a:pt x="440" y="161"/>
                    <a:pt x="440" y="161"/>
                    <a:pt x="440" y="161"/>
                  </a:cubicBezTo>
                  <a:cubicBezTo>
                    <a:pt x="524" y="262"/>
                    <a:pt x="524" y="262"/>
                    <a:pt x="524" y="262"/>
                  </a:cubicBezTo>
                  <a:lnTo>
                    <a:pt x="465" y="261"/>
                  </a:lnTo>
                  <a:close/>
                </a:path>
              </a:pathLst>
            </a:custGeom>
            <a:solidFill>
              <a:schemeClr val="accent5"/>
            </a:solidFill>
            <a:ln>
              <a:noFill/>
            </a:ln>
          </p:spPr>
          <p:txBody>
            <a:bodyPr/>
            <a:lstStyle/>
            <a:p>
              <a:pPr>
                <a:defRPr/>
              </a:pPr>
              <a:endParaRPr lang="id-ID">
                <a:solidFill>
                  <a:prstClr val="black">
                    <a:lumMod val="75000"/>
                    <a:lumOff val="25000"/>
                  </a:prstClr>
                </a:solidFill>
                <a:cs typeface="Arial" pitchFamily="34" charset="0"/>
              </a:endParaRPr>
            </a:p>
          </p:txBody>
        </p:sp>
        <p:sp>
          <p:nvSpPr>
            <p:cNvPr id="40" name="Freeform 31">
              <a:extLst>
                <a:ext uri="{FF2B5EF4-FFF2-40B4-BE49-F238E27FC236}"/>
              </a:extLst>
            </p:cNvPr>
            <p:cNvSpPr>
              <a:spLocks/>
            </p:cNvSpPr>
            <p:nvPr userDrawn="1"/>
          </p:nvSpPr>
          <p:spPr bwMode="auto">
            <a:xfrm flipH="1">
              <a:off x="6136263" y="2693988"/>
              <a:ext cx="2027530" cy="1643529"/>
            </a:xfrm>
            <a:custGeom>
              <a:avLst/>
              <a:gdLst>
                <a:gd name="T0" fmla="*/ 247 w 539"/>
                <a:gd name="T1" fmla="*/ 0 h 437"/>
                <a:gd name="T2" fmla="*/ 539 w 539"/>
                <a:gd name="T3" fmla="*/ 56 h 437"/>
                <a:gd name="T4" fmla="*/ 531 w 539"/>
                <a:gd name="T5" fmla="*/ 129 h 437"/>
                <a:gd name="T6" fmla="*/ 509 w 539"/>
                <a:gd name="T7" fmla="*/ 123 h 437"/>
                <a:gd name="T8" fmla="*/ 486 w 539"/>
                <a:gd name="T9" fmla="*/ 121 h 437"/>
                <a:gd name="T10" fmla="*/ 463 w 539"/>
                <a:gd name="T11" fmla="*/ 123 h 437"/>
                <a:gd name="T12" fmla="*/ 440 w 539"/>
                <a:gd name="T13" fmla="*/ 129 h 437"/>
                <a:gd name="T14" fmla="*/ 412 w 539"/>
                <a:gd name="T15" fmla="*/ 146 h 437"/>
                <a:gd name="T16" fmla="*/ 395 w 539"/>
                <a:gd name="T17" fmla="*/ 168 h 437"/>
                <a:gd name="T18" fmla="*/ 392 w 539"/>
                <a:gd name="T19" fmla="*/ 193 h 437"/>
                <a:gd name="T20" fmla="*/ 403 w 539"/>
                <a:gd name="T21" fmla="*/ 218 h 437"/>
                <a:gd name="T22" fmla="*/ 518 w 539"/>
                <a:gd name="T23" fmla="*/ 249 h 437"/>
                <a:gd name="T24" fmla="*/ 508 w 539"/>
                <a:gd name="T25" fmla="*/ 337 h 437"/>
                <a:gd name="T26" fmla="*/ 427 w 539"/>
                <a:gd name="T27" fmla="*/ 337 h 437"/>
                <a:gd name="T28" fmla="*/ 443 w 539"/>
                <a:gd name="T29" fmla="*/ 351 h 437"/>
                <a:gd name="T30" fmla="*/ 453 w 539"/>
                <a:gd name="T31" fmla="*/ 373 h 437"/>
                <a:gd name="T32" fmla="*/ 450 w 539"/>
                <a:gd name="T33" fmla="*/ 394 h 437"/>
                <a:gd name="T34" fmla="*/ 436 w 539"/>
                <a:gd name="T35" fmla="*/ 414 h 437"/>
                <a:gd name="T36" fmla="*/ 412 w 539"/>
                <a:gd name="T37" fmla="*/ 429 h 437"/>
                <a:gd name="T38" fmla="*/ 381 w 539"/>
                <a:gd name="T39" fmla="*/ 436 h 437"/>
                <a:gd name="T40" fmla="*/ 350 w 539"/>
                <a:gd name="T41" fmla="*/ 434 h 437"/>
                <a:gd name="T42" fmla="*/ 323 w 539"/>
                <a:gd name="T43" fmla="*/ 424 h 437"/>
                <a:gd name="T44" fmla="*/ 302 w 539"/>
                <a:gd name="T45" fmla="*/ 406 h 437"/>
                <a:gd name="T46" fmla="*/ 294 w 539"/>
                <a:gd name="T47" fmla="*/ 391 h 437"/>
                <a:gd name="T48" fmla="*/ 293 w 539"/>
                <a:gd name="T49" fmla="*/ 376 h 437"/>
                <a:gd name="T50" fmla="*/ 296 w 539"/>
                <a:gd name="T51" fmla="*/ 361 h 437"/>
                <a:gd name="T52" fmla="*/ 305 w 539"/>
                <a:gd name="T53" fmla="*/ 347 h 437"/>
                <a:gd name="T54" fmla="*/ 319 w 539"/>
                <a:gd name="T55" fmla="*/ 336 h 437"/>
                <a:gd name="T56" fmla="*/ 93 w 539"/>
                <a:gd name="T57" fmla="*/ 335 h 437"/>
                <a:gd name="T58" fmla="*/ 108 w 539"/>
                <a:gd name="T59" fmla="*/ 303 h 437"/>
                <a:gd name="T60" fmla="*/ 0 w 539"/>
                <a:gd name="T61" fmla="*/ 158 h 437"/>
                <a:gd name="T62" fmla="*/ 114 w 539"/>
                <a:gd name="T63" fmla="*/ 115 h 437"/>
                <a:gd name="T64" fmla="*/ 164 w 539"/>
                <a:gd name="T65" fmla="*/ 181 h 437"/>
                <a:gd name="T66" fmla="*/ 247 w 539"/>
                <a:gd name="T6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9" h="437">
                  <a:moveTo>
                    <a:pt x="247" y="0"/>
                  </a:moveTo>
                  <a:cubicBezTo>
                    <a:pt x="539" y="56"/>
                    <a:pt x="539" y="56"/>
                    <a:pt x="539" y="56"/>
                  </a:cubicBezTo>
                  <a:cubicBezTo>
                    <a:pt x="531" y="129"/>
                    <a:pt x="531" y="129"/>
                    <a:pt x="531" y="129"/>
                  </a:cubicBezTo>
                  <a:cubicBezTo>
                    <a:pt x="524" y="127"/>
                    <a:pt x="517" y="124"/>
                    <a:pt x="509" y="123"/>
                  </a:cubicBezTo>
                  <a:cubicBezTo>
                    <a:pt x="502" y="122"/>
                    <a:pt x="494" y="121"/>
                    <a:pt x="486" y="121"/>
                  </a:cubicBezTo>
                  <a:cubicBezTo>
                    <a:pt x="478" y="121"/>
                    <a:pt x="471" y="121"/>
                    <a:pt x="463" y="123"/>
                  </a:cubicBezTo>
                  <a:cubicBezTo>
                    <a:pt x="455" y="124"/>
                    <a:pt x="447" y="126"/>
                    <a:pt x="440" y="129"/>
                  </a:cubicBezTo>
                  <a:cubicBezTo>
                    <a:pt x="429" y="133"/>
                    <a:pt x="419" y="139"/>
                    <a:pt x="412" y="146"/>
                  </a:cubicBezTo>
                  <a:cubicBezTo>
                    <a:pt x="404" y="152"/>
                    <a:pt x="399" y="160"/>
                    <a:pt x="395" y="168"/>
                  </a:cubicBezTo>
                  <a:cubicBezTo>
                    <a:pt x="392" y="176"/>
                    <a:pt x="391" y="185"/>
                    <a:pt x="392" y="193"/>
                  </a:cubicBezTo>
                  <a:cubicBezTo>
                    <a:pt x="393" y="202"/>
                    <a:pt x="397" y="210"/>
                    <a:pt x="403" y="218"/>
                  </a:cubicBezTo>
                  <a:cubicBezTo>
                    <a:pt x="429" y="251"/>
                    <a:pt x="479" y="259"/>
                    <a:pt x="518" y="249"/>
                  </a:cubicBezTo>
                  <a:cubicBezTo>
                    <a:pt x="508" y="337"/>
                    <a:pt x="508" y="337"/>
                    <a:pt x="508" y="337"/>
                  </a:cubicBezTo>
                  <a:cubicBezTo>
                    <a:pt x="481" y="337"/>
                    <a:pt x="454" y="337"/>
                    <a:pt x="427" y="337"/>
                  </a:cubicBezTo>
                  <a:cubicBezTo>
                    <a:pt x="433" y="341"/>
                    <a:pt x="439" y="345"/>
                    <a:pt x="443" y="351"/>
                  </a:cubicBezTo>
                  <a:cubicBezTo>
                    <a:pt x="448" y="358"/>
                    <a:pt x="451" y="365"/>
                    <a:pt x="453" y="373"/>
                  </a:cubicBezTo>
                  <a:cubicBezTo>
                    <a:pt x="454" y="380"/>
                    <a:pt x="453" y="387"/>
                    <a:pt x="450" y="394"/>
                  </a:cubicBezTo>
                  <a:cubicBezTo>
                    <a:pt x="447" y="402"/>
                    <a:pt x="442" y="408"/>
                    <a:pt x="436" y="414"/>
                  </a:cubicBezTo>
                  <a:cubicBezTo>
                    <a:pt x="429" y="420"/>
                    <a:pt x="421" y="425"/>
                    <a:pt x="412" y="429"/>
                  </a:cubicBezTo>
                  <a:cubicBezTo>
                    <a:pt x="402" y="433"/>
                    <a:pt x="391" y="435"/>
                    <a:pt x="381" y="436"/>
                  </a:cubicBezTo>
                  <a:cubicBezTo>
                    <a:pt x="370" y="437"/>
                    <a:pt x="360" y="436"/>
                    <a:pt x="350" y="434"/>
                  </a:cubicBezTo>
                  <a:cubicBezTo>
                    <a:pt x="340" y="432"/>
                    <a:pt x="331" y="428"/>
                    <a:pt x="323" y="424"/>
                  </a:cubicBezTo>
                  <a:cubicBezTo>
                    <a:pt x="314" y="419"/>
                    <a:pt x="307" y="413"/>
                    <a:pt x="302" y="406"/>
                  </a:cubicBezTo>
                  <a:cubicBezTo>
                    <a:pt x="298" y="401"/>
                    <a:pt x="296" y="396"/>
                    <a:pt x="294" y="391"/>
                  </a:cubicBezTo>
                  <a:cubicBezTo>
                    <a:pt x="293" y="386"/>
                    <a:pt x="292" y="381"/>
                    <a:pt x="293" y="376"/>
                  </a:cubicBezTo>
                  <a:cubicBezTo>
                    <a:pt x="293" y="371"/>
                    <a:pt x="294" y="366"/>
                    <a:pt x="296" y="361"/>
                  </a:cubicBezTo>
                  <a:cubicBezTo>
                    <a:pt x="299" y="356"/>
                    <a:pt x="302" y="352"/>
                    <a:pt x="305" y="347"/>
                  </a:cubicBezTo>
                  <a:cubicBezTo>
                    <a:pt x="309" y="343"/>
                    <a:pt x="314" y="339"/>
                    <a:pt x="319" y="336"/>
                  </a:cubicBezTo>
                  <a:cubicBezTo>
                    <a:pt x="244" y="336"/>
                    <a:pt x="168" y="335"/>
                    <a:pt x="93" y="335"/>
                  </a:cubicBezTo>
                  <a:cubicBezTo>
                    <a:pt x="108" y="303"/>
                    <a:pt x="108" y="303"/>
                    <a:pt x="108" y="303"/>
                  </a:cubicBezTo>
                  <a:cubicBezTo>
                    <a:pt x="0" y="158"/>
                    <a:pt x="0" y="158"/>
                    <a:pt x="0" y="158"/>
                  </a:cubicBezTo>
                  <a:cubicBezTo>
                    <a:pt x="114" y="115"/>
                    <a:pt x="114" y="115"/>
                    <a:pt x="114" y="115"/>
                  </a:cubicBezTo>
                  <a:cubicBezTo>
                    <a:pt x="164" y="181"/>
                    <a:pt x="164" y="181"/>
                    <a:pt x="164" y="181"/>
                  </a:cubicBezTo>
                  <a:lnTo>
                    <a:pt x="247" y="0"/>
                  </a:lnTo>
                  <a:close/>
                </a:path>
              </a:pathLst>
            </a:custGeom>
            <a:gradFill>
              <a:gsLst>
                <a:gs pos="0">
                  <a:schemeClr val="accent1">
                    <a:lumMod val="5000"/>
                    <a:lumOff val="95000"/>
                  </a:schemeClr>
                </a:gs>
                <a:gs pos="55000">
                  <a:schemeClr val="accent4">
                    <a:lumMod val="20000"/>
                    <a:lumOff val="80000"/>
                  </a:schemeClr>
                </a:gs>
                <a:gs pos="100000">
                  <a:schemeClr val="accent4">
                    <a:lumMod val="40000"/>
                    <a:lumOff val="60000"/>
                  </a:schemeClr>
                </a:gs>
              </a:gsLst>
              <a:lin ang="5400000" scaled="1"/>
            </a:gradFill>
            <a:ln>
              <a:noFill/>
            </a:ln>
          </p:spPr>
          <p:txBody>
            <a:bodyPr/>
            <a:lstStyle/>
            <a:p>
              <a:pPr>
                <a:defRPr/>
              </a:pPr>
              <a:endParaRPr lang="id-ID">
                <a:solidFill>
                  <a:prstClr val="black">
                    <a:lumMod val="75000"/>
                    <a:lumOff val="25000"/>
                  </a:prstClr>
                </a:solidFill>
                <a:cs typeface="Arial" pitchFamily="34" charset="0"/>
              </a:endParaRPr>
            </a:p>
          </p:txBody>
        </p:sp>
        <p:sp>
          <p:nvSpPr>
            <p:cNvPr id="41" name="Freeform 32">
              <a:extLst>
                <a:ext uri="{FF2B5EF4-FFF2-40B4-BE49-F238E27FC236}"/>
              </a:extLst>
            </p:cNvPr>
            <p:cNvSpPr>
              <a:spLocks/>
            </p:cNvSpPr>
            <p:nvPr userDrawn="1"/>
          </p:nvSpPr>
          <p:spPr bwMode="auto">
            <a:xfrm flipH="1">
              <a:off x="6169793" y="2727530"/>
              <a:ext cx="1940749" cy="1568553"/>
            </a:xfrm>
            <a:custGeom>
              <a:avLst/>
              <a:gdLst>
                <a:gd name="T0" fmla="*/ 359 w 516"/>
                <a:gd name="T1" fmla="*/ 417 h 417"/>
                <a:gd name="T2" fmla="*/ 338 w 516"/>
                <a:gd name="T3" fmla="*/ 415 h 417"/>
                <a:gd name="T4" fmla="*/ 313 w 516"/>
                <a:gd name="T5" fmla="*/ 406 h 417"/>
                <a:gd name="T6" fmla="*/ 295 w 516"/>
                <a:gd name="T7" fmla="*/ 391 h 417"/>
                <a:gd name="T8" fmla="*/ 289 w 516"/>
                <a:gd name="T9" fmla="*/ 378 h 417"/>
                <a:gd name="T10" fmla="*/ 287 w 516"/>
                <a:gd name="T11" fmla="*/ 366 h 417"/>
                <a:gd name="T12" fmla="*/ 291 w 516"/>
                <a:gd name="T13" fmla="*/ 354 h 417"/>
                <a:gd name="T14" fmla="*/ 298 w 516"/>
                <a:gd name="T15" fmla="*/ 342 h 417"/>
                <a:gd name="T16" fmla="*/ 310 w 516"/>
                <a:gd name="T17" fmla="*/ 333 h 417"/>
                <a:gd name="T18" fmla="*/ 333 w 516"/>
                <a:gd name="T19" fmla="*/ 318 h 417"/>
                <a:gd name="T20" fmla="*/ 306 w 516"/>
                <a:gd name="T21" fmla="*/ 318 h 417"/>
                <a:gd name="T22" fmla="*/ 146 w 516"/>
                <a:gd name="T23" fmla="*/ 317 h 417"/>
                <a:gd name="T24" fmla="*/ 93 w 516"/>
                <a:gd name="T25" fmla="*/ 317 h 417"/>
                <a:gd name="T26" fmla="*/ 105 w 516"/>
                <a:gd name="T27" fmla="*/ 292 h 417"/>
                <a:gd name="T28" fmla="*/ 0 w 516"/>
                <a:gd name="T29" fmla="*/ 152 h 417"/>
                <a:gd name="T30" fmla="*/ 99 w 516"/>
                <a:gd name="T31" fmla="*/ 115 h 417"/>
                <a:gd name="T32" fmla="*/ 153 w 516"/>
                <a:gd name="T33" fmla="*/ 187 h 417"/>
                <a:gd name="T34" fmla="*/ 238 w 516"/>
                <a:gd name="T35" fmla="*/ 0 h 417"/>
                <a:gd name="T36" fmla="*/ 516 w 516"/>
                <a:gd name="T37" fmla="*/ 53 h 417"/>
                <a:gd name="T38" fmla="*/ 510 w 516"/>
                <a:gd name="T39" fmla="*/ 109 h 417"/>
                <a:gd name="T40" fmla="*/ 497 w 516"/>
                <a:gd name="T41" fmla="*/ 106 h 417"/>
                <a:gd name="T42" fmla="*/ 472 w 516"/>
                <a:gd name="T43" fmla="*/ 103 h 417"/>
                <a:gd name="T44" fmla="*/ 471 w 516"/>
                <a:gd name="T45" fmla="*/ 103 h 417"/>
                <a:gd name="T46" fmla="*/ 448 w 516"/>
                <a:gd name="T47" fmla="*/ 105 h 417"/>
                <a:gd name="T48" fmla="*/ 424 w 516"/>
                <a:gd name="T49" fmla="*/ 112 h 417"/>
                <a:gd name="T50" fmla="*/ 393 w 516"/>
                <a:gd name="T51" fmla="*/ 130 h 417"/>
                <a:gd name="T52" fmla="*/ 374 w 516"/>
                <a:gd name="T53" fmla="*/ 155 h 417"/>
                <a:gd name="T54" fmla="*/ 371 w 516"/>
                <a:gd name="T55" fmla="*/ 185 h 417"/>
                <a:gd name="T56" fmla="*/ 383 w 516"/>
                <a:gd name="T57" fmla="*/ 214 h 417"/>
                <a:gd name="T58" fmla="*/ 472 w 516"/>
                <a:gd name="T59" fmla="*/ 251 h 417"/>
                <a:gd name="T60" fmla="*/ 494 w 516"/>
                <a:gd name="T61" fmla="*/ 249 h 417"/>
                <a:gd name="T62" fmla="*/ 487 w 516"/>
                <a:gd name="T63" fmla="*/ 319 h 417"/>
                <a:gd name="T64" fmla="*/ 387 w 516"/>
                <a:gd name="T65" fmla="*/ 318 h 417"/>
                <a:gd name="T66" fmla="*/ 409 w 516"/>
                <a:gd name="T67" fmla="*/ 333 h 417"/>
                <a:gd name="T68" fmla="*/ 423 w 516"/>
                <a:gd name="T69" fmla="*/ 345 h 417"/>
                <a:gd name="T70" fmla="*/ 431 w 516"/>
                <a:gd name="T71" fmla="*/ 363 h 417"/>
                <a:gd name="T72" fmla="*/ 429 w 516"/>
                <a:gd name="T73" fmla="*/ 381 h 417"/>
                <a:gd name="T74" fmla="*/ 417 w 516"/>
                <a:gd name="T75" fmla="*/ 398 h 417"/>
                <a:gd name="T76" fmla="*/ 395 w 516"/>
                <a:gd name="T77" fmla="*/ 411 h 417"/>
                <a:gd name="T78" fmla="*/ 367 w 516"/>
                <a:gd name="T79" fmla="*/ 417 h 417"/>
                <a:gd name="T80" fmla="*/ 359 w 516"/>
                <a:gd name="T81"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6" h="417">
                  <a:moveTo>
                    <a:pt x="359" y="417"/>
                  </a:moveTo>
                  <a:cubicBezTo>
                    <a:pt x="352" y="417"/>
                    <a:pt x="345" y="417"/>
                    <a:pt x="338" y="415"/>
                  </a:cubicBezTo>
                  <a:cubicBezTo>
                    <a:pt x="329" y="413"/>
                    <a:pt x="321" y="410"/>
                    <a:pt x="313" y="406"/>
                  </a:cubicBezTo>
                  <a:cubicBezTo>
                    <a:pt x="306" y="402"/>
                    <a:pt x="300" y="397"/>
                    <a:pt x="295" y="391"/>
                  </a:cubicBezTo>
                  <a:cubicBezTo>
                    <a:pt x="292" y="387"/>
                    <a:pt x="290" y="383"/>
                    <a:pt x="289" y="378"/>
                  </a:cubicBezTo>
                  <a:cubicBezTo>
                    <a:pt x="288" y="374"/>
                    <a:pt x="287" y="370"/>
                    <a:pt x="287" y="366"/>
                  </a:cubicBezTo>
                  <a:cubicBezTo>
                    <a:pt x="288" y="362"/>
                    <a:pt x="289" y="358"/>
                    <a:pt x="291" y="354"/>
                  </a:cubicBezTo>
                  <a:cubicBezTo>
                    <a:pt x="292" y="350"/>
                    <a:pt x="295" y="346"/>
                    <a:pt x="298" y="342"/>
                  </a:cubicBezTo>
                  <a:cubicBezTo>
                    <a:pt x="301" y="339"/>
                    <a:pt x="305" y="336"/>
                    <a:pt x="310" y="333"/>
                  </a:cubicBezTo>
                  <a:cubicBezTo>
                    <a:pt x="333" y="318"/>
                    <a:pt x="333" y="318"/>
                    <a:pt x="333" y="318"/>
                  </a:cubicBezTo>
                  <a:cubicBezTo>
                    <a:pt x="306" y="318"/>
                    <a:pt x="306" y="318"/>
                    <a:pt x="306" y="318"/>
                  </a:cubicBezTo>
                  <a:cubicBezTo>
                    <a:pt x="252" y="318"/>
                    <a:pt x="199" y="317"/>
                    <a:pt x="146" y="317"/>
                  </a:cubicBezTo>
                  <a:cubicBezTo>
                    <a:pt x="93" y="317"/>
                    <a:pt x="93" y="317"/>
                    <a:pt x="93" y="317"/>
                  </a:cubicBezTo>
                  <a:cubicBezTo>
                    <a:pt x="105" y="292"/>
                    <a:pt x="105" y="292"/>
                    <a:pt x="105" y="292"/>
                  </a:cubicBezTo>
                  <a:cubicBezTo>
                    <a:pt x="0" y="152"/>
                    <a:pt x="0" y="152"/>
                    <a:pt x="0" y="152"/>
                  </a:cubicBezTo>
                  <a:cubicBezTo>
                    <a:pt x="99" y="115"/>
                    <a:pt x="99" y="115"/>
                    <a:pt x="99" y="115"/>
                  </a:cubicBezTo>
                  <a:cubicBezTo>
                    <a:pt x="153" y="187"/>
                    <a:pt x="153" y="187"/>
                    <a:pt x="153" y="187"/>
                  </a:cubicBezTo>
                  <a:cubicBezTo>
                    <a:pt x="238" y="0"/>
                    <a:pt x="238" y="0"/>
                    <a:pt x="238" y="0"/>
                  </a:cubicBezTo>
                  <a:cubicBezTo>
                    <a:pt x="516" y="53"/>
                    <a:pt x="516" y="53"/>
                    <a:pt x="516" y="53"/>
                  </a:cubicBezTo>
                  <a:cubicBezTo>
                    <a:pt x="510" y="109"/>
                    <a:pt x="510" y="109"/>
                    <a:pt x="510" y="109"/>
                  </a:cubicBezTo>
                  <a:cubicBezTo>
                    <a:pt x="506" y="108"/>
                    <a:pt x="501" y="107"/>
                    <a:pt x="497" y="106"/>
                  </a:cubicBezTo>
                  <a:cubicBezTo>
                    <a:pt x="489" y="104"/>
                    <a:pt x="481" y="104"/>
                    <a:pt x="472" y="103"/>
                  </a:cubicBezTo>
                  <a:cubicBezTo>
                    <a:pt x="471" y="103"/>
                    <a:pt x="471" y="103"/>
                    <a:pt x="471" y="103"/>
                  </a:cubicBezTo>
                  <a:cubicBezTo>
                    <a:pt x="463" y="103"/>
                    <a:pt x="455" y="104"/>
                    <a:pt x="448" y="105"/>
                  </a:cubicBezTo>
                  <a:cubicBezTo>
                    <a:pt x="439" y="107"/>
                    <a:pt x="431" y="109"/>
                    <a:pt x="424" y="112"/>
                  </a:cubicBezTo>
                  <a:cubicBezTo>
                    <a:pt x="412" y="117"/>
                    <a:pt x="401" y="123"/>
                    <a:pt x="393" y="130"/>
                  </a:cubicBezTo>
                  <a:cubicBezTo>
                    <a:pt x="385" y="138"/>
                    <a:pt x="378" y="146"/>
                    <a:pt x="374" y="155"/>
                  </a:cubicBezTo>
                  <a:cubicBezTo>
                    <a:pt x="370" y="165"/>
                    <a:pt x="369" y="175"/>
                    <a:pt x="371" y="185"/>
                  </a:cubicBezTo>
                  <a:cubicBezTo>
                    <a:pt x="372" y="195"/>
                    <a:pt x="376" y="205"/>
                    <a:pt x="383" y="214"/>
                  </a:cubicBezTo>
                  <a:cubicBezTo>
                    <a:pt x="402" y="237"/>
                    <a:pt x="434" y="251"/>
                    <a:pt x="472" y="251"/>
                  </a:cubicBezTo>
                  <a:cubicBezTo>
                    <a:pt x="480" y="251"/>
                    <a:pt x="487" y="251"/>
                    <a:pt x="494" y="249"/>
                  </a:cubicBezTo>
                  <a:cubicBezTo>
                    <a:pt x="487" y="319"/>
                    <a:pt x="487" y="319"/>
                    <a:pt x="487" y="319"/>
                  </a:cubicBezTo>
                  <a:cubicBezTo>
                    <a:pt x="387" y="318"/>
                    <a:pt x="387" y="318"/>
                    <a:pt x="387" y="318"/>
                  </a:cubicBezTo>
                  <a:cubicBezTo>
                    <a:pt x="409" y="333"/>
                    <a:pt x="409" y="333"/>
                    <a:pt x="409" y="333"/>
                  </a:cubicBezTo>
                  <a:cubicBezTo>
                    <a:pt x="415" y="336"/>
                    <a:pt x="419" y="341"/>
                    <a:pt x="423" y="345"/>
                  </a:cubicBezTo>
                  <a:cubicBezTo>
                    <a:pt x="427" y="351"/>
                    <a:pt x="430" y="357"/>
                    <a:pt x="431" y="363"/>
                  </a:cubicBezTo>
                  <a:cubicBezTo>
                    <a:pt x="432" y="369"/>
                    <a:pt x="431" y="375"/>
                    <a:pt x="429" y="381"/>
                  </a:cubicBezTo>
                  <a:cubicBezTo>
                    <a:pt x="426" y="387"/>
                    <a:pt x="422" y="393"/>
                    <a:pt x="417" y="398"/>
                  </a:cubicBezTo>
                  <a:cubicBezTo>
                    <a:pt x="411" y="403"/>
                    <a:pt x="404" y="407"/>
                    <a:pt x="395" y="411"/>
                  </a:cubicBezTo>
                  <a:cubicBezTo>
                    <a:pt x="386" y="414"/>
                    <a:pt x="377" y="416"/>
                    <a:pt x="367" y="417"/>
                  </a:cubicBezTo>
                  <a:cubicBezTo>
                    <a:pt x="364" y="417"/>
                    <a:pt x="362" y="417"/>
                    <a:pt x="359" y="417"/>
                  </a:cubicBezTo>
                  <a:close/>
                </a:path>
              </a:pathLst>
            </a:custGeom>
            <a:solidFill>
              <a:schemeClr val="accent4"/>
            </a:solidFill>
            <a:ln>
              <a:noFill/>
            </a:ln>
          </p:spPr>
          <p:txBody>
            <a:bodyPr/>
            <a:lstStyle/>
            <a:p>
              <a:pPr>
                <a:defRPr/>
              </a:pPr>
              <a:endParaRPr lang="id-ID">
                <a:solidFill>
                  <a:prstClr val="black">
                    <a:lumMod val="75000"/>
                    <a:lumOff val="25000"/>
                  </a:prstClr>
                </a:solidFill>
                <a:cs typeface="Arial" pitchFamily="34" charset="0"/>
              </a:endParaRPr>
            </a:p>
          </p:txBody>
        </p:sp>
        <p:sp>
          <p:nvSpPr>
            <p:cNvPr id="42" name="Freeform 34">
              <a:extLst>
                <a:ext uri="{FF2B5EF4-FFF2-40B4-BE49-F238E27FC236}"/>
              </a:extLst>
            </p:cNvPr>
            <p:cNvSpPr>
              <a:spLocks/>
            </p:cNvSpPr>
            <p:nvPr userDrawn="1"/>
          </p:nvSpPr>
          <p:spPr bwMode="auto">
            <a:xfrm flipH="1">
              <a:off x="5747719" y="4029725"/>
              <a:ext cx="2433825" cy="1373224"/>
            </a:xfrm>
            <a:custGeom>
              <a:avLst/>
              <a:gdLst>
                <a:gd name="T0" fmla="*/ 195 w 647"/>
                <a:gd name="T1" fmla="*/ 137 h 365"/>
                <a:gd name="T2" fmla="*/ 0 w 647"/>
                <a:gd name="T3" fmla="*/ 214 h 365"/>
                <a:gd name="T4" fmla="*/ 98 w 647"/>
                <a:gd name="T5" fmla="*/ 0 h 365"/>
                <a:gd name="T6" fmla="*/ 278 w 647"/>
                <a:gd name="T7" fmla="*/ 0 h 365"/>
                <a:gd name="T8" fmla="*/ 277 w 647"/>
                <a:gd name="T9" fmla="*/ 5 h 365"/>
                <a:gd name="T10" fmla="*/ 273 w 647"/>
                <a:gd name="T11" fmla="*/ 24 h 365"/>
                <a:gd name="T12" fmla="*/ 277 w 647"/>
                <a:gd name="T13" fmla="*/ 43 h 365"/>
                <a:gd name="T14" fmla="*/ 287 w 647"/>
                <a:gd name="T15" fmla="*/ 61 h 365"/>
                <a:gd name="T16" fmla="*/ 314 w 647"/>
                <a:gd name="T17" fmla="*/ 85 h 365"/>
                <a:gd name="T18" fmla="*/ 349 w 647"/>
                <a:gd name="T19" fmla="*/ 98 h 365"/>
                <a:gd name="T20" fmla="*/ 378 w 647"/>
                <a:gd name="T21" fmla="*/ 101 h 365"/>
                <a:gd name="T22" fmla="*/ 388 w 647"/>
                <a:gd name="T23" fmla="*/ 100 h 365"/>
                <a:gd name="T24" fmla="*/ 427 w 647"/>
                <a:gd name="T25" fmla="*/ 92 h 365"/>
                <a:gd name="T26" fmla="*/ 479 w 647"/>
                <a:gd name="T27" fmla="*/ 39 h 365"/>
                <a:gd name="T28" fmla="*/ 477 w 647"/>
                <a:gd name="T29" fmla="*/ 1 h 365"/>
                <a:gd name="T30" fmla="*/ 621 w 647"/>
                <a:gd name="T31" fmla="*/ 2 h 365"/>
                <a:gd name="T32" fmla="*/ 600 w 647"/>
                <a:gd name="T33" fmla="*/ 31 h 365"/>
                <a:gd name="T34" fmla="*/ 521 w 647"/>
                <a:gd name="T35" fmla="*/ 143 h 365"/>
                <a:gd name="T36" fmla="*/ 504 w 647"/>
                <a:gd name="T37" fmla="*/ 168 h 365"/>
                <a:gd name="T38" fmla="*/ 531 w 647"/>
                <a:gd name="T39" fmla="*/ 155 h 365"/>
                <a:gd name="T40" fmla="*/ 553 w 647"/>
                <a:gd name="T41" fmla="*/ 148 h 365"/>
                <a:gd name="T42" fmla="*/ 572 w 647"/>
                <a:gd name="T43" fmla="*/ 146 h 365"/>
                <a:gd name="T44" fmla="*/ 578 w 647"/>
                <a:gd name="T45" fmla="*/ 146 h 365"/>
                <a:gd name="T46" fmla="*/ 602 w 647"/>
                <a:gd name="T47" fmla="*/ 150 h 365"/>
                <a:gd name="T48" fmla="*/ 622 w 647"/>
                <a:gd name="T49" fmla="*/ 160 h 365"/>
                <a:gd name="T50" fmla="*/ 638 w 647"/>
                <a:gd name="T51" fmla="*/ 174 h 365"/>
                <a:gd name="T52" fmla="*/ 646 w 647"/>
                <a:gd name="T53" fmla="*/ 192 h 365"/>
                <a:gd name="T54" fmla="*/ 644 w 647"/>
                <a:gd name="T55" fmla="*/ 211 h 365"/>
                <a:gd name="T56" fmla="*/ 633 w 647"/>
                <a:gd name="T57" fmla="*/ 228 h 365"/>
                <a:gd name="T58" fmla="*/ 611 w 647"/>
                <a:gd name="T59" fmla="*/ 242 h 365"/>
                <a:gd name="T60" fmla="*/ 582 w 647"/>
                <a:gd name="T61" fmla="*/ 249 h 365"/>
                <a:gd name="T62" fmla="*/ 574 w 647"/>
                <a:gd name="T63" fmla="*/ 249 h 365"/>
                <a:gd name="T64" fmla="*/ 553 w 647"/>
                <a:gd name="T65" fmla="*/ 247 h 365"/>
                <a:gd name="T66" fmla="*/ 527 w 647"/>
                <a:gd name="T67" fmla="*/ 237 h 365"/>
                <a:gd name="T68" fmla="*/ 508 w 647"/>
                <a:gd name="T69" fmla="*/ 221 h 365"/>
                <a:gd name="T70" fmla="*/ 500 w 647"/>
                <a:gd name="T71" fmla="*/ 198 h 365"/>
                <a:gd name="T72" fmla="*/ 498 w 647"/>
                <a:gd name="T73" fmla="*/ 175 h 365"/>
                <a:gd name="T74" fmla="*/ 485 w 647"/>
                <a:gd name="T75" fmla="*/ 194 h 365"/>
                <a:gd name="T76" fmla="*/ 395 w 647"/>
                <a:gd name="T77" fmla="*/ 321 h 365"/>
                <a:gd name="T78" fmla="*/ 364 w 647"/>
                <a:gd name="T79" fmla="*/ 365 h 365"/>
                <a:gd name="T80" fmla="*/ 195 w 647"/>
                <a:gd name="T81" fmla="*/ 13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7" h="365">
                  <a:moveTo>
                    <a:pt x="195" y="137"/>
                  </a:moveTo>
                  <a:cubicBezTo>
                    <a:pt x="0" y="214"/>
                    <a:pt x="0" y="214"/>
                    <a:pt x="0" y="214"/>
                  </a:cubicBezTo>
                  <a:cubicBezTo>
                    <a:pt x="98" y="0"/>
                    <a:pt x="98" y="0"/>
                    <a:pt x="98" y="0"/>
                  </a:cubicBezTo>
                  <a:cubicBezTo>
                    <a:pt x="278" y="0"/>
                    <a:pt x="278" y="0"/>
                    <a:pt x="278" y="0"/>
                  </a:cubicBezTo>
                  <a:cubicBezTo>
                    <a:pt x="278" y="2"/>
                    <a:pt x="277" y="4"/>
                    <a:pt x="277" y="5"/>
                  </a:cubicBezTo>
                  <a:cubicBezTo>
                    <a:pt x="274" y="11"/>
                    <a:pt x="273" y="18"/>
                    <a:pt x="273" y="24"/>
                  </a:cubicBezTo>
                  <a:cubicBezTo>
                    <a:pt x="273" y="30"/>
                    <a:pt x="274" y="37"/>
                    <a:pt x="277" y="43"/>
                  </a:cubicBezTo>
                  <a:cubicBezTo>
                    <a:pt x="279" y="50"/>
                    <a:pt x="282" y="56"/>
                    <a:pt x="287" y="61"/>
                  </a:cubicBezTo>
                  <a:cubicBezTo>
                    <a:pt x="293" y="70"/>
                    <a:pt x="302" y="78"/>
                    <a:pt x="314" y="85"/>
                  </a:cubicBezTo>
                  <a:cubicBezTo>
                    <a:pt x="324" y="91"/>
                    <a:pt x="336" y="95"/>
                    <a:pt x="349" y="98"/>
                  </a:cubicBezTo>
                  <a:cubicBezTo>
                    <a:pt x="358" y="100"/>
                    <a:pt x="368" y="101"/>
                    <a:pt x="378" y="101"/>
                  </a:cubicBezTo>
                  <a:cubicBezTo>
                    <a:pt x="381" y="101"/>
                    <a:pt x="385" y="101"/>
                    <a:pt x="388" y="100"/>
                  </a:cubicBezTo>
                  <a:cubicBezTo>
                    <a:pt x="402" y="99"/>
                    <a:pt x="415" y="96"/>
                    <a:pt x="427" y="92"/>
                  </a:cubicBezTo>
                  <a:cubicBezTo>
                    <a:pt x="453" y="81"/>
                    <a:pt x="473" y="61"/>
                    <a:pt x="479" y="39"/>
                  </a:cubicBezTo>
                  <a:cubicBezTo>
                    <a:pt x="483" y="26"/>
                    <a:pt x="483" y="14"/>
                    <a:pt x="477" y="1"/>
                  </a:cubicBezTo>
                  <a:cubicBezTo>
                    <a:pt x="621" y="2"/>
                    <a:pt x="621" y="2"/>
                    <a:pt x="621" y="2"/>
                  </a:cubicBezTo>
                  <a:cubicBezTo>
                    <a:pt x="600" y="31"/>
                    <a:pt x="600" y="31"/>
                    <a:pt x="600" y="31"/>
                  </a:cubicBezTo>
                  <a:cubicBezTo>
                    <a:pt x="574" y="68"/>
                    <a:pt x="548" y="106"/>
                    <a:pt x="521" y="143"/>
                  </a:cubicBezTo>
                  <a:cubicBezTo>
                    <a:pt x="504" y="168"/>
                    <a:pt x="504" y="168"/>
                    <a:pt x="504" y="168"/>
                  </a:cubicBezTo>
                  <a:cubicBezTo>
                    <a:pt x="531" y="155"/>
                    <a:pt x="531" y="155"/>
                    <a:pt x="531" y="155"/>
                  </a:cubicBezTo>
                  <a:cubicBezTo>
                    <a:pt x="538" y="152"/>
                    <a:pt x="545" y="149"/>
                    <a:pt x="553" y="148"/>
                  </a:cubicBezTo>
                  <a:cubicBezTo>
                    <a:pt x="559" y="147"/>
                    <a:pt x="566" y="146"/>
                    <a:pt x="572" y="146"/>
                  </a:cubicBezTo>
                  <a:cubicBezTo>
                    <a:pt x="574" y="146"/>
                    <a:pt x="576" y="146"/>
                    <a:pt x="578" y="146"/>
                  </a:cubicBezTo>
                  <a:cubicBezTo>
                    <a:pt x="586" y="147"/>
                    <a:pt x="594" y="148"/>
                    <a:pt x="602" y="150"/>
                  </a:cubicBezTo>
                  <a:cubicBezTo>
                    <a:pt x="609" y="153"/>
                    <a:pt x="616" y="156"/>
                    <a:pt x="622" y="160"/>
                  </a:cubicBezTo>
                  <a:cubicBezTo>
                    <a:pt x="628" y="164"/>
                    <a:pt x="634" y="168"/>
                    <a:pt x="638" y="174"/>
                  </a:cubicBezTo>
                  <a:cubicBezTo>
                    <a:pt x="642" y="180"/>
                    <a:pt x="645" y="186"/>
                    <a:pt x="646" y="192"/>
                  </a:cubicBezTo>
                  <a:cubicBezTo>
                    <a:pt x="647" y="199"/>
                    <a:pt x="647" y="205"/>
                    <a:pt x="644" y="211"/>
                  </a:cubicBezTo>
                  <a:cubicBezTo>
                    <a:pt x="642" y="217"/>
                    <a:pt x="638" y="223"/>
                    <a:pt x="633" y="228"/>
                  </a:cubicBezTo>
                  <a:cubicBezTo>
                    <a:pt x="627" y="234"/>
                    <a:pt x="619" y="239"/>
                    <a:pt x="611" y="242"/>
                  </a:cubicBezTo>
                  <a:cubicBezTo>
                    <a:pt x="602" y="246"/>
                    <a:pt x="592" y="248"/>
                    <a:pt x="582" y="249"/>
                  </a:cubicBezTo>
                  <a:cubicBezTo>
                    <a:pt x="580" y="249"/>
                    <a:pt x="577" y="249"/>
                    <a:pt x="574" y="249"/>
                  </a:cubicBezTo>
                  <a:cubicBezTo>
                    <a:pt x="567" y="249"/>
                    <a:pt x="560" y="248"/>
                    <a:pt x="553" y="247"/>
                  </a:cubicBezTo>
                  <a:cubicBezTo>
                    <a:pt x="543" y="245"/>
                    <a:pt x="535" y="241"/>
                    <a:pt x="527" y="237"/>
                  </a:cubicBezTo>
                  <a:cubicBezTo>
                    <a:pt x="519" y="233"/>
                    <a:pt x="513" y="227"/>
                    <a:pt x="508" y="221"/>
                  </a:cubicBezTo>
                  <a:cubicBezTo>
                    <a:pt x="503" y="214"/>
                    <a:pt x="500" y="206"/>
                    <a:pt x="500" y="198"/>
                  </a:cubicBezTo>
                  <a:cubicBezTo>
                    <a:pt x="498" y="175"/>
                    <a:pt x="498" y="175"/>
                    <a:pt x="498" y="175"/>
                  </a:cubicBezTo>
                  <a:cubicBezTo>
                    <a:pt x="485" y="194"/>
                    <a:pt x="485" y="194"/>
                    <a:pt x="485" y="194"/>
                  </a:cubicBezTo>
                  <a:cubicBezTo>
                    <a:pt x="455" y="237"/>
                    <a:pt x="425" y="279"/>
                    <a:pt x="395" y="321"/>
                  </a:cubicBezTo>
                  <a:cubicBezTo>
                    <a:pt x="364" y="365"/>
                    <a:pt x="364" y="365"/>
                    <a:pt x="364" y="365"/>
                  </a:cubicBezTo>
                  <a:lnTo>
                    <a:pt x="195" y="137"/>
                  </a:lnTo>
                  <a:close/>
                </a:path>
              </a:pathLst>
            </a:custGeom>
            <a:solidFill>
              <a:schemeClr val="accent3"/>
            </a:solidFill>
            <a:ln>
              <a:noFill/>
            </a:ln>
          </p:spPr>
          <p:txBody>
            <a:bodyPr/>
            <a:lstStyle/>
            <a:p>
              <a:pPr>
                <a:defRPr/>
              </a:pPr>
              <a:endParaRPr lang="id-ID">
                <a:solidFill>
                  <a:prstClr val="black">
                    <a:lumMod val="75000"/>
                    <a:lumOff val="25000"/>
                  </a:prstClr>
                </a:solidFill>
                <a:cs typeface="Arial" pitchFamily="34" charset="0"/>
              </a:endParaRPr>
            </a:p>
          </p:txBody>
        </p:sp>
        <p:sp>
          <p:nvSpPr>
            <p:cNvPr id="43" name="Freeform 35">
              <a:extLst>
                <a:ext uri="{FF2B5EF4-FFF2-40B4-BE49-F238E27FC236}"/>
              </a:extLst>
            </p:cNvPr>
            <p:cNvSpPr>
              <a:spLocks/>
            </p:cNvSpPr>
            <p:nvPr userDrawn="1"/>
          </p:nvSpPr>
          <p:spPr bwMode="auto">
            <a:xfrm flipH="1">
              <a:off x="3830638" y="3637093"/>
              <a:ext cx="2944652" cy="2294626"/>
            </a:xfrm>
            <a:custGeom>
              <a:avLst/>
              <a:gdLst>
                <a:gd name="T0" fmla="*/ 373 w 783"/>
                <a:gd name="T1" fmla="*/ 7 h 610"/>
                <a:gd name="T2" fmla="*/ 403 w 783"/>
                <a:gd name="T3" fmla="*/ 1 h 610"/>
                <a:gd name="T4" fmla="*/ 433 w 783"/>
                <a:gd name="T5" fmla="*/ 3 h 610"/>
                <a:gd name="T6" fmla="*/ 460 w 783"/>
                <a:gd name="T7" fmla="*/ 13 h 610"/>
                <a:gd name="T8" fmla="*/ 482 w 783"/>
                <a:gd name="T9" fmla="*/ 30 h 610"/>
                <a:gd name="T10" fmla="*/ 490 w 783"/>
                <a:gd name="T11" fmla="*/ 44 h 610"/>
                <a:gd name="T12" fmla="*/ 493 w 783"/>
                <a:gd name="T13" fmla="*/ 59 h 610"/>
                <a:gd name="T14" fmla="*/ 490 w 783"/>
                <a:gd name="T15" fmla="*/ 74 h 610"/>
                <a:gd name="T16" fmla="*/ 481 w 783"/>
                <a:gd name="T17" fmla="*/ 88 h 610"/>
                <a:gd name="T18" fmla="*/ 468 w 783"/>
                <a:gd name="T19" fmla="*/ 99 h 610"/>
                <a:gd name="T20" fmla="*/ 598 w 783"/>
                <a:gd name="T21" fmla="*/ 99 h 610"/>
                <a:gd name="T22" fmla="*/ 783 w 783"/>
                <a:gd name="T23" fmla="*/ 322 h 610"/>
                <a:gd name="T24" fmla="*/ 84 w 783"/>
                <a:gd name="T25" fmla="*/ 610 h 610"/>
                <a:gd name="T26" fmla="*/ 0 w 783"/>
                <a:gd name="T27" fmla="*/ 496 h 610"/>
                <a:gd name="T28" fmla="*/ 113 w 783"/>
                <a:gd name="T29" fmla="*/ 335 h 610"/>
                <a:gd name="T30" fmla="*/ 139 w 783"/>
                <a:gd name="T31" fmla="*/ 357 h 610"/>
                <a:gd name="T32" fmla="*/ 173 w 783"/>
                <a:gd name="T33" fmla="*/ 370 h 610"/>
                <a:gd name="T34" fmla="*/ 211 w 783"/>
                <a:gd name="T35" fmla="*/ 373 h 610"/>
                <a:gd name="T36" fmla="*/ 248 w 783"/>
                <a:gd name="T37" fmla="*/ 364 h 610"/>
                <a:gd name="T38" fmla="*/ 277 w 783"/>
                <a:gd name="T39" fmla="*/ 346 h 610"/>
                <a:gd name="T40" fmla="*/ 294 w 783"/>
                <a:gd name="T41" fmla="*/ 321 h 610"/>
                <a:gd name="T42" fmla="*/ 296 w 783"/>
                <a:gd name="T43" fmla="*/ 294 h 610"/>
                <a:gd name="T44" fmla="*/ 284 w 783"/>
                <a:gd name="T45" fmla="*/ 267 h 610"/>
                <a:gd name="T46" fmla="*/ 187 w 783"/>
                <a:gd name="T47" fmla="*/ 231 h 610"/>
                <a:gd name="T48" fmla="*/ 281 w 783"/>
                <a:gd name="T49" fmla="*/ 98 h 610"/>
                <a:gd name="T50" fmla="*/ 361 w 783"/>
                <a:gd name="T51" fmla="*/ 98 h 610"/>
                <a:gd name="T52" fmla="*/ 344 w 783"/>
                <a:gd name="T53" fmla="*/ 84 h 610"/>
                <a:gd name="T54" fmla="*/ 334 w 783"/>
                <a:gd name="T55" fmla="*/ 63 h 610"/>
                <a:gd name="T56" fmla="*/ 336 w 783"/>
                <a:gd name="T57" fmla="*/ 41 h 610"/>
                <a:gd name="T58" fmla="*/ 349 w 783"/>
                <a:gd name="T59" fmla="*/ 22 h 610"/>
                <a:gd name="T60" fmla="*/ 373 w 783"/>
                <a:gd name="T61" fmla="*/ 7 h 610"/>
                <a:gd name="T62" fmla="*/ 373 w 783"/>
                <a:gd name="T63" fmla="*/ 7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3" h="610">
                  <a:moveTo>
                    <a:pt x="373" y="7"/>
                  </a:moveTo>
                  <a:cubicBezTo>
                    <a:pt x="382" y="4"/>
                    <a:pt x="392" y="2"/>
                    <a:pt x="403" y="1"/>
                  </a:cubicBezTo>
                  <a:cubicBezTo>
                    <a:pt x="413" y="0"/>
                    <a:pt x="423" y="1"/>
                    <a:pt x="433" y="3"/>
                  </a:cubicBezTo>
                  <a:cubicBezTo>
                    <a:pt x="443" y="5"/>
                    <a:pt x="452" y="8"/>
                    <a:pt x="460" y="13"/>
                  </a:cubicBezTo>
                  <a:cubicBezTo>
                    <a:pt x="469" y="17"/>
                    <a:pt x="476" y="23"/>
                    <a:pt x="482" y="30"/>
                  </a:cubicBezTo>
                  <a:cubicBezTo>
                    <a:pt x="485" y="34"/>
                    <a:pt x="488" y="39"/>
                    <a:pt x="490" y="44"/>
                  </a:cubicBezTo>
                  <a:cubicBezTo>
                    <a:pt x="492" y="49"/>
                    <a:pt x="493" y="54"/>
                    <a:pt x="493" y="59"/>
                  </a:cubicBezTo>
                  <a:cubicBezTo>
                    <a:pt x="493" y="64"/>
                    <a:pt x="492" y="69"/>
                    <a:pt x="490" y="74"/>
                  </a:cubicBezTo>
                  <a:cubicBezTo>
                    <a:pt x="488" y="79"/>
                    <a:pt x="485" y="83"/>
                    <a:pt x="481" y="88"/>
                  </a:cubicBezTo>
                  <a:cubicBezTo>
                    <a:pt x="478" y="92"/>
                    <a:pt x="473" y="96"/>
                    <a:pt x="468" y="99"/>
                  </a:cubicBezTo>
                  <a:cubicBezTo>
                    <a:pt x="512" y="99"/>
                    <a:pt x="555" y="99"/>
                    <a:pt x="598" y="99"/>
                  </a:cubicBezTo>
                  <a:cubicBezTo>
                    <a:pt x="783" y="322"/>
                    <a:pt x="783" y="322"/>
                    <a:pt x="783" y="322"/>
                  </a:cubicBezTo>
                  <a:cubicBezTo>
                    <a:pt x="84" y="610"/>
                    <a:pt x="84" y="610"/>
                    <a:pt x="84" y="610"/>
                  </a:cubicBezTo>
                  <a:cubicBezTo>
                    <a:pt x="0" y="496"/>
                    <a:pt x="0" y="496"/>
                    <a:pt x="0" y="496"/>
                  </a:cubicBezTo>
                  <a:cubicBezTo>
                    <a:pt x="113" y="335"/>
                    <a:pt x="113" y="335"/>
                    <a:pt x="113" y="335"/>
                  </a:cubicBezTo>
                  <a:cubicBezTo>
                    <a:pt x="120" y="344"/>
                    <a:pt x="129" y="351"/>
                    <a:pt x="139" y="357"/>
                  </a:cubicBezTo>
                  <a:cubicBezTo>
                    <a:pt x="149" y="363"/>
                    <a:pt x="161" y="367"/>
                    <a:pt x="173" y="370"/>
                  </a:cubicBezTo>
                  <a:cubicBezTo>
                    <a:pt x="185" y="373"/>
                    <a:pt x="198" y="374"/>
                    <a:pt x="211" y="373"/>
                  </a:cubicBezTo>
                  <a:cubicBezTo>
                    <a:pt x="223" y="372"/>
                    <a:pt x="236" y="369"/>
                    <a:pt x="248" y="364"/>
                  </a:cubicBezTo>
                  <a:cubicBezTo>
                    <a:pt x="260" y="359"/>
                    <a:pt x="269" y="353"/>
                    <a:pt x="277" y="346"/>
                  </a:cubicBezTo>
                  <a:cubicBezTo>
                    <a:pt x="285" y="338"/>
                    <a:pt x="291" y="330"/>
                    <a:pt x="294" y="321"/>
                  </a:cubicBezTo>
                  <a:cubicBezTo>
                    <a:pt x="297" y="312"/>
                    <a:pt x="298" y="303"/>
                    <a:pt x="296" y="294"/>
                  </a:cubicBezTo>
                  <a:cubicBezTo>
                    <a:pt x="295" y="285"/>
                    <a:pt x="291" y="276"/>
                    <a:pt x="284" y="267"/>
                  </a:cubicBezTo>
                  <a:cubicBezTo>
                    <a:pt x="262" y="238"/>
                    <a:pt x="222" y="228"/>
                    <a:pt x="187" y="231"/>
                  </a:cubicBezTo>
                  <a:cubicBezTo>
                    <a:pt x="281" y="98"/>
                    <a:pt x="281" y="98"/>
                    <a:pt x="281" y="98"/>
                  </a:cubicBezTo>
                  <a:cubicBezTo>
                    <a:pt x="307" y="98"/>
                    <a:pt x="334" y="98"/>
                    <a:pt x="361" y="98"/>
                  </a:cubicBezTo>
                  <a:cubicBezTo>
                    <a:pt x="354" y="95"/>
                    <a:pt x="349" y="90"/>
                    <a:pt x="344" y="84"/>
                  </a:cubicBezTo>
                  <a:cubicBezTo>
                    <a:pt x="339" y="77"/>
                    <a:pt x="335" y="70"/>
                    <a:pt x="334" y="63"/>
                  </a:cubicBezTo>
                  <a:cubicBezTo>
                    <a:pt x="333" y="55"/>
                    <a:pt x="334" y="48"/>
                    <a:pt x="336" y="41"/>
                  </a:cubicBezTo>
                  <a:cubicBezTo>
                    <a:pt x="339" y="34"/>
                    <a:pt x="343" y="28"/>
                    <a:pt x="349" y="22"/>
                  </a:cubicBezTo>
                  <a:cubicBezTo>
                    <a:pt x="356" y="16"/>
                    <a:pt x="364" y="11"/>
                    <a:pt x="373" y="7"/>
                  </a:cubicBezTo>
                  <a:cubicBezTo>
                    <a:pt x="382" y="4"/>
                    <a:pt x="364" y="11"/>
                    <a:pt x="373" y="7"/>
                  </a:cubicBezTo>
                  <a:close/>
                </a:path>
              </a:pathLst>
            </a:custGeom>
            <a:gradFill>
              <a:gsLst>
                <a:gs pos="0">
                  <a:schemeClr val="accent1">
                    <a:lumMod val="5000"/>
                    <a:lumOff val="95000"/>
                  </a:schemeClr>
                </a:gs>
                <a:gs pos="55000">
                  <a:schemeClr val="accent2">
                    <a:lumMod val="20000"/>
                    <a:lumOff val="80000"/>
                  </a:schemeClr>
                </a:gs>
                <a:gs pos="100000">
                  <a:schemeClr val="accent2">
                    <a:lumMod val="40000"/>
                    <a:lumOff val="60000"/>
                  </a:schemeClr>
                </a:gs>
              </a:gsLst>
              <a:lin ang="5400000" scaled="1"/>
            </a:gradFill>
            <a:ln>
              <a:noFill/>
            </a:ln>
          </p:spPr>
          <p:txBody>
            <a:bodyPr/>
            <a:lstStyle/>
            <a:p>
              <a:pPr>
                <a:defRPr/>
              </a:pPr>
              <a:endParaRPr lang="id-ID">
                <a:solidFill>
                  <a:prstClr val="black">
                    <a:lumMod val="75000"/>
                    <a:lumOff val="25000"/>
                  </a:prstClr>
                </a:solidFill>
                <a:cs typeface="Arial" pitchFamily="34" charset="0"/>
              </a:endParaRPr>
            </a:p>
          </p:txBody>
        </p:sp>
        <p:sp>
          <p:nvSpPr>
            <p:cNvPr id="44" name="Freeform 36"/>
            <p:cNvSpPr>
              <a:spLocks/>
            </p:cNvSpPr>
            <p:nvPr userDrawn="1"/>
          </p:nvSpPr>
          <p:spPr bwMode="auto">
            <a:xfrm flipH="1">
              <a:off x="3879945" y="3672607"/>
              <a:ext cx="2857872" cy="2221624"/>
            </a:xfrm>
            <a:custGeom>
              <a:avLst/>
              <a:gdLst>
                <a:gd name="T0" fmla="*/ 0 w 760"/>
                <a:gd name="T1" fmla="*/ 2147483646 h 591"/>
                <a:gd name="T2" fmla="*/ 2147483646 w 760"/>
                <a:gd name="T3" fmla="*/ 2147483646 h 591"/>
                <a:gd name="T4" fmla="*/ 2147483646 w 760"/>
                <a:gd name="T5" fmla="*/ 2147483646 h 591"/>
                <a:gd name="T6" fmla="*/ 2147483646 w 760"/>
                <a:gd name="T7" fmla="*/ 2147483646 h 591"/>
                <a:gd name="T8" fmla="*/ 2147483646 w 760"/>
                <a:gd name="T9" fmla="*/ 2147483646 h 591"/>
                <a:gd name="T10" fmla="*/ 2147483646 w 760"/>
                <a:gd name="T11" fmla="*/ 2147483646 h 591"/>
                <a:gd name="T12" fmla="*/ 2147483646 w 760"/>
                <a:gd name="T13" fmla="*/ 2147483646 h 591"/>
                <a:gd name="T14" fmla="*/ 2147483646 w 760"/>
                <a:gd name="T15" fmla="*/ 2147483646 h 591"/>
                <a:gd name="T16" fmla="*/ 2147483646 w 760"/>
                <a:gd name="T17" fmla="*/ 2147483646 h 591"/>
                <a:gd name="T18" fmla="*/ 2147483646 w 760"/>
                <a:gd name="T19" fmla="*/ 2147483646 h 591"/>
                <a:gd name="T20" fmla="*/ 2147483646 w 760"/>
                <a:gd name="T21" fmla="*/ 2147483646 h 591"/>
                <a:gd name="T22" fmla="*/ 2147483646 w 760"/>
                <a:gd name="T23" fmla="*/ 2147483646 h 591"/>
                <a:gd name="T24" fmla="*/ 2147483646 w 760"/>
                <a:gd name="T25" fmla="*/ 2147483646 h 591"/>
                <a:gd name="T26" fmla="*/ 2147483646 w 760"/>
                <a:gd name="T27" fmla="*/ 2147483646 h 591"/>
                <a:gd name="T28" fmla="*/ 2147483646 w 760"/>
                <a:gd name="T29" fmla="*/ 2147483646 h 591"/>
                <a:gd name="T30" fmla="*/ 2147483646 w 760"/>
                <a:gd name="T31" fmla="*/ 2147483646 h 591"/>
                <a:gd name="T32" fmla="*/ 2147483646 w 760"/>
                <a:gd name="T33" fmla="*/ 2147483646 h 591"/>
                <a:gd name="T34" fmla="*/ 2147483646 w 760"/>
                <a:gd name="T35" fmla="*/ 2147483646 h 591"/>
                <a:gd name="T36" fmla="*/ 2147483646 w 760"/>
                <a:gd name="T37" fmla="*/ 2147483646 h 591"/>
                <a:gd name="T38" fmla="*/ 2147483646 w 760"/>
                <a:gd name="T39" fmla="*/ 2147483646 h 591"/>
                <a:gd name="T40" fmla="*/ 2147483646 w 760"/>
                <a:gd name="T41" fmla="*/ 2147483646 h 591"/>
                <a:gd name="T42" fmla="*/ 2147483646 w 760"/>
                <a:gd name="T43" fmla="*/ 2147483646 h 591"/>
                <a:gd name="T44" fmla="*/ 2147483646 w 760"/>
                <a:gd name="T45" fmla="*/ 2147483646 h 591"/>
                <a:gd name="T46" fmla="*/ 2147483646 w 760"/>
                <a:gd name="T47" fmla="*/ 0 h 591"/>
                <a:gd name="T48" fmla="*/ 2147483646 w 760"/>
                <a:gd name="T49" fmla="*/ 0 h 591"/>
                <a:gd name="T50" fmla="*/ 2147483646 w 760"/>
                <a:gd name="T51" fmla="*/ 2147483646 h 591"/>
                <a:gd name="T52" fmla="*/ 2147483646 w 760"/>
                <a:gd name="T53" fmla="*/ 2147483646 h 591"/>
                <a:gd name="T54" fmla="*/ 2147483646 w 760"/>
                <a:gd name="T55" fmla="*/ 2147483646 h 591"/>
                <a:gd name="T56" fmla="*/ 2147483646 w 760"/>
                <a:gd name="T57" fmla="*/ 2147483646 h 591"/>
                <a:gd name="T58" fmla="*/ 2147483646 w 760"/>
                <a:gd name="T59" fmla="*/ 2147483646 h 591"/>
                <a:gd name="T60" fmla="*/ 2147483646 w 760"/>
                <a:gd name="T61" fmla="*/ 2147483646 h 591"/>
                <a:gd name="T62" fmla="*/ 2147483646 w 760"/>
                <a:gd name="T63" fmla="*/ 2147483646 h 591"/>
                <a:gd name="T64" fmla="*/ 2147483646 w 760"/>
                <a:gd name="T65" fmla="*/ 2147483646 h 591"/>
                <a:gd name="T66" fmla="*/ 2147483646 w 760"/>
                <a:gd name="T67" fmla="*/ 2147483646 h 591"/>
                <a:gd name="T68" fmla="*/ 2147483646 w 760"/>
                <a:gd name="T69" fmla="*/ 2147483646 h 591"/>
                <a:gd name="T70" fmla="*/ 2147483646 w 760"/>
                <a:gd name="T71" fmla="*/ 2147483646 h 591"/>
                <a:gd name="T72" fmla="*/ 2147483646 w 760"/>
                <a:gd name="T73" fmla="*/ 2147483646 h 591"/>
                <a:gd name="T74" fmla="*/ 0 w 760"/>
                <a:gd name="T75" fmla="*/ 2147483646 h 5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60" h="591">
                  <a:moveTo>
                    <a:pt x="0" y="487"/>
                  </a:moveTo>
                  <a:cubicBezTo>
                    <a:pt x="104" y="339"/>
                    <a:pt x="104" y="339"/>
                    <a:pt x="104" y="339"/>
                  </a:cubicBezTo>
                  <a:cubicBezTo>
                    <a:pt x="110" y="345"/>
                    <a:pt x="117" y="351"/>
                    <a:pt x="125" y="355"/>
                  </a:cubicBezTo>
                  <a:cubicBezTo>
                    <a:pt x="136" y="361"/>
                    <a:pt x="148" y="366"/>
                    <a:pt x="161" y="369"/>
                  </a:cubicBezTo>
                  <a:cubicBezTo>
                    <a:pt x="171" y="371"/>
                    <a:pt x="181" y="372"/>
                    <a:pt x="191" y="372"/>
                  </a:cubicBezTo>
                  <a:cubicBezTo>
                    <a:pt x="194" y="372"/>
                    <a:pt x="198" y="372"/>
                    <a:pt x="201" y="372"/>
                  </a:cubicBezTo>
                  <a:cubicBezTo>
                    <a:pt x="215" y="371"/>
                    <a:pt x="228" y="367"/>
                    <a:pt x="241" y="362"/>
                  </a:cubicBezTo>
                  <a:cubicBezTo>
                    <a:pt x="253" y="357"/>
                    <a:pt x="264" y="351"/>
                    <a:pt x="273" y="342"/>
                  </a:cubicBezTo>
                  <a:cubicBezTo>
                    <a:pt x="281" y="334"/>
                    <a:pt x="288" y="325"/>
                    <a:pt x="291" y="315"/>
                  </a:cubicBezTo>
                  <a:cubicBezTo>
                    <a:pt x="295" y="305"/>
                    <a:pt x="296" y="294"/>
                    <a:pt x="294" y="284"/>
                  </a:cubicBezTo>
                  <a:cubicBezTo>
                    <a:pt x="293" y="273"/>
                    <a:pt x="288" y="262"/>
                    <a:pt x="280" y="253"/>
                  </a:cubicBezTo>
                  <a:cubicBezTo>
                    <a:pt x="262" y="229"/>
                    <a:pt x="229" y="215"/>
                    <a:pt x="193" y="213"/>
                  </a:cubicBezTo>
                  <a:cubicBezTo>
                    <a:pt x="275" y="97"/>
                    <a:pt x="275" y="97"/>
                    <a:pt x="275" y="97"/>
                  </a:cubicBezTo>
                  <a:cubicBezTo>
                    <a:pt x="281" y="97"/>
                    <a:pt x="281" y="97"/>
                    <a:pt x="281" y="97"/>
                  </a:cubicBezTo>
                  <a:cubicBezTo>
                    <a:pt x="304" y="97"/>
                    <a:pt x="327" y="97"/>
                    <a:pt x="350" y="97"/>
                  </a:cubicBezTo>
                  <a:cubicBezTo>
                    <a:pt x="378" y="98"/>
                    <a:pt x="378" y="98"/>
                    <a:pt x="378" y="98"/>
                  </a:cubicBezTo>
                  <a:cubicBezTo>
                    <a:pt x="355" y="83"/>
                    <a:pt x="355" y="83"/>
                    <a:pt x="355" y="83"/>
                  </a:cubicBezTo>
                  <a:cubicBezTo>
                    <a:pt x="349" y="79"/>
                    <a:pt x="344" y="75"/>
                    <a:pt x="340" y="70"/>
                  </a:cubicBezTo>
                  <a:cubicBezTo>
                    <a:pt x="336" y="64"/>
                    <a:pt x="333" y="58"/>
                    <a:pt x="332" y="52"/>
                  </a:cubicBezTo>
                  <a:cubicBezTo>
                    <a:pt x="331" y="46"/>
                    <a:pt x="332" y="40"/>
                    <a:pt x="334" y="35"/>
                  </a:cubicBezTo>
                  <a:cubicBezTo>
                    <a:pt x="336" y="29"/>
                    <a:pt x="340" y="24"/>
                    <a:pt x="345" y="19"/>
                  </a:cubicBezTo>
                  <a:cubicBezTo>
                    <a:pt x="350" y="14"/>
                    <a:pt x="357" y="9"/>
                    <a:pt x="365" y="6"/>
                  </a:cubicBezTo>
                  <a:cubicBezTo>
                    <a:pt x="366" y="6"/>
                    <a:pt x="366" y="6"/>
                    <a:pt x="366" y="6"/>
                  </a:cubicBezTo>
                  <a:cubicBezTo>
                    <a:pt x="375" y="3"/>
                    <a:pt x="384" y="1"/>
                    <a:pt x="393" y="0"/>
                  </a:cubicBezTo>
                  <a:cubicBezTo>
                    <a:pt x="396" y="0"/>
                    <a:pt x="398" y="0"/>
                    <a:pt x="401" y="0"/>
                  </a:cubicBezTo>
                  <a:cubicBezTo>
                    <a:pt x="408" y="0"/>
                    <a:pt x="415" y="0"/>
                    <a:pt x="421" y="2"/>
                  </a:cubicBezTo>
                  <a:cubicBezTo>
                    <a:pt x="431" y="4"/>
                    <a:pt x="439" y="7"/>
                    <a:pt x="447" y="11"/>
                  </a:cubicBezTo>
                  <a:cubicBezTo>
                    <a:pt x="454" y="15"/>
                    <a:pt x="461" y="20"/>
                    <a:pt x="465" y="26"/>
                  </a:cubicBezTo>
                  <a:cubicBezTo>
                    <a:pt x="469" y="30"/>
                    <a:pt x="471" y="34"/>
                    <a:pt x="473" y="38"/>
                  </a:cubicBezTo>
                  <a:cubicBezTo>
                    <a:pt x="474" y="42"/>
                    <a:pt x="475" y="46"/>
                    <a:pt x="475" y="50"/>
                  </a:cubicBezTo>
                  <a:cubicBezTo>
                    <a:pt x="475" y="54"/>
                    <a:pt x="474" y="58"/>
                    <a:pt x="472" y="62"/>
                  </a:cubicBezTo>
                  <a:cubicBezTo>
                    <a:pt x="471" y="66"/>
                    <a:pt x="468" y="70"/>
                    <a:pt x="465" y="73"/>
                  </a:cubicBezTo>
                  <a:cubicBezTo>
                    <a:pt x="462" y="77"/>
                    <a:pt x="458" y="80"/>
                    <a:pt x="454" y="83"/>
                  </a:cubicBezTo>
                  <a:cubicBezTo>
                    <a:pt x="432" y="98"/>
                    <a:pt x="432" y="98"/>
                    <a:pt x="432" y="98"/>
                  </a:cubicBezTo>
                  <a:cubicBezTo>
                    <a:pt x="585" y="98"/>
                    <a:pt x="585" y="98"/>
                    <a:pt x="585" y="98"/>
                  </a:cubicBezTo>
                  <a:cubicBezTo>
                    <a:pt x="760" y="309"/>
                    <a:pt x="760" y="309"/>
                    <a:pt x="760" y="309"/>
                  </a:cubicBezTo>
                  <a:cubicBezTo>
                    <a:pt x="77" y="591"/>
                    <a:pt x="77" y="591"/>
                    <a:pt x="77" y="591"/>
                  </a:cubicBezTo>
                  <a:lnTo>
                    <a:pt x="0" y="487"/>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grpSp>
      <p:grpSp>
        <p:nvGrpSpPr>
          <p:cNvPr id="45" name="Group 112"/>
          <p:cNvGrpSpPr>
            <a:grpSpLocks/>
          </p:cNvGrpSpPr>
          <p:nvPr userDrawn="1"/>
        </p:nvGrpSpPr>
        <p:grpSpPr bwMode="auto">
          <a:xfrm>
            <a:off x="1027510" y="2747963"/>
            <a:ext cx="3021806" cy="514350"/>
            <a:chOff x="1741845" y="2481978"/>
            <a:chExt cx="2880221" cy="393197"/>
          </a:xfrm>
        </p:grpSpPr>
        <p:cxnSp>
          <p:nvCxnSpPr>
            <p:cNvPr id="46" name="Straight Connector 113">
              <a:extLst>
                <a:ext uri="{FF2B5EF4-FFF2-40B4-BE49-F238E27FC236}"/>
              </a:extLst>
            </p:cNvPr>
            <p:cNvCxnSpPr/>
            <p:nvPr/>
          </p:nvCxnSpPr>
          <p:spPr>
            <a:xfrm flipH="1" flipV="1">
              <a:off x="3555317" y="2481978"/>
              <a:ext cx="1066749"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114">
              <a:extLst>
                <a:ext uri="{FF2B5EF4-FFF2-40B4-BE49-F238E27FC236}"/>
              </a:extLst>
            </p:cNvPr>
            <p:cNvCxnSpPr/>
            <p:nvPr/>
          </p:nvCxnSpPr>
          <p:spPr>
            <a:xfrm flipH="1">
              <a:off x="1741845" y="2481978"/>
              <a:ext cx="1813472"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48" name="Group 115"/>
          <p:cNvGrpSpPr>
            <a:grpSpLocks/>
          </p:cNvGrpSpPr>
          <p:nvPr userDrawn="1"/>
        </p:nvGrpSpPr>
        <p:grpSpPr bwMode="auto">
          <a:xfrm flipV="1">
            <a:off x="975122" y="4827588"/>
            <a:ext cx="2818209" cy="512762"/>
            <a:chOff x="1741845" y="2481978"/>
            <a:chExt cx="2880221" cy="393197"/>
          </a:xfrm>
        </p:grpSpPr>
        <p:cxnSp>
          <p:nvCxnSpPr>
            <p:cNvPr id="49" name="Straight Connector 116">
              <a:extLst>
                <a:ext uri="{FF2B5EF4-FFF2-40B4-BE49-F238E27FC236}"/>
              </a:extLst>
            </p:cNvPr>
            <p:cNvCxnSpPr/>
            <p:nvPr/>
          </p:nvCxnSpPr>
          <p:spPr>
            <a:xfrm flipH="1" flipV="1">
              <a:off x="3554912" y="2481978"/>
              <a:ext cx="1067154"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117">
              <a:extLst>
                <a:ext uri="{FF2B5EF4-FFF2-40B4-BE49-F238E27FC236}"/>
              </a:extLst>
            </p:cNvPr>
            <p:cNvCxnSpPr/>
            <p:nvPr/>
          </p:nvCxnSpPr>
          <p:spPr>
            <a:xfrm flipH="1">
              <a:off x="1741845" y="2481978"/>
              <a:ext cx="1813067"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1" name="Group 118"/>
          <p:cNvGrpSpPr>
            <a:grpSpLocks/>
          </p:cNvGrpSpPr>
          <p:nvPr userDrawn="1"/>
        </p:nvGrpSpPr>
        <p:grpSpPr bwMode="auto">
          <a:xfrm flipH="1">
            <a:off x="5182794" y="2695575"/>
            <a:ext cx="3007519" cy="407988"/>
            <a:chOff x="1741845" y="2481978"/>
            <a:chExt cx="2880221" cy="393197"/>
          </a:xfrm>
        </p:grpSpPr>
        <p:cxnSp>
          <p:nvCxnSpPr>
            <p:cNvPr id="52" name="Straight Connector 119">
              <a:extLst>
                <a:ext uri="{FF2B5EF4-FFF2-40B4-BE49-F238E27FC236}"/>
              </a:extLst>
            </p:cNvPr>
            <p:cNvCxnSpPr/>
            <p:nvPr/>
          </p:nvCxnSpPr>
          <p:spPr>
            <a:xfrm flipH="1" flipV="1">
              <a:off x="3554811" y="2481978"/>
              <a:ext cx="1067255"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120">
              <a:extLst>
                <a:ext uri="{FF2B5EF4-FFF2-40B4-BE49-F238E27FC236}"/>
              </a:extLst>
            </p:cNvPr>
            <p:cNvCxnSpPr/>
            <p:nvPr/>
          </p:nvCxnSpPr>
          <p:spPr>
            <a:xfrm flipH="1">
              <a:off x="1741845" y="2481978"/>
              <a:ext cx="1812966"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4" name="Group 121"/>
          <p:cNvGrpSpPr>
            <a:grpSpLocks/>
          </p:cNvGrpSpPr>
          <p:nvPr userDrawn="1"/>
        </p:nvGrpSpPr>
        <p:grpSpPr bwMode="auto">
          <a:xfrm flipH="1" flipV="1">
            <a:off x="5124454" y="4897438"/>
            <a:ext cx="3088481" cy="469900"/>
            <a:chOff x="1741845" y="2481978"/>
            <a:chExt cx="2880221" cy="393197"/>
          </a:xfrm>
        </p:grpSpPr>
        <p:cxnSp>
          <p:nvCxnSpPr>
            <p:cNvPr id="55" name="Straight Connector 122">
              <a:extLst>
                <a:ext uri="{FF2B5EF4-FFF2-40B4-BE49-F238E27FC236}"/>
              </a:extLst>
            </p:cNvPr>
            <p:cNvCxnSpPr/>
            <p:nvPr/>
          </p:nvCxnSpPr>
          <p:spPr>
            <a:xfrm flipH="1" flipV="1">
              <a:off x="3555029" y="2481978"/>
              <a:ext cx="1067037" cy="3931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123">
              <a:extLst>
                <a:ext uri="{FF2B5EF4-FFF2-40B4-BE49-F238E27FC236}"/>
              </a:extLst>
            </p:cNvPr>
            <p:cNvCxnSpPr/>
            <p:nvPr/>
          </p:nvCxnSpPr>
          <p:spPr>
            <a:xfrm flipH="1">
              <a:off x="1741845" y="2481978"/>
              <a:ext cx="1813184"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57" name="Oval 97">
            <a:extLst>
              <a:ext uri="{FF2B5EF4-FFF2-40B4-BE49-F238E27FC236}"/>
            </a:extLst>
          </p:cNvPr>
          <p:cNvSpPr/>
          <p:nvPr/>
        </p:nvSpPr>
        <p:spPr>
          <a:xfrm>
            <a:off x="8274844" y="4819657"/>
            <a:ext cx="729854" cy="974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58" name="Oval 102">
            <a:extLst>
              <a:ext uri="{FF2B5EF4-FFF2-40B4-BE49-F238E27FC236}"/>
            </a:extLst>
          </p:cNvPr>
          <p:cNvSpPr/>
          <p:nvPr/>
        </p:nvSpPr>
        <p:spPr>
          <a:xfrm>
            <a:off x="170262" y="2243145"/>
            <a:ext cx="731044" cy="974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59" name="Oval 107">
            <a:extLst>
              <a:ext uri="{FF2B5EF4-FFF2-40B4-BE49-F238E27FC236}"/>
            </a:extLst>
          </p:cNvPr>
          <p:cNvSpPr/>
          <p:nvPr/>
        </p:nvSpPr>
        <p:spPr>
          <a:xfrm>
            <a:off x="8286750" y="2243145"/>
            <a:ext cx="731044" cy="9747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60" name="Oval 138">
            <a:extLst>
              <a:ext uri="{FF2B5EF4-FFF2-40B4-BE49-F238E27FC236}"/>
            </a:extLst>
          </p:cNvPr>
          <p:cNvSpPr/>
          <p:nvPr/>
        </p:nvSpPr>
        <p:spPr>
          <a:xfrm>
            <a:off x="138114" y="4806950"/>
            <a:ext cx="731044" cy="9731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pic>
        <p:nvPicPr>
          <p:cNvPr id="61" name="Resim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0997" y="2447925"/>
            <a:ext cx="4048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Resim 14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43915" y="2447925"/>
            <a:ext cx="4048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Resim 14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2422" y="5027620"/>
            <a:ext cx="40481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Resim 14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43915" y="5046670"/>
            <a:ext cx="40481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6" name="Metin Yer Tutucusu 5"/>
          <p:cNvSpPr>
            <a:spLocks noGrp="1"/>
          </p:cNvSpPr>
          <p:nvPr>
            <p:ph type="body" sz="quarter" idx="12"/>
          </p:nvPr>
        </p:nvSpPr>
        <p:spPr>
          <a:xfrm>
            <a:off x="1010073" y="2870342"/>
            <a:ext cx="2103418" cy="1169424"/>
          </a:xfrm>
        </p:spPr>
        <p:txBody>
          <a:bodyPr>
            <a:noAutofit/>
          </a:bodyPr>
          <a:lstStyle>
            <a:lvl1pPr marL="0" indent="0">
              <a:buNone/>
              <a:defRPr lang="tr-TR" sz="24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44" name="Metin Yer Tutucusu 5"/>
          <p:cNvSpPr>
            <a:spLocks noGrp="1"/>
          </p:cNvSpPr>
          <p:nvPr>
            <p:ph type="body" sz="quarter" idx="13"/>
          </p:nvPr>
        </p:nvSpPr>
        <p:spPr>
          <a:xfrm>
            <a:off x="1010073" y="5485340"/>
            <a:ext cx="2103418" cy="1169424"/>
          </a:xfrm>
        </p:spPr>
        <p:txBody>
          <a:bodyPr>
            <a:noAutofit/>
          </a:bodyPr>
          <a:lstStyle>
            <a:lvl1pPr marL="0" indent="0">
              <a:buNone/>
              <a:defRPr lang="tr-TR" sz="24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45" name="Metin Yer Tutucusu 5"/>
          <p:cNvSpPr>
            <a:spLocks noGrp="1"/>
          </p:cNvSpPr>
          <p:nvPr>
            <p:ph type="body" sz="quarter" idx="14"/>
          </p:nvPr>
        </p:nvSpPr>
        <p:spPr>
          <a:xfrm>
            <a:off x="6088908" y="2870342"/>
            <a:ext cx="2103418" cy="1169424"/>
          </a:xfrm>
        </p:spPr>
        <p:txBody>
          <a:bodyPr>
            <a:noAutofit/>
          </a:bodyPr>
          <a:lstStyle>
            <a:lvl1pPr marL="0" indent="0">
              <a:buNone/>
              <a:defRPr lang="tr-TR" sz="24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46" name="Metin Yer Tutucusu 5"/>
          <p:cNvSpPr>
            <a:spLocks noGrp="1"/>
          </p:cNvSpPr>
          <p:nvPr>
            <p:ph type="body" sz="quarter" idx="15"/>
          </p:nvPr>
        </p:nvSpPr>
        <p:spPr>
          <a:xfrm>
            <a:off x="6088908" y="5485340"/>
            <a:ext cx="2103418" cy="1169424"/>
          </a:xfrm>
        </p:spPr>
        <p:txBody>
          <a:bodyPr>
            <a:noAutofit/>
          </a:bodyPr>
          <a:lstStyle>
            <a:lvl1pPr marL="0" indent="0">
              <a:buNone/>
              <a:defRPr lang="tr-TR" sz="2400" kern="1200" dirty="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Tree>
    <p:extLst>
      <p:ext uri="{BB962C8B-B14F-4D97-AF65-F5344CB8AC3E}">
        <p14:creationId xmlns:p14="http://schemas.microsoft.com/office/powerpoint/2010/main" val="12638482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üz yazı - 1">
    <p:spTree>
      <p:nvGrpSpPr>
        <p:cNvPr id="1" name=""/>
        <p:cNvGrpSpPr/>
        <p:nvPr/>
      </p:nvGrpSpPr>
      <p:grpSpPr>
        <a:xfrm>
          <a:off x="0" y="0"/>
          <a:ext cx="0" cy="0"/>
          <a:chOff x="0" y="0"/>
          <a:chExt cx="0" cy="0"/>
        </a:xfrm>
      </p:grpSpPr>
      <p:sp>
        <p:nvSpPr>
          <p:cNvPr id="5"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8">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0E189887-A878-4467-98F3-18C751C6BAAC}"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9" name="Freeform 13">
            <a:extLst>
              <a:ext uri="{FF2B5EF4-FFF2-40B4-BE49-F238E27FC236}"/>
            </a:extLst>
          </p:cNvPr>
          <p:cNvSpPr>
            <a:spLocks/>
          </p:cNvSpPr>
          <p:nvPr userDrawn="1"/>
        </p:nvSpPr>
        <p:spPr bwMode="auto">
          <a:xfrm>
            <a:off x="7623573" y="4497395"/>
            <a:ext cx="1520428" cy="1481137"/>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1" name="Freeform 14">
            <a:extLst>
              <a:ext uri="{FF2B5EF4-FFF2-40B4-BE49-F238E27FC236}"/>
            </a:extLst>
          </p:cNvPr>
          <p:cNvSpPr>
            <a:spLocks noEditPoints="1"/>
          </p:cNvSpPr>
          <p:nvPr userDrawn="1"/>
        </p:nvSpPr>
        <p:spPr bwMode="auto">
          <a:xfrm>
            <a:off x="6097195" y="3475045"/>
            <a:ext cx="1526381" cy="2503487"/>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bg1">
              <a:lumMod val="95000"/>
            </a:schemeClr>
          </a:solidFill>
          <a:ln>
            <a:noFill/>
          </a:ln>
        </p:spPr>
        <p:txBody>
          <a:bodyPr/>
          <a:lstStyle/>
          <a:p>
            <a:pPr>
              <a:defRPr/>
            </a:pPr>
            <a:endParaRPr lang="id-ID" dirty="0">
              <a:solidFill>
                <a:prstClr val="black"/>
              </a:solidFill>
              <a:cs typeface="Arial" pitchFamily="34" charset="0"/>
            </a:endParaRPr>
          </a:p>
        </p:txBody>
      </p:sp>
      <p:sp>
        <p:nvSpPr>
          <p:cNvPr id="12" name="Freeform 15">
            <a:extLst>
              <a:ext uri="{FF2B5EF4-FFF2-40B4-BE49-F238E27FC236}"/>
            </a:extLst>
          </p:cNvPr>
          <p:cNvSpPr>
            <a:spLocks/>
          </p:cNvSpPr>
          <p:nvPr userDrawn="1"/>
        </p:nvSpPr>
        <p:spPr bwMode="auto">
          <a:xfrm>
            <a:off x="4574382" y="4083057"/>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3" name="Freeform 16">
            <a:extLst>
              <a:ext uri="{FF2B5EF4-FFF2-40B4-BE49-F238E27FC236}"/>
            </a:extLst>
          </p:cNvPr>
          <p:cNvSpPr>
            <a:spLocks/>
          </p:cNvSpPr>
          <p:nvPr userDrawn="1"/>
        </p:nvSpPr>
        <p:spPr bwMode="auto">
          <a:xfrm>
            <a:off x="3052765" y="3717925"/>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4" name="Freeform 17">
            <a:extLst>
              <a:ext uri="{FF2B5EF4-FFF2-40B4-BE49-F238E27FC236}"/>
            </a:extLst>
          </p:cNvPr>
          <p:cNvSpPr>
            <a:spLocks/>
          </p:cNvSpPr>
          <p:nvPr userDrawn="1"/>
        </p:nvSpPr>
        <p:spPr bwMode="auto">
          <a:xfrm>
            <a:off x="1526385" y="3235325"/>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5" name="Freeform 18">
            <a:extLst>
              <a:ext uri="{FF2B5EF4-FFF2-40B4-BE49-F238E27FC236}"/>
            </a:extLst>
          </p:cNvPr>
          <p:cNvSpPr>
            <a:spLocks noEditPoints="1"/>
          </p:cNvSpPr>
          <p:nvPr userDrawn="1"/>
        </p:nvSpPr>
        <p:spPr bwMode="auto">
          <a:xfrm>
            <a:off x="2381" y="3324225"/>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bg1">
              <a:lumMod val="95000"/>
            </a:schemeClr>
          </a:solidFill>
          <a:ln>
            <a:noFill/>
          </a:ln>
        </p:spPr>
        <p:txBody>
          <a:bodyPr/>
          <a:lstStyle/>
          <a:p>
            <a:pPr>
              <a:defRPr/>
            </a:pPr>
            <a:endParaRPr lang="id-ID">
              <a:solidFill>
                <a:prstClr val="black"/>
              </a:solidFill>
              <a:cs typeface="Arial" pitchFamily="34" charset="0"/>
            </a:endParaRPr>
          </a:p>
        </p:txBody>
      </p:sp>
      <p:sp>
        <p:nvSpPr>
          <p:cNvPr id="16" name="Rectangle 89">
            <a:extLst>
              <a:ext uri="{FF2B5EF4-FFF2-40B4-BE49-F238E27FC236}"/>
            </a:extLst>
          </p:cNvPr>
          <p:cNvSpPr/>
          <p:nvPr userDrawn="1"/>
        </p:nvSpPr>
        <p:spPr>
          <a:xfrm>
            <a:off x="0" y="5954720"/>
            <a:ext cx="9144000" cy="917575"/>
          </a:xfrm>
          <a:prstGeom prst="rect">
            <a:avLst/>
          </a:prstGeom>
          <a:gradFill>
            <a:gsLst>
              <a:gs pos="0">
                <a:schemeClr val="bg1">
                  <a:lumMod val="95000"/>
                </a:schemeClr>
              </a:gs>
              <a:gs pos="100000">
                <a:srgbClr val="FBFBFB">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607220" y="1647826"/>
            <a:ext cx="8062935" cy="4924425"/>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0" baseline="0">
                <a:solidFill>
                  <a:schemeClr val="tx1">
                    <a:lumMod val="65000"/>
                    <a:lumOff val="3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p:txBody>
      </p:sp>
    </p:spTree>
    <p:extLst>
      <p:ext uri="{BB962C8B-B14F-4D97-AF65-F5344CB8AC3E}">
        <p14:creationId xmlns:p14="http://schemas.microsoft.com/office/powerpoint/2010/main" val="37393400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üz yazı - 2">
    <p:spTree>
      <p:nvGrpSpPr>
        <p:cNvPr id="1" name=""/>
        <p:cNvGrpSpPr/>
        <p:nvPr/>
      </p:nvGrpSpPr>
      <p:grpSpPr>
        <a:xfrm>
          <a:off x="0" y="0"/>
          <a:ext cx="0" cy="0"/>
          <a:chOff x="0" y="0"/>
          <a:chExt cx="0" cy="0"/>
        </a:xfrm>
      </p:grpSpPr>
      <p:sp>
        <p:nvSpPr>
          <p:cNvPr id="5"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8">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5EA0A9D8-F8CA-446D-B02D-36FC178F089F}"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11" name="Rectangle 2">
            <a:extLst>
              <a:ext uri="{FF2B5EF4-FFF2-40B4-BE49-F238E27FC236}"/>
            </a:extLst>
          </p:cNvPr>
          <p:cNvSpPr/>
          <p:nvPr userDrawn="1"/>
        </p:nvSpPr>
        <p:spPr>
          <a:xfrm rot="16200000">
            <a:off x="1991519" y="5801519"/>
            <a:ext cx="588962"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44">
            <a:extLst>
              <a:ext uri="{FF2B5EF4-FFF2-40B4-BE49-F238E27FC236}"/>
            </a:extLst>
          </p:cNvPr>
          <p:cNvSpPr/>
          <p:nvPr userDrawn="1"/>
        </p:nvSpPr>
        <p:spPr>
          <a:xfrm rot="16200000">
            <a:off x="2912269" y="5198269"/>
            <a:ext cx="1795462" cy="15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Rectangle 45">
            <a:extLst>
              <a:ext uri="{FF2B5EF4-FFF2-40B4-BE49-F238E27FC236}"/>
            </a:extLst>
          </p:cNvPr>
          <p:cNvSpPr/>
          <p:nvPr userDrawn="1"/>
        </p:nvSpPr>
        <p:spPr>
          <a:xfrm rot="16200000">
            <a:off x="4827591" y="5589588"/>
            <a:ext cx="1012825" cy="15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4" name="Rectangle 46">
            <a:extLst>
              <a:ext uri="{FF2B5EF4-FFF2-40B4-BE49-F238E27FC236}"/>
            </a:extLst>
          </p:cNvPr>
          <p:cNvSpPr/>
          <p:nvPr userDrawn="1"/>
        </p:nvSpPr>
        <p:spPr>
          <a:xfrm rot="16200000">
            <a:off x="6153150" y="5391150"/>
            <a:ext cx="1409700" cy="15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5" name="Rectangle 47">
            <a:extLst>
              <a:ext uri="{FF2B5EF4-FFF2-40B4-BE49-F238E27FC236}"/>
            </a:extLst>
          </p:cNvPr>
          <p:cNvSpPr/>
          <p:nvPr userDrawn="1"/>
        </p:nvSpPr>
        <p:spPr>
          <a:xfrm rot="16200000">
            <a:off x="8054185" y="5768182"/>
            <a:ext cx="655637" cy="152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6" name="Rectangle 48">
            <a:extLst>
              <a:ext uri="{FF2B5EF4-FFF2-40B4-BE49-F238E27FC236}"/>
            </a:extLst>
          </p:cNvPr>
          <p:cNvSpPr/>
          <p:nvPr userDrawn="1"/>
        </p:nvSpPr>
        <p:spPr>
          <a:xfrm rot="16200000">
            <a:off x="330994" y="5664994"/>
            <a:ext cx="862012"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7" name="Group 5"/>
          <p:cNvGrpSpPr>
            <a:grpSpLocks/>
          </p:cNvGrpSpPr>
          <p:nvPr userDrawn="1"/>
        </p:nvGrpSpPr>
        <p:grpSpPr bwMode="auto">
          <a:xfrm>
            <a:off x="0" y="6737350"/>
            <a:ext cx="9144000" cy="133350"/>
            <a:chOff x="2" y="2110197"/>
            <a:chExt cx="12191999" cy="134339"/>
          </a:xfrm>
        </p:grpSpPr>
        <p:sp>
          <p:nvSpPr>
            <p:cNvPr id="18" name="Rectangle 50">
              <a:extLst>
                <a:ext uri="{FF2B5EF4-FFF2-40B4-BE49-F238E27FC236}"/>
              </a:extLst>
            </p:cNvPr>
            <p:cNvSpPr/>
            <p:nvPr/>
          </p:nvSpPr>
          <p:spPr>
            <a:xfrm rot="16200000">
              <a:off x="2980832" y="1161367"/>
              <a:ext cx="134339"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9" name="Rectangle 51">
              <a:extLst>
                <a:ext uri="{FF2B5EF4-FFF2-40B4-BE49-F238E27FC236}"/>
              </a:extLst>
            </p:cNvPr>
            <p:cNvSpPr/>
            <p:nvPr/>
          </p:nvSpPr>
          <p:spPr>
            <a:xfrm rot="16200000">
              <a:off x="5012832" y="1161367"/>
              <a:ext cx="134339"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0" name="Rectangle 52">
              <a:extLst>
                <a:ext uri="{FF2B5EF4-FFF2-40B4-BE49-F238E27FC236}"/>
              </a:extLst>
            </p:cNvPr>
            <p:cNvSpPr/>
            <p:nvPr/>
          </p:nvSpPr>
          <p:spPr>
            <a:xfrm rot="16200000">
              <a:off x="7044832" y="1161367"/>
              <a:ext cx="134339"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1" name="Rectangle 53">
              <a:extLst>
                <a:ext uri="{FF2B5EF4-FFF2-40B4-BE49-F238E27FC236}"/>
              </a:extLst>
            </p:cNvPr>
            <p:cNvSpPr/>
            <p:nvPr/>
          </p:nvSpPr>
          <p:spPr>
            <a:xfrm rot="16200000">
              <a:off x="9076832" y="1161367"/>
              <a:ext cx="134339"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2" name="Rectangle 54">
              <a:extLst>
                <a:ext uri="{FF2B5EF4-FFF2-40B4-BE49-F238E27FC236}"/>
              </a:extLst>
            </p:cNvPr>
            <p:cNvSpPr/>
            <p:nvPr/>
          </p:nvSpPr>
          <p:spPr>
            <a:xfrm rot="16200000">
              <a:off x="11108832" y="1161367"/>
              <a:ext cx="134339"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3" name="Rectangle 55">
              <a:extLst>
                <a:ext uri="{FF2B5EF4-FFF2-40B4-BE49-F238E27FC236}"/>
              </a:extLst>
            </p:cNvPr>
            <p:cNvSpPr/>
            <p:nvPr/>
          </p:nvSpPr>
          <p:spPr>
            <a:xfrm rot="16200000">
              <a:off x="948832" y="1161367"/>
              <a:ext cx="134339"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sp>
        <p:nvSpPr>
          <p:cNvPr id="8" name="Metin Yer Tutucusu 7"/>
          <p:cNvSpPr>
            <a:spLocks noGrp="1"/>
          </p:cNvSpPr>
          <p:nvPr>
            <p:ph type="body" sz="quarter" idx="10"/>
          </p:nvPr>
        </p:nvSpPr>
        <p:spPr>
          <a:xfrm>
            <a:off x="2295525" y="425173"/>
            <a:ext cx="4552950" cy="536852"/>
          </a:xfrm>
        </p:spPr>
        <p:txBody>
          <a:bodyPr>
            <a:normAutofit/>
          </a:bodyPr>
          <a:lstStyle>
            <a:lvl1pPr marL="0" indent="0" algn="ctr">
              <a:buNone/>
              <a:defRPr sz="32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8" y="1006586"/>
            <a:ext cx="2071688" cy="341737"/>
          </a:xfrm>
        </p:spPr>
        <p:txBody>
          <a:bodyPr>
            <a:noAutofit/>
          </a:bodyPr>
          <a:lstStyle>
            <a:lvl1pPr marL="0" indent="0" algn="ctr">
              <a:buNone/>
              <a:defRPr sz="2600">
                <a:solidFill>
                  <a:srgbClr val="16A08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9" name="Metin Yer Tutucusu 8"/>
          <p:cNvSpPr>
            <a:spLocks noGrp="1"/>
          </p:cNvSpPr>
          <p:nvPr>
            <p:ph type="body" sz="quarter" idx="12"/>
          </p:nvPr>
        </p:nvSpPr>
        <p:spPr>
          <a:xfrm>
            <a:off x="895353" y="1585924"/>
            <a:ext cx="7312819" cy="2942097"/>
          </a:xfrm>
        </p:spPr>
        <p:txBody>
          <a:bodyPr>
            <a:normAutofit/>
          </a:bodyPr>
          <a:lstStyle>
            <a:lvl1pPr marL="0" indent="0">
              <a:lnSpc>
                <a:spcPct val="150000"/>
              </a:lnSpc>
              <a:buNone/>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Tree>
    <p:extLst>
      <p:ext uri="{BB962C8B-B14F-4D97-AF65-F5344CB8AC3E}">
        <p14:creationId xmlns:p14="http://schemas.microsoft.com/office/powerpoint/2010/main" val="33680515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onu başlığı -  ara başlık">
    <p:spTree>
      <p:nvGrpSpPr>
        <p:cNvPr id="1" name=""/>
        <p:cNvGrpSpPr/>
        <p:nvPr/>
      </p:nvGrpSpPr>
      <p:grpSpPr>
        <a:xfrm>
          <a:off x="0" y="0"/>
          <a:ext cx="0" cy="0"/>
          <a:chOff x="0" y="0"/>
          <a:chExt cx="0" cy="0"/>
        </a:xfrm>
      </p:grpSpPr>
      <p:sp>
        <p:nvSpPr>
          <p:cNvPr id="3" name="Rectangle 135">
            <a:extLst>
              <a:ext uri="{FF2B5EF4-FFF2-40B4-BE49-F238E27FC236}"/>
            </a:extLst>
          </p:cNvPr>
          <p:cNvSpPr/>
          <p:nvPr userDrawn="1"/>
        </p:nvSpPr>
        <p:spPr>
          <a:xfrm rot="16200000">
            <a:off x="-2667000" y="2667000"/>
            <a:ext cx="6858000" cy="1524000"/>
          </a:xfrm>
          <a:prstGeom prst="rect">
            <a:avLst/>
          </a:prstGeom>
          <a:solidFill>
            <a:schemeClr val="accent6">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 name="Rectangle 112">
            <a:extLst>
              <a:ext uri="{FF2B5EF4-FFF2-40B4-BE49-F238E27FC236}"/>
            </a:extLst>
          </p:cNvPr>
          <p:cNvSpPr/>
          <p:nvPr userDrawn="1"/>
        </p:nvSpPr>
        <p:spPr>
          <a:xfrm rot="16200000">
            <a:off x="-1143000" y="2667000"/>
            <a:ext cx="6858000" cy="152400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5" name="Rectangle 113">
            <a:extLst>
              <a:ext uri="{FF2B5EF4-FFF2-40B4-BE49-F238E27FC236}"/>
            </a:extLst>
          </p:cNvPr>
          <p:cNvSpPr/>
          <p:nvPr userDrawn="1"/>
        </p:nvSpPr>
        <p:spPr>
          <a:xfrm rot="16200000">
            <a:off x="381000" y="2667000"/>
            <a:ext cx="6858000" cy="1524000"/>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114">
            <a:extLst>
              <a:ext uri="{FF2B5EF4-FFF2-40B4-BE49-F238E27FC236}"/>
            </a:extLst>
          </p:cNvPr>
          <p:cNvSpPr/>
          <p:nvPr userDrawn="1"/>
        </p:nvSpPr>
        <p:spPr>
          <a:xfrm rot="16200000">
            <a:off x="1905000" y="2667000"/>
            <a:ext cx="6858000" cy="1524000"/>
          </a:xfrm>
          <a:prstGeom prst="rect">
            <a:avLst/>
          </a:prstGeom>
          <a:solidFill>
            <a:schemeClr val="accent3">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Rectangle 115">
            <a:extLst>
              <a:ext uri="{FF2B5EF4-FFF2-40B4-BE49-F238E27FC236}"/>
            </a:extLst>
          </p:cNvPr>
          <p:cNvSpPr/>
          <p:nvPr userDrawn="1"/>
        </p:nvSpPr>
        <p:spPr>
          <a:xfrm rot="16200000">
            <a:off x="3429000" y="2667000"/>
            <a:ext cx="6858000" cy="1524000"/>
          </a:xfrm>
          <a:prstGeom prst="rect">
            <a:avLst/>
          </a:prstGeom>
          <a:solidFill>
            <a:schemeClr val="accent4">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Rectangle 116">
            <a:extLst>
              <a:ext uri="{FF2B5EF4-FFF2-40B4-BE49-F238E27FC236}"/>
            </a:extLst>
          </p:cNvPr>
          <p:cNvSpPr/>
          <p:nvPr userDrawn="1"/>
        </p:nvSpPr>
        <p:spPr>
          <a:xfrm rot="16200000">
            <a:off x="4953000" y="2667000"/>
            <a:ext cx="6858000" cy="1524000"/>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0" name="Group 105"/>
          <p:cNvGrpSpPr>
            <a:grpSpLocks/>
          </p:cNvGrpSpPr>
          <p:nvPr userDrawn="1"/>
        </p:nvGrpSpPr>
        <p:grpSpPr bwMode="auto">
          <a:xfrm>
            <a:off x="0" y="6429382"/>
            <a:ext cx="9144000" cy="441325"/>
            <a:chOff x="2" y="2110197"/>
            <a:chExt cx="12191999" cy="134339"/>
          </a:xfrm>
        </p:grpSpPr>
        <p:sp>
          <p:nvSpPr>
            <p:cNvPr id="11" name="Rectangle 106">
              <a:extLst>
                <a:ext uri="{FF2B5EF4-FFF2-40B4-BE49-F238E27FC236}"/>
              </a:extLst>
            </p:cNvPr>
            <p:cNvSpPr/>
            <p:nvPr/>
          </p:nvSpPr>
          <p:spPr>
            <a:xfrm rot="16200000">
              <a:off x="2980832" y="1161367"/>
              <a:ext cx="134339"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107">
              <a:extLst>
                <a:ext uri="{FF2B5EF4-FFF2-40B4-BE49-F238E27FC236}"/>
              </a:extLst>
            </p:cNvPr>
            <p:cNvSpPr/>
            <p:nvPr/>
          </p:nvSpPr>
          <p:spPr>
            <a:xfrm rot="16200000">
              <a:off x="5012832" y="1161367"/>
              <a:ext cx="134339"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Rectangle 108">
              <a:extLst>
                <a:ext uri="{FF2B5EF4-FFF2-40B4-BE49-F238E27FC236}"/>
              </a:extLst>
            </p:cNvPr>
            <p:cNvSpPr/>
            <p:nvPr/>
          </p:nvSpPr>
          <p:spPr>
            <a:xfrm rot="16200000">
              <a:off x="7044831" y="1161367"/>
              <a:ext cx="134339"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4" name="Rectangle 109">
              <a:extLst>
                <a:ext uri="{FF2B5EF4-FFF2-40B4-BE49-F238E27FC236}"/>
              </a:extLst>
            </p:cNvPr>
            <p:cNvSpPr/>
            <p:nvPr/>
          </p:nvSpPr>
          <p:spPr>
            <a:xfrm rot="16200000">
              <a:off x="9076831" y="1161367"/>
              <a:ext cx="134339"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5" name="Rectangle 110">
              <a:extLst>
                <a:ext uri="{FF2B5EF4-FFF2-40B4-BE49-F238E27FC236}"/>
              </a:extLst>
            </p:cNvPr>
            <p:cNvSpPr/>
            <p:nvPr/>
          </p:nvSpPr>
          <p:spPr>
            <a:xfrm rot="16200000">
              <a:off x="11108831" y="1161367"/>
              <a:ext cx="134339"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6" name="Rectangle 111">
              <a:extLst>
                <a:ext uri="{FF2B5EF4-FFF2-40B4-BE49-F238E27FC236}"/>
              </a:extLst>
            </p:cNvPr>
            <p:cNvSpPr/>
            <p:nvPr/>
          </p:nvSpPr>
          <p:spPr>
            <a:xfrm rot="16200000">
              <a:off x="948832" y="1161367"/>
              <a:ext cx="134339"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sp>
        <p:nvSpPr>
          <p:cNvPr id="17" name="Freeform 9"/>
          <p:cNvSpPr>
            <a:spLocks noEditPoints="1"/>
          </p:cNvSpPr>
          <p:nvPr userDrawn="1"/>
        </p:nvSpPr>
        <p:spPr bwMode="auto">
          <a:xfrm>
            <a:off x="4094563" y="1698632"/>
            <a:ext cx="954881" cy="1273175"/>
          </a:xfrm>
          <a:custGeom>
            <a:avLst/>
            <a:gdLst>
              <a:gd name="T0" fmla="*/ 2147483646 w 1024"/>
              <a:gd name="T1" fmla="*/ 0 h 1024"/>
              <a:gd name="T2" fmla="*/ 0 w 1024"/>
              <a:gd name="T3" fmla="*/ 2147483646 h 1024"/>
              <a:gd name="T4" fmla="*/ 2147483646 w 1024"/>
              <a:gd name="T5" fmla="*/ 2147483646 h 1024"/>
              <a:gd name="T6" fmla="*/ 2147483646 w 1024"/>
              <a:gd name="T7" fmla="*/ 2147483646 h 1024"/>
              <a:gd name="T8" fmla="*/ 2147483646 w 1024"/>
              <a:gd name="T9" fmla="*/ 0 h 1024"/>
              <a:gd name="T10" fmla="*/ 2147483646 w 1024"/>
              <a:gd name="T11" fmla="*/ 2147483646 h 1024"/>
              <a:gd name="T12" fmla="*/ 2147483646 w 1024"/>
              <a:gd name="T13" fmla="*/ 2147483646 h 1024"/>
              <a:gd name="T14" fmla="*/ 2147483646 w 1024"/>
              <a:gd name="T15" fmla="*/ 2147483646 h 1024"/>
              <a:gd name="T16" fmla="*/ 2147483646 w 1024"/>
              <a:gd name="T17" fmla="*/ 2147483646 h 1024"/>
              <a:gd name="T18" fmla="*/ 2147483646 w 1024"/>
              <a:gd name="T19" fmla="*/ 2147483646 h 10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4" h="1024">
                <a:moveTo>
                  <a:pt x="512" y="0"/>
                </a:moveTo>
                <a:cubicBezTo>
                  <a:pt x="229" y="0"/>
                  <a:pt x="0" y="229"/>
                  <a:pt x="0" y="512"/>
                </a:cubicBezTo>
                <a:cubicBezTo>
                  <a:pt x="0" y="795"/>
                  <a:pt x="229" y="1024"/>
                  <a:pt x="512" y="1024"/>
                </a:cubicBezTo>
                <a:cubicBezTo>
                  <a:pt x="795" y="1024"/>
                  <a:pt x="1024" y="795"/>
                  <a:pt x="1024" y="512"/>
                </a:cubicBezTo>
                <a:cubicBezTo>
                  <a:pt x="1024" y="229"/>
                  <a:pt x="795" y="0"/>
                  <a:pt x="512" y="0"/>
                </a:cubicBezTo>
                <a:close/>
                <a:moveTo>
                  <a:pt x="512" y="951"/>
                </a:moveTo>
                <a:cubicBezTo>
                  <a:pt x="270" y="951"/>
                  <a:pt x="73" y="754"/>
                  <a:pt x="73" y="512"/>
                </a:cubicBezTo>
                <a:cubicBezTo>
                  <a:pt x="73" y="270"/>
                  <a:pt x="270" y="73"/>
                  <a:pt x="512" y="73"/>
                </a:cubicBezTo>
                <a:cubicBezTo>
                  <a:pt x="754" y="73"/>
                  <a:pt x="951" y="270"/>
                  <a:pt x="951" y="512"/>
                </a:cubicBezTo>
                <a:cubicBezTo>
                  <a:pt x="951" y="754"/>
                  <a:pt x="754" y="951"/>
                  <a:pt x="512" y="951"/>
                </a:cubicBezTo>
                <a:close/>
              </a:path>
            </a:pathLst>
          </a:custGeom>
          <a:solidFill>
            <a:srgbClr val="FFFFFF"/>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18" name="Freeform 5"/>
          <p:cNvSpPr>
            <a:spLocks noEditPoints="1"/>
          </p:cNvSpPr>
          <p:nvPr userDrawn="1"/>
        </p:nvSpPr>
        <p:spPr bwMode="auto">
          <a:xfrm>
            <a:off x="4382693" y="2038357"/>
            <a:ext cx="379809" cy="504825"/>
          </a:xfrm>
          <a:custGeom>
            <a:avLst/>
            <a:gdLst>
              <a:gd name="T0" fmla="*/ 2147483646 w 2124"/>
              <a:gd name="T1" fmla="*/ 2147483646 h 2123"/>
              <a:gd name="T2" fmla="*/ 2147483646 w 2124"/>
              <a:gd name="T3" fmla="*/ 2147483646 h 2123"/>
              <a:gd name="T4" fmla="*/ 2147483646 w 2124"/>
              <a:gd name="T5" fmla="*/ 2147483646 h 2123"/>
              <a:gd name="T6" fmla="*/ 2147483646 w 2124"/>
              <a:gd name="T7" fmla="*/ 2147483646 h 2123"/>
              <a:gd name="T8" fmla="*/ 2147483646 w 2124"/>
              <a:gd name="T9" fmla="*/ 2147483646 h 2123"/>
              <a:gd name="T10" fmla="*/ 2147483646 w 2124"/>
              <a:gd name="T11" fmla="*/ 0 h 2123"/>
              <a:gd name="T12" fmla="*/ 2147483646 w 2124"/>
              <a:gd name="T13" fmla="*/ 0 h 2123"/>
              <a:gd name="T14" fmla="*/ 2147483646 w 2124"/>
              <a:gd name="T15" fmla="*/ 2147483646 h 2123"/>
              <a:gd name="T16" fmla="*/ 2147483646 w 2124"/>
              <a:gd name="T17" fmla="*/ 2147483646 h 2123"/>
              <a:gd name="T18" fmla="*/ 2147483646 w 2124"/>
              <a:gd name="T19" fmla="*/ 2147483646 h 2123"/>
              <a:gd name="T20" fmla="*/ 2147483646 w 2124"/>
              <a:gd name="T21" fmla="*/ 2147483646 h 2123"/>
              <a:gd name="T22" fmla="*/ 2147483646 w 2124"/>
              <a:gd name="T23" fmla="*/ 2147483646 h 2123"/>
              <a:gd name="T24" fmla="*/ 0 w 2124"/>
              <a:gd name="T25" fmla="*/ 2147483646 h 2123"/>
              <a:gd name="T26" fmla="*/ 0 w 2124"/>
              <a:gd name="T27" fmla="*/ 2147483646 h 2123"/>
              <a:gd name="T28" fmla="*/ 2147483646 w 2124"/>
              <a:gd name="T29" fmla="*/ 2147483646 h 2123"/>
              <a:gd name="T30" fmla="*/ 2147483646 w 2124"/>
              <a:gd name="T31" fmla="*/ 2147483646 h 2123"/>
              <a:gd name="T32" fmla="*/ 2147483646 w 2124"/>
              <a:gd name="T33" fmla="*/ 2147483646 h 2123"/>
              <a:gd name="T34" fmla="*/ 2147483646 w 2124"/>
              <a:gd name="T35" fmla="*/ 2147483646 h 2123"/>
              <a:gd name="T36" fmla="*/ 2147483646 w 2124"/>
              <a:gd name="T37" fmla="*/ 2147483646 h 2123"/>
              <a:gd name="T38" fmla="*/ 2147483646 w 2124"/>
              <a:gd name="T39" fmla="*/ 2147483646 h 2123"/>
              <a:gd name="T40" fmla="*/ 2147483646 w 2124"/>
              <a:gd name="T41" fmla="*/ 2147483646 h 2123"/>
              <a:gd name="T42" fmla="*/ 2147483646 w 2124"/>
              <a:gd name="T43" fmla="*/ 2147483646 h 2123"/>
              <a:gd name="T44" fmla="*/ 2147483646 w 2124"/>
              <a:gd name="T45" fmla="*/ 2147483646 h 2123"/>
              <a:gd name="T46" fmla="*/ 2147483646 w 2124"/>
              <a:gd name="T47" fmla="*/ 2147483646 h 2123"/>
              <a:gd name="T48" fmla="*/ 2147483646 w 2124"/>
              <a:gd name="T49" fmla="*/ 2147483646 h 2123"/>
              <a:gd name="T50" fmla="*/ 2147483646 w 2124"/>
              <a:gd name="T51" fmla="*/ 2147483646 h 2123"/>
              <a:gd name="T52" fmla="*/ 2147483646 w 2124"/>
              <a:gd name="T53" fmla="*/ 2147483646 h 2123"/>
              <a:gd name="T54" fmla="*/ 2147483646 w 2124"/>
              <a:gd name="T55" fmla="*/ 2147483646 h 2123"/>
              <a:gd name="T56" fmla="*/ 2147483646 w 2124"/>
              <a:gd name="T57" fmla="*/ 2147483646 h 2123"/>
              <a:gd name="T58" fmla="*/ 2147483646 w 2124"/>
              <a:gd name="T59" fmla="*/ 2147483646 h 2123"/>
              <a:gd name="T60" fmla="*/ 2147483646 w 2124"/>
              <a:gd name="T61" fmla="*/ 2147483646 h 2123"/>
              <a:gd name="T62" fmla="*/ 2147483646 w 2124"/>
              <a:gd name="T63" fmla="*/ 2147483646 h 2123"/>
              <a:gd name="T64" fmla="*/ 2147483646 w 2124"/>
              <a:gd name="T65" fmla="*/ 2147483646 h 2123"/>
              <a:gd name="T66" fmla="*/ 2147483646 w 2124"/>
              <a:gd name="T67" fmla="*/ 2147483646 h 2123"/>
              <a:gd name="T68" fmla="*/ 2147483646 w 2124"/>
              <a:gd name="T69" fmla="*/ 2147483646 h 2123"/>
              <a:gd name="T70" fmla="*/ 2147483646 w 2124"/>
              <a:gd name="T71" fmla="*/ 2147483646 h 2123"/>
              <a:gd name="T72" fmla="*/ 2147483646 w 2124"/>
              <a:gd name="T73" fmla="*/ 2147483646 h 2123"/>
              <a:gd name="T74" fmla="*/ 2147483646 w 2124"/>
              <a:gd name="T75" fmla="*/ 2147483646 h 2123"/>
              <a:gd name="T76" fmla="*/ 2147483646 w 2124"/>
              <a:gd name="T77" fmla="*/ 2147483646 h 2123"/>
              <a:gd name="T78" fmla="*/ 2147483646 w 2124"/>
              <a:gd name="T79" fmla="*/ 2147483646 h 21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24" h="2123">
                <a:moveTo>
                  <a:pt x="1726" y="1327"/>
                </a:moveTo>
                <a:lnTo>
                  <a:pt x="1726" y="929"/>
                </a:lnTo>
                <a:lnTo>
                  <a:pt x="1195" y="929"/>
                </a:lnTo>
                <a:lnTo>
                  <a:pt x="1195" y="796"/>
                </a:lnTo>
                <a:lnTo>
                  <a:pt x="1593" y="796"/>
                </a:lnTo>
                <a:lnTo>
                  <a:pt x="1593" y="0"/>
                </a:lnTo>
                <a:lnTo>
                  <a:pt x="664" y="0"/>
                </a:lnTo>
                <a:lnTo>
                  <a:pt x="664" y="796"/>
                </a:lnTo>
                <a:lnTo>
                  <a:pt x="1062" y="796"/>
                </a:lnTo>
                <a:lnTo>
                  <a:pt x="1062" y="929"/>
                </a:lnTo>
                <a:lnTo>
                  <a:pt x="399" y="929"/>
                </a:lnTo>
                <a:lnTo>
                  <a:pt x="399" y="1327"/>
                </a:lnTo>
                <a:lnTo>
                  <a:pt x="0" y="1327"/>
                </a:lnTo>
                <a:lnTo>
                  <a:pt x="0" y="2123"/>
                </a:lnTo>
                <a:lnTo>
                  <a:pt x="930" y="2123"/>
                </a:lnTo>
                <a:lnTo>
                  <a:pt x="930" y="1327"/>
                </a:lnTo>
                <a:lnTo>
                  <a:pt x="531" y="1327"/>
                </a:lnTo>
                <a:lnTo>
                  <a:pt x="531" y="1061"/>
                </a:lnTo>
                <a:lnTo>
                  <a:pt x="1593" y="1061"/>
                </a:lnTo>
                <a:lnTo>
                  <a:pt x="1593" y="1327"/>
                </a:lnTo>
                <a:lnTo>
                  <a:pt x="1195" y="1327"/>
                </a:lnTo>
                <a:lnTo>
                  <a:pt x="1195" y="2123"/>
                </a:lnTo>
                <a:lnTo>
                  <a:pt x="2124" y="2123"/>
                </a:lnTo>
                <a:lnTo>
                  <a:pt x="2124" y="1327"/>
                </a:lnTo>
                <a:lnTo>
                  <a:pt x="1726" y="1327"/>
                </a:lnTo>
                <a:close/>
                <a:moveTo>
                  <a:pt x="797" y="1460"/>
                </a:moveTo>
                <a:lnTo>
                  <a:pt x="797" y="1592"/>
                </a:lnTo>
                <a:lnTo>
                  <a:pt x="133" y="1592"/>
                </a:lnTo>
                <a:lnTo>
                  <a:pt x="133" y="1460"/>
                </a:lnTo>
                <a:lnTo>
                  <a:pt x="797" y="1460"/>
                </a:lnTo>
                <a:close/>
                <a:moveTo>
                  <a:pt x="797" y="265"/>
                </a:moveTo>
                <a:lnTo>
                  <a:pt x="797" y="132"/>
                </a:lnTo>
                <a:lnTo>
                  <a:pt x="1460" y="132"/>
                </a:lnTo>
                <a:lnTo>
                  <a:pt x="1460" y="265"/>
                </a:lnTo>
                <a:lnTo>
                  <a:pt x="797" y="265"/>
                </a:lnTo>
                <a:close/>
                <a:moveTo>
                  <a:pt x="1991" y="1592"/>
                </a:moveTo>
                <a:lnTo>
                  <a:pt x="1328" y="1592"/>
                </a:lnTo>
                <a:lnTo>
                  <a:pt x="1328" y="1460"/>
                </a:lnTo>
                <a:lnTo>
                  <a:pt x="1991" y="1460"/>
                </a:lnTo>
                <a:lnTo>
                  <a:pt x="1991" y="1592"/>
                </a:lnTo>
                <a:close/>
              </a:path>
            </a:pathLst>
          </a:custGeom>
          <a:solidFill>
            <a:schemeClr val="bg1"/>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19"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0"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1"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7795C07D-3456-45C0-8B11-E2D2DA62208B}"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8" name="Metin Yer Tutucusu 7"/>
          <p:cNvSpPr>
            <a:spLocks noGrp="1"/>
          </p:cNvSpPr>
          <p:nvPr>
            <p:ph type="body" sz="quarter" idx="10"/>
          </p:nvPr>
        </p:nvSpPr>
        <p:spPr>
          <a:xfrm>
            <a:off x="2286001" y="3310800"/>
            <a:ext cx="4552950" cy="773802"/>
          </a:xfrm>
        </p:spPr>
        <p:txBody>
          <a:bodyPr>
            <a:normAutofit/>
          </a:bodyPr>
          <a:lstStyle>
            <a:lvl1pPr marL="0" indent="0" algn="ctr">
              <a:buNone/>
              <a:defRPr sz="40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Tree>
    <p:extLst>
      <p:ext uri="{BB962C8B-B14F-4D97-AF65-F5344CB8AC3E}">
        <p14:creationId xmlns:p14="http://schemas.microsoft.com/office/powerpoint/2010/main" val="18406603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konu başlığı -  ara başlık">
    <p:spTree>
      <p:nvGrpSpPr>
        <p:cNvPr id="1" name=""/>
        <p:cNvGrpSpPr/>
        <p:nvPr/>
      </p:nvGrpSpPr>
      <p:grpSpPr>
        <a:xfrm>
          <a:off x="0" y="0"/>
          <a:ext cx="0" cy="0"/>
          <a:chOff x="0" y="0"/>
          <a:chExt cx="0" cy="0"/>
        </a:xfrm>
      </p:grpSpPr>
      <p:grpSp>
        <p:nvGrpSpPr>
          <p:cNvPr id="5" name="Group 105"/>
          <p:cNvGrpSpPr>
            <a:grpSpLocks/>
          </p:cNvGrpSpPr>
          <p:nvPr userDrawn="1"/>
        </p:nvGrpSpPr>
        <p:grpSpPr bwMode="auto">
          <a:xfrm>
            <a:off x="0" y="6429382"/>
            <a:ext cx="9144000" cy="441325"/>
            <a:chOff x="2" y="2110197"/>
            <a:chExt cx="12191999" cy="134339"/>
          </a:xfrm>
        </p:grpSpPr>
        <p:sp>
          <p:nvSpPr>
            <p:cNvPr id="6" name="Rectangle 106">
              <a:extLst>
                <a:ext uri="{FF2B5EF4-FFF2-40B4-BE49-F238E27FC236}"/>
              </a:extLst>
            </p:cNvPr>
            <p:cNvSpPr/>
            <p:nvPr/>
          </p:nvSpPr>
          <p:spPr>
            <a:xfrm rot="16200000">
              <a:off x="2980832" y="1161367"/>
              <a:ext cx="134339"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7" name="Rectangle 107">
              <a:extLst>
                <a:ext uri="{FF2B5EF4-FFF2-40B4-BE49-F238E27FC236}"/>
              </a:extLst>
            </p:cNvPr>
            <p:cNvSpPr/>
            <p:nvPr/>
          </p:nvSpPr>
          <p:spPr>
            <a:xfrm rot="16200000">
              <a:off x="5012832" y="1161367"/>
              <a:ext cx="134339"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8" name="Rectangle 108">
              <a:extLst>
                <a:ext uri="{FF2B5EF4-FFF2-40B4-BE49-F238E27FC236}"/>
              </a:extLst>
            </p:cNvPr>
            <p:cNvSpPr/>
            <p:nvPr/>
          </p:nvSpPr>
          <p:spPr>
            <a:xfrm rot="16200000">
              <a:off x="7044831" y="1161367"/>
              <a:ext cx="134339"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9" name="Rectangle 109">
              <a:extLst>
                <a:ext uri="{FF2B5EF4-FFF2-40B4-BE49-F238E27FC236}"/>
              </a:extLst>
            </p:cNvPr>
            <p:cNvSpPr/>
            <p:nvPr/>
          </p:nvSpPr>
          <p:spPr>
            <a:xfrm rot="16200000">
              <a:off x="9076831" y="1161367"/>
              <a:ext cx="134339"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10" name="Rectangle 110">
              <a:extLst>
                <a:ext uri="{FF2B5EF4-FFF2-40B4-BE49-F238E27FC236}"/>
              </a:extLst>
            </p:cNvPr>
            <p:cNvSpPr/>
            <p:nvPr/>
          </p:nvSpPr>
          <p:spPr>
            <a:xfrm rot="16200000">
              <a:off x="11108831" y="1161367"/>
              <a:ext cx="134339"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11" name="Rectangle 111">
              <a:extLst>
                <a:ext uri="{FF2B5EF4-FFF2-40B4-BE49-F238E27FC236}"/>
              </a:extLst>
            </p:cNvPr>
            <p:cNvSpPr/>
            <p:nvPr/>
          </p:nvSpPr>
          <p:spPr>
            <a:xfrm rot="16200000">
              <a:off x="948832" y="1161367"/>
              <a:ext cx="134339"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grpSp>
      <p:sp>
        <p:nvSpPr>
          <p:cNvPr id="12"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4"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70AC1E1B-5F24-4D82-BFF4-9DEED96CBBF9}"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2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29"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rgbClr val="16A08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32" name="Metin Yer Tutucusu 3"/>
          <p:cNvSpPr>
            <a:spLocks noGrp="1"/>
          </p:cNvSpPr>
          <p:nvPr>
            <p:ph type="body" sz="quarter" idx="12"/>
          </p:nvPr>
        </p:nvSpPr>
        <p:spPr>
          <a:xfrm>
            <a:off x="607220" y="1647825"/>
            <a:ext cx="7983328" cy="4143375"/>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p:txBody>
      </p:sp>
    </p:spTree>
    <p:extLst>
      <p:ext uri="{BB962C8B-B14F-4D97-AF65-F5344CB8AC3E}">
        <p14:creationId xmlns:p14="http://schemas.microsoft.com/office/powerpoint/2010/main" val="8507501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üz metin 2">
    <p:spTree>
      <p:nvGrpSpPr>
        <p:cNvPr id="1" name=""/>
        <p:cNvGrpSpPr/>
        <p:nvPr/>
      </p:nvGrpSpPr>
      <p:grpSpPr>
        <a:xfrm>
          <a:off x="0" y="0"/>
          <a:ext cx="0" cy="0"/>
          <a:chOff x="0" y="0"/>
          <a:chExt cx="0" cy="0"/>
        </a:xfrm>
      </p:grpSpPr>
      <p:sp>
        <p:nvSpPr>
          <p:cNvPr id="5"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8">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710198D7-69E9-4EE0-913F-F54C6A04E62B}"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8" name="Rectangle 115">
            <a:extLst>
              <a:ext uri="{FF2B5EF4-FFF2-40B4-BE49-F238E27FC236}"/>
            </a:extLst>
          </p:cNvPr>
          <p:cNvSpPr/>
          <p:nvPr userDrawn="1"/>
        </p:nvSpPr>
        <p:spPr>
          <a:xfrm rot="16200000">
            <a:off x="-3119438" y="3115868"/>
            <a:ext cx="6858000" cy="626270"/>
          </a:xfrm>
          <a:prstGeom prst="rect">
            <a:avLst/>
          </a:prstGeom>
          <a:solidFill>
            <a:schemeClr val="accent4">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29" name="Metin Yer Tutucusu 9"/>
          <p:cNvSpPr>
            <a:spLocks noGrp="1"/>
          </p:cNvSpPr>
          <p:nvPr>
            <p:ph type="body" sz="quarter" idx="11"/>
          </p:nvPr>
        </p:nvSpPr>
        <p:spPr>
          <a:xfrm>
            <a:off x="3536158" y="1063625"/>
            <a:ext cx="2071688" cy="395288"/>
          </a:xfrm>
        </p:spPr>
        <p:txBody>
          <a:bodyPr>
            <a:noAutofit/>
          </a:bodyPr>
          <a:lstStyle>
            <a:lvl1pPr marL="0" indent="0" algn="ctr">
              <a:buNone/>
              <a:defRPr sz="2400">
                <a:solidFill>
                  <a:srgbClr val="2980B9"/>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32" name="Metin Yer Tutucusu 3"/>
          <p:cNvSpPr>
            <a:spLocks noGrp="1"/>
          </p:cNvSpPr>
          <p:nvPr>
            <p:ph type="body" sz="quarter" idx="12"/>
          </p:nvPr>
        </p:nvSpPr>
        <p:spPr>
          <a:xfrm>
            <a:off x="1183109" y="1731757"/>
            <a:ext cx="6777783" cy="4924425"/>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p:txBody>
      </p:sp>
    </p:spTree>
    <p:extLst>
      <p:ext uri="{BB962C8B-B14F-4D97-AF65-F5344CB8AC3E}">
        <p14:creationId xmlns:p14="http://schemas.microsoft.com/office/powerpoint/2010/main" val="2558094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kon + konu - 1">
    <p:spTree>
      <p:nvGrpSpPr>
        <p:cNvPr id="1" name=""/>
        <p:cNvGrpSpPr/>
        <p:nvPr/>
      </p:nvGrpSpPr>
      <p:grpSpPr>
        <a:xfrm>
          <a:off x="0" y="0"/>
          <a:ext cx="0" cy="0"/>
          <a:chOff x="0" y="0"/>
          <a:chExt cx="0" cy="0"/>
        </a:xfrm>
      </p:grpSpPr>
      <p:sp>
        <p:nvSpPr>
          <p:cNvPr id="5"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8">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B57294C3-E606-4A74-B828-E96CAFB203DA}"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grpSp>
        <p:nvGrpSpPr>
          <p:cNvPr id="9" name="Grup 2"/>
          <p:cNvGrpSpPr>
            <a:grpSpLocks/>
          </p:cNvGrpSpPr>
          <p:nvPr userDrawn="1"/>
        </p:nvGrpSpPr>
        <p:grpSpPr bwMode="auto">
          <a:xfrm>
            <a:off x="84535" y="2533650"/>
            <a:ext cx="3094434" cy="3652838"/>
            <a:chOff x="103688" y="2158055"/>
            <a:chExt cx="5204705" cy="4609598"/>
          </a:xfrm>
        </p:grpSpPr>
        <p:pic>
          <p:nvPicPr>
            <p:cNvPr id="11" name="Picture 10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88" y="5620564"/>
              <a:ext cx="5204705" cy="114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48">
              <a:extLst>
                <a:ext uri="{FF2B5EF4-FFF2-40B4-BE49-F238E27FC236}"/>
              </a:extLst>
            </p:cNvPr>
            <p:cNvSpPr>
              <a:spLocks/>
            </p:cNvSpPr>
            <p:nvPr userDrawn="1"/>
          </p:nvSpPr>
          <p:spPr bwMode="auto">
            <a:xfrm>
              <a:off x="1169061" y="3548346"/>
              <a:ext cx="1089404" cy="831371"/>
            </a:xfrm>
            <a:custGeom>
              <a:avLst/>
              <a:gdLst>
                <a:gd name="T0" fmla="*/ 0 w 971"/>
                <a:gd name="T1" fmla="*/ 74 h 741"/>
                <a:gd name="T2" fmla="*/ 653 w 971"/>
                <a:gd name="T3" fmla="*/ 0 h 741"/>
                <a:gd name="T4" fmla="*/ 971 w 971"/>
                <a:gd name="T5" fmla="*/ 384 h 741"/>
                <a:gd name="T6" fmla="*/ 403 w 971"/>
                <a:gd name="T7" fmla="*/ 741 h 741"/>
                <a:gd name="T8" fmla="*/ 133 w 971"/>
                <a:gd name="T9" fmla="*/ 566 h 741"/>
                <a:gd name="T10" fmla="*/ 0 w 971"/>
                <a:gd name="T11" fmla="*/ 74 h 741"/>
              </a:gdLst>
              <a:ahLst/>
              <a:cxnLst>
                <a:cxn ang="0">
                  <a:pos x="T0" y="T1"/>
                </a:cxn>
                <a:cxn ang="0">
                  <a:pos x="T2" y="T3"/>
                </a:cxn>
                <a:cxn ang="0">
                  <a:pos x="T4" y="T5"/>
                </a:cxn>
                <a:cxn ang="0">
                  <a:pos x="T6" y="T7"/>
                </a:cxn>
                <a:cxn ang="0">
                  <a:pos x="T8" y="T9"/>
                </a:cxn>
                <a:cxn ang="0">
                  <a:pos x="T10" y="T11"/>
                </a:cxn>
              </a:cxnLst>
              <a:rect l="0" t="0" r="r" b="b"/>
              <a:pathLst>
                <a:path w="971" h="741">
                  <a:moveTo>
                    <a:pt x="0" y="74"/>
                  </a:moveTo>
                  <a:lnTo>
                    <a:pt x="653" y="0"/>
                  </a:lnTo>
                  <a:lnTo>
                    <a:pt x="971" y="384"/>
                  </a:lnTo>
                  <a:lnTo>
                    <a:pt x="403" y="741"/>
                  </a:lnTo>
                  <a:lnTo>
                    <a:pt x="133" y="566"/>
                  </a:lnTo>
                  <a:lnTo>
                    <a:pt x="0" y="74"/>
                  </a:lnTo>
                  <a:close/>
                </a:path>
              </a:pathLst>
            </a:custGeom>
            <a:solidFill>
              <a:schemeClr val="accent6">
                <a:lumMod val="50000"/>
              </a:schemeClr>
            </a:solidFill>
            <a:ln>
              <a:noFill/>
            </a:ln>
          </p:spPr>
          <p:txBody>
            <a:bodyPr/>
            <a:lstStyle/>
            <a:p>
              <a:pPr>
                <a:defRPr/>
              </a:pPr>
              <a:endParaRPr lang="id-ID">
                <a:solidFill>
                  <a:prstClr val="black"/>
                </a:solidFill>
                <a:cs typeface="Arial" pitchFamily="34" charset="0"/>
              </a:endParaRPr>
            </a:p>
          </p:txBody>
        </p:sp>
        <p:sp>
          <p:nvSpPr>
            <p:cNvPr id="13" name="Freeform 49">
              <a:extLst>
                <a:ext uri="{FF2B5EF4-FFF2-40B4-BE49-F238E27FC236}"/>
              </a:extLst>
            </p:cNvPr>
            <p:cNvSpPr>
              <a:spLocks/>
            </p:cNvSpPr>
            <p:nvPr userDrawn="1"/>
          </p:nvSpPr>
          <p:spPr bwMode="auto">
            <a:xfrm>
              <a:off x="1459434" y="3610449"/>
              <a:ext cx="664857" cy="440726"/>
            </a:xfrm>
            <a:custGeom>
              <a:avLst/>
              <a:gdLst>
                <a:gd name="T0" fmla="*/ 36 w 594"/>
                <a:gd name="T1" fmla="*/ 393 h 393"/>
                <a:gd name="T2" fmla="*/ 594 w 594"/>
                <a:gd name="T3" fmla="*/ 331 h 393"/>
                <a:gd name="T4" fmla="*/ 407 w 594"/>
                <a:gd name="T5" fmla="*/ 80 h 393"/>
                <a:gd name="T6" fmla="*/ 152 w 594"/>
                <a:gd name="T7" fmla="*/ 0 h 393"/>
                <a:gd name="T8" fmla="*/ 0 w 594"/>
                <a:gd name="T9" fmla="*/ 42 h 393"/>
                <a:gd name="T10" fmla="*/ 0 w 594"/>
                <a:gd name="T11" fmla="*/ 246 h 393"/>
                <a:gd name="T12" fmla="*/ 36 w 594"/>
                <a:gd name="T13" fmla="*/ 393 h 393"/>
              </a:gdLst>
              <a:ahLst/>
              <a:cxnLst>
                <a:cxn ang="0">
                  <a:pos x="T0" y="T1"/>
                </a:cxn>
                <a:cxn ang="0">
                  <a:pos x="T2" y="T3"/>
                </a:cxn>
                <a:cxn ang="0">
                  <a:pos x="T4" y="T5"/>
                </a:cxn>
                <a:cxn ang="0">
                  <a:pos x="T6" y="T7"/>
                </a:cxn>
                <a:cxn ang="0">
                  <a:pos x="T8" y="T9"/>
                </a:cxn>
                <a:cxn ang="0">
                  <a:pos x="T10" y="T11"/>
                </a:cxn>
                <a:cxn ang="0">
                  <a:pos x="T12" y="T13"/>
                </a:cxn>
              </a:cxnLst>
              <a:rect l="0" t="0" r="r" b="b"/>
              <a:pathLst>
                <a:path w="594" h="393">
                  <a:moveTo>
                    <a:pt x="36" y="393"/>
                  </a:moveTo>
                  <a:lnTo>
                    <a:pt x="594" y="331"/>
                  </a:lnTo>
                  <a:lnTo>
                    <a:pt x="407" y="80"/>
                  </a:lnTo>
                  <a:lnTo>
                    <a:pt x="152" y="0"/>
                  </a:lnTo>
                  <a:lnTo>
                    <a:pt x="0" y="42"/>
                  </a:lnTo>
                  <a:lnTo>
                    <a:pt x="0" y="246"/>
                  </a:lnTo>
                  <a:lnTo>
                    <a:pt x="36" y="393"/>
                  </a:ln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14" name="Freeform 50">
              <a:extLst>
                <a:ext uri="{FF2B5EF4-FFF2-40B4-BE49-F238E27FC236}"/>
              </a:extLst>
            </p:cNvPr>
            <p:cNvSpPr>
              <a:spLocks/>
            </p:cNvSpPr>
            <p:nvPr userDrawn="1"/>
          </p:nvSpPr>
          <p:spPr bwMode="auto">
            <a:xfrm>
              <a:off x="1245159" y="4477878"/>
              <a:ext cx="594766" cy="929532"/>
            </a:xfrm>
            <a:custGeom>
              <a:avLst/>
              <a:gdLst>
                <a:gd name="T0" fmla="*/ 55 w 225"/>
                <a:gd name="T1" fmla="*/ 351 h 351"/>
                <a:gd name="T2" fmla="*/ 210 w 225"/>
                <a:gd name="T3" fmla="*/ 304 h 351"/>
                <a:gd name="T4" fmla="*/ 225 w 225"/>
                <a:gd name="T5" fmla="*/ 70 h 351"/>
                <a:gd name="T6" fmla="*/ 163 w 225"/>
                <a:gd name="T7" fmla="*/ 0 h 351"/>
                <a:gd name="T8" fmla="*/ 36 w 225"/>
                <a:gd name="T9" fmla="*/ 84 h 351"/>
                <a:gd name="T10" fmla="*/ 0 w 225"/>
                <a:gd name="T11" fmla="*/ 200 h 351"/>
                <a:gd name="T12" fmla="*/ 55 w 225"/>
                <a:gd name="T13" fmla="*/ 351 h 351"/>
              </a:gdLst>
              <a:ahLst/>
              <a:cxnLst>
                <a:cxn ang="0">
                  <a:pos x="T0" y="T1"/>
                </a:cxn>
                <a:cxn ang="0">
                  <a:pos x="T2" y="T3"/>
                </a:cxn>
                <a:cxn ang="0">
                  <a:pos x="T4" y="T5"/>
                </a:cxn>
                <a:cxn ang="0">
                  <a:pos x="T6" y="T7"/>
                </a:cxn>
                <a:cxn ang="0">
                  <a:pos x="T8" y="T9"/>
                </a:cxn>
                <a:cxn ang="0">
                  <a:pos x="T10" y="T11"/>
                </a:cxn>
                <a:cxn ang="0">
                  <a:pos x="T12" y="T13"/>
                </a:cxn>
              </a:cxnLst>
              <a:rect l="0" t="0" r="r" b="b"/>
              <a:pathLst>
                <a:path w="225" h="351">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solidFill>
              <a:schemeClr val="accent6">
                <a:lumMod val="50000"/>
              </a:schemeClr>
            </a:solidFill>
            <a:ln>
              <a:noFill/>
            </a:ln>
          </p:spPr>
          <p:txBody>
            <a:bodyPr/>
            <a:lstStyle/>
            <a:p>
              <a:pPr>
                <a:defRPr/>
              </a:pPr>
              <a:endParaRPr lang="id-ID">
                <a:solidFill>
                  <a:prstClr val="black"/>
                </a:solidFill>
                <a:cs typeface="Arial" pitchFamily="34" charset="0"/>
              </a:endParaRPr>
            </a:p>
          </p:txBody>
        </p:sp>
        <p:sp>
          <p:nvSpPr>
            <p:cNvPr id="15" name="Freeform 51">
              <a:extLst>
                <a:ext uri="{FF2B5EF4-FFF2-40B4-BE49-F238E27FC236}"/>
              </a:extLst>
            </p:cNvPr>
            <p:cNvSpPr>
              <a:spLocks/>
            </p:cNvSpPr>
            <p:nvPr userDrawn="1"/>
          </p:nvSpPr>
          <p:spPr bwMode="auto">
            <a:xfrm>
              <a:off x="1581592" y="4818440"/>
              <a:ext cx="867117" cy="633043"/>
            </a:xfrm>
            <a:custGeom>
              <a:avLst/>
              <a:gdLst>
                <a:gd name="T0" fmla="*/ 6 w 327"/>
                <a:gd name="T1" fmla="*/ 23 h 239"/>
                <a:gd name="T2" fmla="*/ 327 w 327"/>
                <a:gd name="T3" fmla="*/ 0 h 239"/>
                <a:gd name="T4" fmla="*/ 249 w 327"/>
                <a:gd name="T5" fmla="*/ 160 h 239"/>
                <a:gd name="T6" fmla="*/ 108 w 327"/>
                <a:gd name="T7" fmla="*/ 239 h 239"/>
                <a:gd name="T8" fmla="*/ 1 w 327"/>
                <a:gd name="T9" fmla="*/ 152 h 239"/>
                <a:gd name="T10" fmla="*/ 6 w 327"/>
                <a:gd name="T11" fmla="*/ 23 h 239"/>
              </a:gdLst>
              <a:ahLst/>
              <a:cxnLst>
                <a:cxn ang="0">
                  <a:pos x="T0" y="T1"/>
                </a:cxn>
                <a:cxn ang="0">
                  <a:pos x="T2" y="T3"/>
                </a:cxn>
                <a:cxn ang="0">
                  <a:pos x="T4" y="T5"/>
                </a:cxn>
                <a:cxn ang="0">
                  <a:pos x="T6" y="T7"/>
                </a:cxn>
                <a:cxn ang="0">
                  <a:pos x="T8" y="T9"/>
                </a:cxn>
                <a:cxn ang="0">
                  <a:pos x="T10" y="T11"/>
                </a:cxn>
              </a:cxnLst>
              <a:rect l="0" t="0" r="r" b="b"/>
              <a:pathLst>
                <a:path w="327" h="239">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16" name="Freeform 52">
              <a:extLst>
                <a:ext uri="{FF2B5EF4-FFF2-40B4-BE49-F238E27FC236}"/>
              </a:extLst>
            </p:cNvPr>
            <p:cNvSpPr>
              <a:spLocks/>
            </p:cNvSpPr>
            <p:nvPr userDrawn="1"/>
          </p:nvSpPr>
          <p:spPr bwMode="auto">
            <a:xfrm>
              <a:off x="1729783" y="3822799"/>
              <a:ext cx="662853" cy="1157908"/>
            </a:xfrm>
            <a:custGeom>
              <a:avLst/>
              <a:gdLst>
                <a:gd name="T0" fmla="*/ 94 w 591"/>
                <a:gd name="T1" fmla="*/ 1034 h 1034"/>
                <a:gd name="T2" fmla="*/ 579 w 591"/>
                <a:gd name="T3" fmla="*/ 968 h 1034"/>
                <a:gd name="T4" fmla="*/ 591 w 591"/>
                <a:gd name="T5" fmla="*/ 497 h 1034"/>
                <a:gd name="T6" fmla="*/ 402 w 591"/>
                <a:gd name="T7" fmla="*/ 24 h 1034"/>
                <a:gd name="T8" fmla="*/ 321 w 591"/>
                <a:gd name="T9" fmla="*/ 0 h 1034"/>
                <a:gd name="T10" fmla="*/ 0 w 591"/>
                <a:gd name="T11" fmla="*/ 19 h 1034"/>
                <a:gd name="T12" fmla="*/ 94 w 591"/>
                <a:gd name="T13" fmla="*/ 1034 h 1034"/>
              </a:gdLst>
              <a:ahLst/>
              <a:cxnLst>
                <a:cxn ang="0">
                  <a:pos x="T0" y="T1"/>
                </a:cxn>
                <a:cxn ang="0">
                  <a:pos x="T2" y="T3"/>
                </a:cxn>
                <a:cxn ang="0">
                  <a:pos x="T4" y="T5"/>
                </a:cxn>
                <a:cxn ang="0">
                  <a:pos x="T6" y="T7"/>
                </a:cxn>
                <a:cxn ang="0">
                  <a:pos x="T8" y="T9"/>
                </a:cxn>
                <a:cxn ang="0">
                  <a:pos x="T10" y="T11"/>
                </a:cxn>
                <a:cxn ang="0">
                  <a:pos x="T12" y="T13"/>
                </a:cxn>
              </a:cxnLst>
              <a:rect l="0" t="0" r="r" b="b"/>
              <a:pathLst>
                <a:path w="591" h="1034">
                  <a:moveTo>
                    <a:pt x="94" y="1034"/>
                  </a:moveTo>
                  <a:lnTo>
                    <a:pt x="579" y="968"/>
                  </a:lnTo>
                  <a:lnTo>
                    <a:pt x="591" y="497"/>
                  </a:lnTo>
                  <a:lnTo>
                    <a:pt x="402" y="24"/>
                  </a:lnTo>
                  <a:lnTo>
                    <a:pt x="321" y="0"/>
                  </a:lnTo>
                  <a:lnTo>
                    <a:pt x="0" y="19"/>
                  </a:lnTo>
                  <a:lnTo>
                    <a:pt x="94" y="1034"/>
                  </a:lnTo>
                  <a:close/>
                </a:path>
              </a:pathLst>
            </a:custGeom>
            <a:solidFill>
              <a:schemeClr val="accent6">
                <a:lumMod val="75000"/>
              </a:schemeClr>
            </a:solidFill>
            <a:ln>
              <a:noFill/>
            </a:ln>
          </p:spPr>
          <p:txBody>
            <a:bodyPr/>
            <a:lstStyle/>
            <a:p>
              <a:pPr>
                <a:defRPr/>
              </a:pPr>
              <a:endParaRPr lang="id-ID">
                <a:solidFill>
                  <a:prstClr val="black"/>
                </a:solidFill>
                <a:cs typeface="Arial" pitchFamily="34" charset="0"/>
              </a:endParaRPr>
            </a:p>
          </p:txBody>
        </p:sp>
        <p:sp>
          <p:nvSpPr>
            <p:cNvPr id="17" name="Freeform 53">
              <a:extLst>
                <a:ext uri="{FF2B5EF4-FFF2-40B4-BE49-F238E27FC236}"/>
              </a:extLst>
            </p:cNvPr>
            <p:cNvSpPr>
              <a:spLocks/>
            </p:cNvSpPr>
            <p:nvPr userDrawn="1"/>
          </p:nvSpPr>
          <p:spPr bwMode="auto">
            <a:xfrm>
              <a:off x="2656977" y="2178088"/>
              <a:ext cx="783009" cy="789301"/>
            </a:xfrm>
            <a:custGeom>
              <a:avLst/>
              <a:gdLst>
                <a:gd name="T0" fmla="*/ 168 w 698"/>
                <a:gd name="T1" fmla="*/ 0 h 705"/>
                <a:gd name="T2" fmla="*/ 0 w 698"/>
                <a:gd name="T3" fmla="*/ 485 h 705"/>
                <a:gd name="T4" fmla="*/ 457 w 698"/>
                <a:gd name="T5" fmla="*/ 705 h 705"/>
                <a:gd name="T6" fmla="*/ 698 w 698"/>
                <a:gd name="T7" fmla="*/ 606 h 705"/>
                <a:gd name="T8" fmla="*/ 660 w 698"/>
                <a:gd name="T9" fmla="*/ 352 h 705"/>
                <a:gd name="T10" fmla="*/ 168 w 698"/>
                <a:gd name="T11" fmla="*/ 0 h 705"/>
              </a:gdLst>
              <a:ahLst/>
              <a:cxnLst>
                <a:cxn ang="0">
                  <a:pos x="T0" y="T1"/>
                </a:cxn>
                <a:cxn ang="0">
                  <a:pos x="T2" y="T3"/>
                </a:cxn>
                <a:cxn ang="0">
                  <a:pos x="T4" y="T5"/>
                </a:cxn>
                <a:cxn ang="0">
                  <a:pos x="T6" y="T7"/>
                </a:cxn>
                <a:cxn ang="0">
                  <a:pos x="T8" y="T9"/>
                </a:cxn>
                <a:cxn ang="0">
                  <a:pos x="T10" y="T11"/>
                </a:cxn>
              </a:cxnLst>
              <a:rect l="0" t="0" r="r" b="b"/>
              <a:pathLst>
                <a:path w="698" h="705">
                  <a:moveTo>
                    <a:pt x="168" y="0"/>
                  </a:moveTo>
                  <a:lnTo>
                    <a:pt x="0" y="485"/>
                  </a:lnTo>
                  <a:lnTo>
                    <a:pt x="457" y="705"/>
                  </a:lnTo>
                  <a:lnTo>
                    <a:pt x="698" y="606"/>
                  </a:lnTo>
                  <a:lnTo>
                    <a:pt x="660" y="352"/>
                  </a:lnTo>
                  <a:lnTo>
                    <a:pt x="168" y="0"/>
                  </a:lnTo>
                  <a:close/>
                </a:path>
              </a:pathLst>
            </a:custGeom>
            <a:solidFill>
              <a:schemeClr val="accent2">
                <a:lumMod val="50000"/>
              </a:schemeClr>
            </a:solidFill>
            <a:ln>
              <a:noFill/>
            </a:ln>
          </p:spPr>
          <p:txBody>
            <a:bodyPr/>
            <a:lstStyle/>
            <a:p>
              <a:pPr>
                <a:defRPr/>
              </a:pPr>
              <a:endParaRPr lang="id-ID">
                <a:solidFill>
                  <a:prstClr val="black"/>
                </a:solidFill>
                <a:cs typeface="Arial" pitchFamily="34" charset="0"/>
              </a:endParaRPr>
            </a:p>
          </p:txBody>
        </p:sp>
        <p:sp>
          <p:nvSpPr>
            <p:cNvPr id="18" name="Freeform 54">
              <a:extLst>
                <a:ext uri="{FF2B5EF4-FFF2-40B4-BE49-F238E27FC236}"/>
              </a:extLst>
            </p:cNvPr>
            <p:cNvSpPr>
              <a:spLocks/>
            </p:cNvSpPr>
            <p:nvPr userDrawn="1"/>
          </p:nvSpPr>
          <p:spPr bwMode="auto">
            <a:xfrm>
              <a:off x="2476745" y="2735006"/>
              <a:ext cx="580748" cy="775278"/>
            </a:xfrm>
            <a:custGeom>
              <a:avLst/>
              <a:gdLst>
                <a:gd name="T0" fmla="*/ 518 w 518"/>
                <a:gd name="T1" fmla="*/ 71 h 691"/>
                <a:gd name="T2" fmla="*/ 303 w 518"/>
                <a:gd name="T3" fmla="*/ 691 h 691"/>
                <a:gd name="T4" fmla="*/ 45 w 518"/>
                <a:gd name="T5" fmla="*/ 407 h 691"/>
                <a:gd name="T6" fmla="*/ 0 w 518"/>
                <a:gd name="T7" fmla="*/ 94 h 691"/>
                <a:gd name="T8" fmla="*/ 166 w 518"/>
                <a:gd name="T9" fmla="*/ 0 h 691"/>
                <a:gd name="T10" fmla="*/ 518 w 518"/>
                <a:gd name="T11" fmla="*/ 71 h 691"/>
              </a:gdLst>
              <a:ahLst/>
              <a:cxnLst>
                <a:cxn ang="0">
                  <a:pos x="T0" y="T1"/>
                </a:cxn>
                <a:cxn ang="0">
                  <a:pos x="T2" y="T3"/>
                </a:cxn>
                <a:cxn ang="0">
                  <a:pos x="T4" y="T5"/>
                </a:cxn>
                <a:cxn ang="0">
                  <a:pos x="T6" y="T7"/>
                </a:cxn>
                <a:cxn ang="0">
                  <a:pos x="T8" y="T9"/>
                </a:cxn>
                <a:cxn ang="0">
                  <a:pos x="T10" y="T11"/>
                </a:cxn>
              </a:cxnLst>
              <a:rect l="0" t="0" r="r" b="b"/>
              <a:pathLst>
                <a:path w="518" h="691">
                  <a:moveTo>
                    <a:pt x="518" y="71"/>
                  </a:moveTo>
                  <a:lnTo>
                    <a:pt x="303" y="691"/>
                  </a:lnTo>
                  <a:lnTo>
                    <a:pt x="45" y="407"/>
                  </a:lnTo>
                  <a:lnTo>
                    <a:pt x="0" y="94"/>
                  </a:lnTo>
                  <a:lnTo>
                    <a:pt x="166" y="0"/>
                  </a:lnTo>
                  <a:lnTo>
                    <a:pt x="518" y="71"/>
                  </a:ln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19" name="Freeform 55">
              <a:extLst>
                <a:ext uri="{FF2B5EF4-FFF2-40B4-BE49-F238E27FC236}"/>
              </a:extLst>
            </p:cNvPr>
            <p:cNvSpPr>
              <a:spLocks/>
            </p:cNvSpPr>
            <p:nvPr userDrawn="1"/>
          </p:nvSpPr>
          <p:spPr bwMode="auto">
            <a:xfrm>
              <a:off x="3520090" y="2761049"/>
              <a:ext cx="989275" cy="657083"/>
            </a:xfrm>
            <a:custGeom>
              <a:avLst/>
              <a:gdLst>
                <a:gd name="T0" fmla="*/ 883 w 883"/>
                <a:gd name="T1" fmla="*/ 78 h 587"/>
                <a:gd name="T2" fmla="*/ 665 w 883"/>
                <a:gd name="T3" fmla="*/ 587 h 587"/>
                <a:gd name="T4" fmla="*/ 137 w 883"/>
                <a:gd name="T5" fmla="*/ 411 h 587"/>
                <a:gd name="T6" fmla="*/ 0 w 883"/>
                <a:gd name="T7" fmla="*/ 142 h 587"/>
                <a:gd name="T8" fmla="*/ 279 w 883"/>
                <a:gd name="T9" fmla="*/ 0 h 587"/>
                <a:gd name="T10" fmla="*/ 883 w 883"/>
                <a:gd name="T11" fmla="*/ 78 h 587"/>
              </a:gdLst>
              <a:ahLst/>
              <a:cxnLst>
                <a:cxn ang="0">
                  <a:pos x="T0" y="T1"/>
                </a:cxn>
                <a:cxn ang="0">
                  <a:pos x="T2" y="T3"/>
                </a:cxn>
                <a:cxn ang="0">
                  <a:pos x="T4" y="T5"/>
                </a:cxn>
                <a:cxn ang="0">
                  <a:pos x="T6" y="T7"/>
                </a:cxn>
                <a:cxn ang="0">
                  <a:pos x="T8" y="T9"/>
                </a:cxn>
                <a:cxn ang="0">
                  <a:pos x="T10" y="T11"/>
                </a:cxn>
              </a:cxnLst>
              <a:rect l="0" t="0" r="r" b="b"/>
              <a:pathLst>
                <a:path w="883" h="587">
                  <a:moveTo>
                    <a:pt x="883" y="78"/>
                  </a:moveTo>
                  <a:lnTo>
                    <a:pt x="665" y="587"/>
                  </a:lnTo>
                  <a:lnTo>
                    <a:pt x="137" y="411"/>
                  </a:lnTo>
                  <a:lnTo>
                    <a:pt x="0" y="142"/>
                  </a:lnTo>
                  <a:lnTo>
                    <a:pt x="279" y="0"/>
                  </a:lnTo>
                  <a:lnTo>
                    <a:pt x="883" y="78"/>
                  </a:lnTo>
                  <a:close/>
                </a:path>
              </a:pathLst>
            </a:custGeom>
            <a:solidFill>
              <a:schemeClr val="accent2">
                <a:lumMod val="50000"/>
              </a:schemeClr>
            </a:solidFill>
            <a:ln>
              <a:noFill/>
            </a:ln>
          </p:spPr>
          <p:txBody>
            <a:bodyPr/>
            <a:lstStyle/>
            <a:p>
              <a:pPr>
                <a:defRPr/>
              </a:pPr>
              <a:endParaRPr lang="id-ID">
                <a:solidFill>
                  <a:prstClr val="black"/>
                </a:solidFill>
                <a:cs typeface="Arial" pitchFamily="34" charset="0"/>
              </a:endParaRPr>
            </a:p>
          </p:txBody>
        </p:sp>
        <p:sp>
          <p:nvSpPr>
            <p:cNvPr id="20" name="Freeform 56">
              <a:extLst>
                <a:ext uri="{FF2B5EF4-FFF2-40B4-BE49-F238E27FC236}"/>
              </a:extLst>
            </p:cNvPr>
            <p:cNvSpPr>
              <a:spLocks/>
            </p:cNvSpPr>
            <p:nvPr userDrawn="1"/>
          </p:nvSpPr>
          <p:spPr bwMode="auto">
            <a:xfrm>
              <a:off x="3608203" y="3133664"/>
              <a:ext cx="592764" cy="669103"/>
            </a:xfrm>
            <a:custGeom>
              <a:avLst/>
              <a:gdLst>
                <a:gd name="T0" fmla="*/ 83 w 223"/>
                <a:gd name="T1" fmla="*/ 0 h 253"/>
                <a:gd name="T2" fmla="*/ 0 w 223"/>
                <a:gd name="T3" fmla="*/ 241 h 253"/>
                <a:gd name="T4" fmla="*/ 118 w 223"/>
                <a:gd name="T5" fmla="*/ 253 h 253"/>
                <a:gd name="T6" fmla="*/ 223 w 223"/>
                <a:gd name="T7" fmla="*/ 193 h 253"/>
                <a:gd name="T8" fmla="*/ 203 w 223"/>
                <a:gd name="T9" fmla="*/ 75 h 253"/>
                <a:gd name="T10" fmla="*/ 83 w 223"/>
                <a:gd name="T11" fmla="*/ 0 h 253"/>
              </a:gdLst>
              <a:ahLst/>
              <a:cxnLst>
                <a:cxn ang="0">
                  <a:pos x="T0" y="T1"/>
                </a:cxn>
                <a:cxn ang="0">
                  <a:pos x="T2" y="T3"/>
                </a:cxn>
                <a:cxn ang="0">
                  <a:pos x="T4" y="T5"/>
                </a:cxn>
                <a:cxn ang="0">
                  <a:pos x="T6" y="T7"/>
                </a:cxn>
                <a:cxn ang="0">
                  <a:pos x="T8" y="T9"/>
                </a:cxn>
                <a:cxn ang="0">
                  <a:pos x="T10" y="T11"/>
                </a:cxn>
              </a:cxnLst>
              <a:rect l="0" t="0" r="r" b="b"/>
              <a:pathLst>
                <a:path w="223" h="253">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21" name="Freeform 57">
              <a:extLst>
                <a:ext uri="{FF2B5EF4-FFF2-40B4-BE49-F238E27FC236}"/>
              </a:extLst>
            </p:cNvPr>
            <p:cNvSpPr>
              <a:spLocks/>
            </p:cNvSpPr>
            <p:nvPr userDrawn="1"/>
          </p:nvSpPr>
          <p:spPr bwMode="auto">
            <a:xfrm>
              <a:off x="2735078" y="2789096"/>
              <a:ext cx="1195540" cy="871436"/>
            </a:xfrm>
            <a:custGeom>
              <a:avLst/>
              <a:gdLst>
                <a:gd name="T0" fmla="*/ 451 w 451"/>
                <a:gd name="T1" fmla="*/ 138 h 328"/>
                <a:gd name="T2" fmla="*/ 400 w 451"/>
                <a:gd name="T3" fmla="*/ 327 h 328"/>
                <a:gd name="T4" fmla="*/ 22 w 451"/>
                <a:gd name="T5" fmla="*/ 247 h 328"/>
                <a:gd name="T6" fmla="*/ 0 w 451"/>
                <a:gd name="T7" fmla="*/ 169 h 328"/>
                <a:gd name="T8" fmla="*/ 42 w 451"/>
                <a:gd name="T9" fmla="*/ 0 h 328"/>
                <a:gd name="T10" fmla="*/ 451 w 451"/>
                <a:gd name="T11" fmla="*/ 138 h 328"/>
              </a:gdLst>
              <a:ahLst/>
              <a:cxnLst>
                <a:cxn ang="0">
                  <a:pos x="T0" y="T1"/>
                </a:cxn>
                <a:cxn ang="0">
                  <a:pos x="T2" y="T3"/>
                </a:cxn>
                <a:cxn ang="0">
                  <a:pos x="T4" y="T5"/>
                </a:cxn>
                <a:cxn ang="0">
                  <a:pos x="T6" y="T7"/>
                </a:cxn>
                <a:cxn ang="0">
                  <a:pos x="T8" y="T9"/>
                </a:cxn>
                <a:cxn ang="0">
                  <a:pos x="T10" y="T11"/>
                </a:cxn>
              </a:cxnLst>
              <a:rect l="0" t="0" r="r" b="b"/>
              <a:pathLst>
                <a:path w="451" h="328">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solidFill>
              <a:schemeClr val="accent2">
                <a:lumMod val="75000"/>
              </a:schemeClr>
            </a:solidFill>
            <a:ln>
              <a:noFill/>
            </a:ln>
          </p:spPr>
          <p:txBody>
            <a:bodyPr/>
            <a:lstStyle/>
            <a:p>
              <a:pPr>
                <a:defRPr/>
              </a:pPr>
              <a:endParaRPr lang="id-ID">
                <a:solidFill>
                  <a:prstClr val="black"/>
                </a:solidFill>
                <a:cs typeface="Arial" pitchFamily="34" charset="0"/>
              </a:endParaRPr>
            </a:p>
          </p:txBody>
        </p:sp>
        <p:sp>
          <p:nvSpPr>
            <p:cNvPr id="22" name="Freeform 58">
              <a:extLst>
                <a:ext uri="{FF2B5EF4-FFF2-40B4-BE49-F238E27FC236}"/>
              </a:extLst>
            </p:cNvPr>
            <p:cNvSpPr>
              <a:spLocks/>
            </p:cNvSpPr>
            <p:nvPr userDrawn="1"/>
          </p:nvSpPr>
          <p:spPr bwMode="auto">
            <a:xfrm>
              <a:off x="2905297" y="5549646"/>
              <a:ext cx="1069378" cy="981618"/>
            </a:xfrm>
            <a:custGeom>
              <a:avLst/>
              <a:gdLst>
                <a:gd name="T0" fmla="*/ 473 w 953"/>
                <a:gd name="T1" fmla="*/ 876 h 876"/>
                <a:gd name="T2" fmla="*/ 0 w 953"/>
                <a:gd name="T3" fmla="*/ 261 h 876"/>
                <a:gd name="T4" fmla="*/ 236 w 953"/>
                <a:gd name="T5" fmla="*/ 0 h 876"/>
                <a:gd name="T6" fmla="*/ 953 w 953"/>
                <a:gd name="T7" fmla="*/ 0 h 876"/>
                <a:gd name="T8" fmla="*/ 773 w 953"/>
                <a:gd name="T9" fmla="*/ 348 h 876"/>
                <a:gd name="T10" fmla="*/ 473 w 953"/>
                <a:gd name="T11" fmla="*/ 876 h 876"/>
              </a:gdLst>
              <a:ahLst/>
              <a:cxnLst>
                <a:cxn ang="0">
                  <a:pos x="T0" y="T1"/>
                </a:cxn>
                <a:cxn ang="0">
                  <a:pos x="T2" y="T3"/>
                </a:cxn>
                <a:cxn ang="0">
                  <a:pos x="T4" y="T5"/>
                </a:cxn>
                <a:cxn ang="0">
                  <a:pos x="T6" y="T7"/>
                </a:cxn>
                <a:cxn ang="0">
                  <a:pos x="T8" y="T9"/>
                </a:cxn>
                <a:cxn ang="0">
                  <a:pos x="T10" y="T11"/>
                </a:cxn>
              </a:cxnLst>
              <a:rect l="0" t="0" r="r" b="b"/>
              <a:pathLst>
                <a:path w="953" h="876">
                  <a:moveTo>
                    <a:pt x="473" y="876"/>
                  </a:moveTo>
                  <a:lnTo>
                    <a:pt x="0" y="261"/>
                  </a:lnTo>
                  <a:lnTo>
                    <a:pt x="236" y="0"/>
                  </a:lnTo>
                  <a:lnTo>
                    <a:pt x="953" y="0"/>
                  </a:lnTo>
                  <a:lnTo>
                    <a:pt x="773" y="348"/>
                  </a:lnTo>
                  <a:lnTo>
                    <a:pt x="473" y="876"/>
                  </a:lnTo>
                  <a:close/>
                </a:path>
              </a:pathLst>
            </a:custGeom>
            <a:solidFill>
              <a:schemeClr val="accent5">
                <a:lumMod val="50000"/>
              </a:schemeClr>
            </a:solidFill>
            <a:ln>
              <a:noFill/>
            </a:ln>
          </p:spPr>
          <p:txBody>
            <a:bodyPr/>
            <a:lstStyle/>
            <a:p>
              <a:pPr>
                <a:defRPr/>
              </a:pPr>
              <a:endParaRPr lang="id-ID">
                <a:solidFill>
                  <a:prstClr val="black"/>
                </a:solidFill>
                <a:cs typeface="Arial" pitchFamily="34" charset="0"/>
              </a:endParaRPr>
            </a:p>
          </p:txBody>
        </p:sp>
        <p:sp>
          <p:nvSpPr>
            <p:cNvPr id="23" name="Freeform 59">
              <a:extLst>
                <a:ext uri="{FF2B5EF4-FFF2-40B4-BE49-F238E27FC236}"/>
              </a:extLst>
            </p:cNvPr>
            <p:cNvSpPr>
              <a:spLocks/>
            </p:cNvSpPr>
            <p:nvPr userDrawn="1"/>
          </p:nvSpPr>
          <p:spPr bwMode="auto">
            <a:xfrm>
              <a:off x="2540827" y="4804417"/>
              <a:ext cx="907169" cy="1033704"/>
            </a:xfrm>
            <a:custGeom>
              <a:avLst/>
              <a:gdLst>
                <a:gd name="T0" fmla="*/ 342 w 342"/>
                <a:gd name="T1" fmla="*/ 309 h 390"/>
                <a:gd name="T2" fmla="*/ 112 w 342"/>
                <a:gd name="T3" fmla="*/ 0 h 390"/>
                <a:gd name="T4" fmla="*/ 2 w 342"/>
                <a:gd name="T5" fmla="*/ 198 h 390"/>
                <a:gd name="T6" fmla="*/ 102 w 342"/>
                <a:gd name="T7" fmla="*/ 340 h 390"/>
                <a:gd name="T8" fmla="*/ 252 w 342"/>
                <a:gd name="T9" fmla="*/ 390 h 390"/>
                <a:gd name="T10" fmla="*/ 342 w 342"/>
                <a:gd name="T11" fmla="*/ 309 h 390"/>
              </a:gdLst>
              <a:ahLst/>
              <a:cxnLst>
                <a:cxn ang="0">
                  <a:pos x="T0" y="T1"/>
                </a:cxn>
                <a:cxn ang="0">
                  <a:pos x="T2" y="T3"/>
                </a:cxn>
                <a:cxn ang="0">
                  <a:pos x="T4" y="T5"/>
                </a:cxn>
                <a:cxn ang="0">
                  <a:pos x="T6" y="T7"/>
                </a:cxn>
                <a:cxn ang="0">
                  <a:pos x="T8" y="T9"/>
                </a:cxn>
                <a:cxn ang="0">
                  <a:pos x="T10" y="T11"/>
                </a:cxn>
              </a:cxnLst>
              <a:rect l="0" t="0" r="r" b="b"/>
              <a:pathLst>
                <a:path w="342" h="39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24" name="Freeform 60">
              <a:extLst>
                <a:ext uri="{FF2B5EF4-FFF2-40B4-BE49-F238E27FC236}"/>
              </a:extLst>
            </p:cNvPr>
            <p:cNvSpPr>
              <a:spLocks/>
            </p:cNvSpPr>
            <p:nvPr userDrawn="1"/>
          </p:nvSpPr>
          <p:spPr bwMode="auto">
            <a:xfrm>
              <a:off x="3596188" y="4700246"/>
              <a:ext cx="1281651" cy="811337"/>
            </a:xfrm>
            <a:custGeom>
              <a:avLst/>
              <a:gdLst>
                <a:gd name="T0" fmla="*/ 1145 w 1145"/>
                <a:gd name="T1" fmla="*/ 648 h 724"/>
                <a:gd name="T2" fmla="*/ 722 w 1145"/>
                <a:gd name="T3" fmla="*/ 0 h 724"/>
                <a:gd name="T4" fmla="*/ 0 w 1145"/>
                <a:gd name="T5" fmla="*/ 35 h 724"/>
                <a:gd name="T6" fmla="*/ 532 w 1145"/>
                <a:gd name="T7" fmla="*/ 724 h 724"/>
                <a:gd name="T8" fmla="*/ 1145 w 1145"/>
                <a:gd name="T9" fmla="*/ 648 h 724"/>
              </a:gdLst>
              <a:ahLst/>
              <a:cxnLst>
                <a:cxn ang="0">
                  <a:pos x="T0" y="T1"/>
                </a:cxn>
                <a:cxn ang="0">
                  <a:pos x="T2" y="T3"/>
                </a:cxn>
                <a:cxn ang="0">
                  <a:pos x="T4" y="T5"/>
                </a:cxn>
                <a:cxn ang="0">
                  <a:pos x="T6" y="T7"/>
                </a:cxn>
                <a:cxn ang="0">
                  <a:pos x="T8" y="T9"/>
                </a:cxn>
              </a:cxnLst>
              <a:rect l="0" t="0" r="r" b="b"/>
              <a:pathLst>
                <a:path w="1145" h="724">
                  <a:moveTo>
                    <a:pt x="1145" y="648"/>
                  </a:moveTo>
                  <a:lnTo>
                    <a:pt x="722" y="0"/>
                  </a:lnTo>
                  <a:lnTo>
                    <a:pt x="0" y="35"/>
                  </a:lnTo>
                  <a:lnTo>
                    <a:pt x="532" y="724"/>
                  </a:lnTo>
                  <a:lnTo>
                    <a:pt x="1145" y="648"/>
                  </a:lnTo>
                  <a:close/>
                </a:path>
              </a:pathLst>
            </a:custGeom>
            <a:solidFill>
              <a:schemeClr val="accent5">
                <a:lumMod val="50000"/>
              </a:schemeClr>
            </a:solidFill>
            <a:ln>
              <a:noFill/>
            </a:ln>
          </p:spPr>
          <p:txBody>
            <a:bodyPr/>
            <a:lstStyle/>
            <a:p>
              <a:pPr>
                <a:defRPr/>
              </a:pPr>
              <a:endParaRPr lang="id-ID">
                <a:solidFill>
                  <a:prstClr val="black"/>
                </a:solidFill>
                <a:cs typeface="Arial" pitchFamily="34" charset="0"/>
              </a:endParaRPr>
            </a:p>
          </p:txBody>
        </p:sp>
        <p:sp>
          <p:nvSpPr>
            <p:cNvPr id="25" name="Freeform 61">
              <a:extLst>
                <a:ext uri="{FF2B5EF4-FFF2-40B4-BE49-F238E27FC236}"/>
              </a:extLst>
            </p:cNvPr>
            <p:cNvSpPr>
              <a:spLocks/>
            </p:cNvSpPr>
            <p:nvPr userDrawn="1"/>
          </p:nvSpPr>
          <p:spPr bwMode="auto">
            <a:xfrm>
              <a:off x="3652260" y="4379717"/>
              <a:ext cx="965244" cy="737215"/>
            </a:xfrm>
            <a:custGeom>
              <a:avLst/>
              <a:gdLst>
                <a:gd name="T0" fmla="*/ 177 w 364"/>
                <a:gd name="T1" fmla="*/ 278 h 278"/>
                <a:gd name="T2" fmla="*/ 0 w 364"/>
                <a:gd name="T3" fmla="*/ 22 h 278"/>
                <a:gd name="T4" fmla="*/ 163 w 364"/>
                <a:gd name="T5" fmla="*/ 0 h 278"/>
                <a:gd name="T6" fmla="*/ 344 w 364"/>
                <a:gd name="T7" fmla="*/ 71 h 278"/>
                <a:gd name="T8" fmla="*/ 357 w 364"/>
                <a:gd name="T9" fmla="*/ 198 h 278"/>
                <a:gd name="T10" fmla="*/ 177 w 364"/>
                <a:gd name="T11" fmla="*/ 278 h 278"/>
              </a:gdLst>
              <a:ahLst/>
              <a:cxnLst>
                <a:cxn ang="0">
                  <a:pos x="T0" y="T1"/>
                </a:cxn>
                <a:cxn ang="0">
                  <a:pos x="T2" y="T3"/>
                </a:cxn>
                <a:cxn ang="0">
                  <a:pos x="T4" y="T5"/>
                </a:cxn>
                <a:cxn ang="0">
                  <a:pos x="T6" y="T7"/>
                </a:cxn>
                <a:cxn ang="0">
                  <a:pos x="T8" y="T9"/>
                </a:cxn>
                <a:cxn ang="0">
                  <a:pos x="T10" y="T11"/>
                </a:cxn>
              </a:cxnLst>
              <a:rect l="0" t="0" r="r" b="b"/>
              <a:pathLst>
                <a:path w="364" h="278">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solidFill>
              <a:schemeClr val="accent4">
                <a:lumMod val="50000"/>
              </a:schemeClr>
            </a:solidFill>
            <a:ln>
              <a:noFill/>
            </a:ln>
          </p:spPr>
          <p:txBody>
            <a:bodyPr/>
            <a:lstStyle/>
            <a:p>
              <a:pPr>
                <a:defRPr/>
              </a:pPr>
              <a:endParaRPr lang="id-ID">
                <a:solidFill>
                  <a:prstClr val="black"/>
                </a:solidFill>
                <a:cs typeface="Arial" pitchFamily="34" charset="0"/>
              </a:endParaRPr>
            </a:p>
          </p:txBody>
        </p:sp>
        <p:sp>
          <p:nvSpPr>
            <p:cNvPr id="26" name="Freeform 62">
              <a:extLst>
                <a:ext uri="{FF2B5EF4-FFF2-40B4-BE49-F238E27FC236}"/>
              </a:extLst>
            </p:cNvPr>
            <p:cNvSpPr>
              <a:spLocks/>
            </p:cNvSpPr>
            <p:nvPr userDrawn="1"/>
          </p:nvSpPr>
          <p:spPr bwMode="auto">
            <a:xfrm>
              <a:off x="2961369" y="4586057"/>
              <a:ext cx="1271639" cy="1195972"/>
            </a:xfrm>
            <a:custGeom>
              <a:avLst/>
              <a:gdLst>
                <a:gd name="T0" fmla="*/ 480 w 480"/>
                <a:gd name="T1" fmla="*/ 205 h 451"/>
                <a:gd name="T2" fmla="*/ 334 w 480"/>
                <a:gd name="T3" fmla="*/ 0 h 451"/>
                <a:gd name="T4" fmla="*/ 143 w 480"/>
                <a:gd name="T5" fmla="*/ 47 h 451"/>
                <a:gd name="T6" fmla="*/ 0 w 480"/>
                <a:gd name="T7" fmla="*/ 235 h 451"/>
                <a:gd name="T8" fmla="*/ 122 w 480"/>
                <a:gd name="T9" fmla="*/ 451 h 451"/>
                <a:gd name="T10" fmla="*/ 480 w 480"/>
                <a:gd name="T11" fmla="*/ 205 h 451"/>
              </a:gdLst>
              <a:ahLst/>
              <a:cxnLst>
                <a:cxn ang="0">
                  <a:pos x="T0" y="T1"/>
                </a:cxn>
                <a:cxn ang="0">
                  <a:pos x="T2" y="T3"/>
                </a:cxn>
                <a:cxn ang="0">
                  <a:pos x="T4" y="T5"/>
                </a:cxn>
                <a:cxn ang="0">
                  <a:pos x="T6" y="T7"/>
                </a:cxn>
                <a:cxn ang="0">
                  <a:pos x="T8" y="T9"/>
                </a:cxn>
                <a:cxn ang="0">
                  <a:pos x="T10" y="T11"/>
                </a:cxn>
              </a:cxnLst>
              <a:rect l="0" t="0" r="r" b="b"/>
              <a:pathLst>
                <a:path w="480" h="451">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solidFill>
              <a:schemeClr val="accent5">
                <a:lumMod val="75000"/>
              </a:schemeClr>
            </a:solidFill>
            <a:ln>
              <a:noFill/>
            </a:ln>
          </p:spPr>
          <p:txBody>
            <a:bodyPr/>
            <a:lstStyle/>
            <a:p>
              <a:pPr>
                <a:defRPr/>
              </a:pPr>
              <a:endParaRPr lang="id-ID">
                <a:solidFill>
                  <a:prstClr val="black"/>
                </a:solidFill>
                <a:cs typeface="Arial" pitchFamily="34" charset="0"/>
              </a:endParaRPr>
            </a:p>
          </p:txBody>
        </p:sp>
        <p:sp>
          <p:nvSpPr>
            <p:cNvPr id="27" name="Freeform 63">
              <a:extLst>
                <a:ext uri="{FF2B5EF4-FFF2-40B4-BE49-F238E27FC236}"/>
              </a:extLst>
            </p:cNvPr>
            <p:cNvSpPr>
              <a:spLocks/>
            </p:cNvSpPr>
            <p:nvPr userDrawn="1"/>
          </p:nvSpPr>
          <p:spPr bwMode="auto">
            <a:xfrm>
              <a:off x="1185197" y="2411840"/>
              <a:ext cx="1591166" cy="3993604"/>
            </a:xfrm>
            <a:custGeom>
              <a:avLst/>
              <a:gdLst>
                <a:gd name="T0" fmla="*/ 121 w 600"/>
                <a:gd name="T1" fmla="*/ 0 h 1506"/>
                <a:gd name="T2" fmla="*/ 0 w 600"/>
                <a:gd name="T3" fmla="*/ 438 h 1506"/>
                <a:gd name="T4" fmla="*/ 118 w 600"/>
                <a:gd name="T5" fmla="*/ 618 h 1506"/>
                <a:gd name="T6" fmla="*/ 119 w 600"/>
                <a:gd name="T7" fmla="*/ 615 h 1506"/>
                <a:gd name="T8" fmla="*/ 120 w 600"/>
                <a:gd name="T9" fmla="*/ 612 h 1506"/>
                <a:gd name="T10" fmla="*/ 121 w 600"/>
                <a:gd name="T11" fmla="*/ 610 h 1506"/>
                <a:gd name="T12" fmla="*/ 121 w 600"/>
                <a:gd name="T13" fmla="*/ 607 h 1506"/>
                <a:gd name="T14" fmla="*/ 151 w 600"/>
                <a:gd name="T15" fmla="*/ 544 h 1506"/>
                <a:gd name="T16" fmla="*/ 190 w 600"/>
                <a:gd name="T17" fmla="*/ 514 h 1506"/>
                <a:gd name="T18" fmla="*/ 235 w 600"/>
                <a:gd name="T19" fmla="*/ 519 h 1506"/>
                <a:gd name="T20" fmla="*/ 280 w 600"/>
                <a:gd name="T21" fmla="*/ 561 h 1506"/>
                <a:gd name="T22" fmla="*/ 316 w 600"/>
                <a:gd name="T23" fmla="*/ 636 h 1506"/>
                <a:gd name="T24" fmla="*/ 336 w 600"/>
                <a:gd name="T25" fmla="*/ 728 h 1506"/>
                <a:gd name="T26" fmla="*/ 339 w 600"/>
                <a:gd name="T27" fmla="*/ 824 h 1506"/>
                <a:gd name="T28" fmla="*/ 322 w 600"/>
                <a:gd name="T29" fmla="*/ 912 h 1506"/>
                <a:gd name="T30" fmla="*/ 290 w 600"/>
                <a:gd name="T31" fmla="*/ 973 h 1506"/>
                <a:gd name="T32" fmla="*/ 249 w 600"/>
                <a:gd name="T33" fmla="*/ 998 h 1506"/>
                <a:gd name="T34" fmla="*/ 204 w 600"/>
                <a:gd name="T35" fmla="*/ 987 h 1506"/>
                <a:gd name="T36" fmla="*/ 162 w 600"/>
                <a:gd name="T37" fmla="*/ 942 h 1506"/>
                <a:gd name="T38" fmla="*/ 160 w 600"/>
                <a:gd name="T39" fmla="*/ 939 h 1506"/>
                <a:gd name="T40" fmla="*/ 158 w 600"/>
                <a:gd name="T41" fmla="*/ 936 h 1506"/>
                <a:gd name="T42" fmla="*/ 157 w 600"/>
                <a:gd name="T43" fmla="*/ 933 h 1506"/>
                <a:gd name="T44" fmla="*/ 155 w 600"/>
                <a:gd name="T45" fmla="*/ 930 h 1506"/>
                <a:gd name="T46" fmla="*/ 88 w 600"/>
                <a:gd name="T47" fmla="*/ 1148 h 1506"/>
                <a:gd name="T48" fmla="*/ 303 w 600"/>
                <a:gd name="T49" fmla="*/ 1506 h 1506"/>
                <a:gd name="T50" fmla="*/ 600 w 600"/>
                <a:gd name="T51" fmla="*/ 655 h 1506"/>
                <a:gd name="T52" fmla="*/ 121 w 600"/>
                <a:gd name="T5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0" h="1506">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l="100000" b="100000"/>
              </a:path>
              <a:tileRect t="-100000" r="-100000"/>
            </a:gradFill>
            <a:ln>
              <a:noFill/>
            </a:ln>
          </p:spPr>
          <p:txBody>
            <a:bodyPr/>
            <a:lstStyle/>
            <a:p>
              <a:pPr>
                <a:defRPr/>
              </a:pPr>
              <a:endParaRPr lang="id-ID">
                <a:solidFill>
                  <a:prstClr val="black"/>
                </a:solidFill>
                <a:cs typeface="Arial" pitchFamily="34" charset="0"/>
              </a:endParaRPr>
            </a:p>
          </p:txBody>
        </p:sp>
        <p:sp>
          <p:nvSpPr>
            <p:cNvPr id="28" name="Freeform 64">
              <a:extLst>
                <a:ext uri="{FF2B5EF4-FFF2-40B4-BE49-F238E27FC236}"/>
              </a:extLst>
            </p:cNvPr>
            <p:cNvSpPr>
              <a:spLocks/>
            </p:cNvSpPr>
            <p:nvPr userDrawn="1"/>
          </p:nvSpPr>
          <p:spPr bwMode="auto">
            <a:xfrm>
              <a:off x="900715" y="3632485"/>
              <a:ext cx="1149481" cy="1774925"/>
            </a:xfrm>
            <a:custGeom>
              <a:avLst/>
              <a:gdLst>
                <a:gd name="T0" fmla="*/ 101 w 433"/>
                <a:gd name="T1" fmla="*/ 0 h 670"/>
                <a:gd name="T2" fmla="*/ 220 w 433"/>
                <a:gd name="T3" fmla="*/ 182 h 670"/>
                <a:gd name="T4" fmla="*/ 232 w 433"/>
                <a:gd name="T5" fmla="*/ 200 h 670"/>
                <a:gd name="T6" fmla="*/ 233 w 433"/>
                <a:gd name="T7" fmla="*/ 193 h 670"/>
                <a:gd name="T8" fmla="*/ 234 w 433"/>
                <a:gd name="T9" fmla="*/ 187 h 670"/>
                <a:gd name="T10" fmla="*/ 235 w 433"/>
                <a:gd name="T11" fmla="*/ 181 h 670"/>
                <a:gd name="T12" fmla="*/ 237 w 433"/>
                <a:gd name="T13" fmla="*/ 175 h 670"/>
                <a:gd name="T14" fmla="*/ 237 w 433"/>
                <a:gd name="T15" fmla="*/ 172 h 670"/>
                <a:gd name="T16" fmla="*/ 238 w 433"/>
                <a:gd name="T17" fmla="*/ 170 h 670"/>
                <a:gd name="T18" fmla="*/ 239 w 433"/>
                <a:gd name="T19" fmla="*/ 167 h 670"/>
                <a:gd name="T20" fmla="*/ 240 w 433"/>
                <a:gd name="T21" fmla="*/ 164 h 670"/>
                <a:gd name="T22" fmla="*/ 266 w 433"/>
                <a:gd name="T23" fmla="*/ 109 h 670"/>
                <a:gd name="T24" fmla="*/ 301 w 433"/>
                <a:gd name="T25" fmla="*/ 82 h 670"/>
                <a:gd name="T26" fmla="*/ 340 w 433"/>
                <a:gd name="T27" fmla="*/ 87 h 670"/>
                <a:gd name="T28" fmla="*/ 380 w 433"/>
                <a:gd name="T29" fmla="*/ 125 h 670"/>
                <a:gd name="T30" fmla="*/ 411 w 433"/>
                <a:gd name="T31" fmla="*/ 191 h 670"/>
                <a:gd name="T32" fmla="*/ 429 w 433"/>
                <a:gd name="T33" fmla="*/ 271 h 670"/>
                <a:gd name="T34" fmla="*/ 431 w 433"/>
                <a:gd name="T35" fmla="*/ 356 h 670"/>
                <a:gd name="T36" fmla="*/ 417 w 433"/>
                <a:gd name="T37" fmla="*/ 433 h 670"/>
                <a:gd name="T38" fmla="*/ 389 w 433"/>
                <a:gd name="T39" fmla="*/ 487 h 670"/>
                <a:gd name="T40" fmla="*/ 352 w 433"/>
                <a:gd name="T41" fmla="*/ 509 h 670"/>
                <a:gd name="T42" fmla="*/ 313 w 433"/>
                <a:gd name="T43" fmla="*/ 500 h 670"/>
                <a:gd name="T44" fmla="*/ 275 w 433"/>
                <a:gd name="T45" fmla="*/ 460 h 670"/>
                <a:gd name="T46" fmla="*/ 274 w 433"/>
                <a:gd name="T47" fmla="*/ 457 h 670"/>
                <a:gd name="T48" fmla="*/ 272 w 433"/>
                <a:gd name="T49" fmla="*/ 455 h 670"/>
                <a:gd name="T50" fmla="*/ 270 w 433"/>
                <a:gd name="T51" fmla="*/ 452 h 670"/>
                <a:gd name="T52" fmla="*/ 269 w 433"/>
                <a:gd name="T53" fmla="*/ 449 h 670"/>
                <a:gd name="T54" fmla="*/ 266 w 433"/>
                <a:gd name="T55" fmla="*/ 444 h 670"/>
                <a:gd name="T56" fmla="*/ 263 w 433"/>
                <a:gd name="T57" fmla="*/ 438 h 670"/>
                <a:gd name="T58" fmla="*/ 261 w 433"/>
                <a:gd name="T59" fmla="*/ 433 h 670"/>
                <a:gd name="T60" fmla="*/ 258 w 433"/>
                <a:gd name="T61" fmla="*/ 428 h 670"/>
                <a:gd name="T62" fmla="*/ 251 w 433"/>
                <a:gd name="T63" fmla="*/ 450 h 670"/>
                <a:gd name="T64" fmla="*/ 184 w 433"/>
                <a:gd name="T65" fmla="*/ 670 h 670"/>
                <a:gd name="T66" fmla="*/ 0 w 433"/>
                <a:gd name="T67" fmla="*/ 364 h 670"/>
                <a:gd name="T68" fmla="*/ 101 w 433"/>
                <a:gd name="T6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67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gradFill>
              <a:gsLst>
                <a:gs pos="51000">
                  <a:schemeClr val="accent6">
                    <a:lumMod val="40000"/>
                    <a:lumOff val="60000"/>
                  </a:schemeClr>
                </a:gs>
                <a:gs pos="0">
                  <a:schemeClr val="accent6">
                    <a:lumMod val="20000"/>
                    <a:lumOff val="80000"/>
                  </a:schemeClr>
                </a:gs>
                <a:gs pos="100000">
                  <a:schemeClr val="accent6"/>
                </a:gs>
              </a:gsLst>
              <a:lin ang="2700000" scaled="1"/>
            </a:gradFill>
            <a:ln>
              <a:noFill/>
            </a:ln>
          </p:spPr>
          <p:txBody>
            <a:bodyPr/>
            <a:lstStyle/>
            <a:p>
              <a:pPr>
                <a:defRPr/>
              </a:pPr>
              <a:endParaRPr lang="id-ID">
                <a:solidFill>
                  <a:prstClr val="black"/>
                </a:solidFill>
                <a:cs typeface="Arial" pitchFamily="34" charset="0"/>
              </a:endParaRPr>
            </a:p>
          </p:txBody>
        </p:sp>
        <p:sp>
          <p:nvSpPr>
            <p:cNvPr id="29" name="Freeform 65">
              <a:extLst>
                <a:ext uri="{FF2B5EF4-FFF2-40B4-BE49-F238E27FC236}"/>
              </a:extLst>
            </p:cNvPr>
            <p:cNvSpPr>
              <a:spLocks/>
            </p:cNvSpPr>
            <p:nvPr userDrawn="1"/>
          </p:nvSpPr>
          <p:spPr bwMode="auto">
            <a:xfrm>
              <a:off x="926748" y="3684571"/>
              <a:ext cx="1101419" cy="1670754"/>
            </a:xfrm>
            <a:custGeom>
              <a:avLst/>
              <a:gdLst>
                <a:gd name="T0" fmla="*/ 0 w 416"/>
                <a:gd name="T1" fmla="*/ 343 h 630"/>
                <a:gd name="T2" fmla="*/ 95 w 416"/>
                <a:gd name="T3" fmla="*/ 0 h 630"/>
                <a:gd name="T4" fmla="*/ 227 w 416"/>
                <a:gd name="T5" fmla="*/ 202 h 630"/>
                <a:gd name="T6" fmla="*/ 231 w 416"/>
                <a:gd name="T7" fmla="*/ 181 h 630"/>
                <a:gd name="T8" fmla="*/ 232 w 416"/>
                <a:gd name="T9" fmla="*/ 175 h 630"/>
                <a:gd name="T10" fmla="*/ 233 w 416"/>
                <a:gd name="T11" fmla="*/ 169 h 630"/>
                <a:gd name="T12" fmla="*/ 234 w 416"/>
                <a:gd name="T13" fmla="*/ 163 h 630"/>
                <a:gd name="T14" fmla="*/ 237 w 416"/>
                <a:gd name="T15" fmla="*/ 153 h 630"/>
                <a:gd name="T16" fmla="*/ 238 w 416"/>
                <a:gd name="T17" fmla="*/ 149 h 630"/>
                <a:gd name="T18" fmla="*/ 238 w 416"/>
                <a:gd name="T19" fmla="*/ 146 h 630"/>
                <a:gd name="T20" fmla="*/ 263 w 416"/>
                <a:gd name="T21" fmla="*/ 94 h 630"/>
                <a:gd name="T22" fmla="*/ 294 w 416"/>
                <a:gd name="T23" fmla="*/ 70 h 630"/>
                <a:gd name="T24" fmla="*/ 306 w 416"/>
                <a:gd name="T25" fmla="*/ 68 h 630"/>
                <a:gd name="T26" fmla="*/ 327 w 416"/>
                <a:gd name="T27" fmla="*/ 74 h 630"/>
                <a:gd name="T28" fmla="*/ 364 w 416"/>
                <a:gd name="T29" fmla="*/ 109 h 630"/>
                <a:gd name="T30" fmla="*/ 394 w 416"/>
                <a:gd name="T31" fmla="*/ 173 h 630"/>
                <a:gd name="T32" fmla="*/ 412 w 416"/>
                <a:gd name="T33" fmla="*/ 252 h 630"/>
                <a:gd name="T34" fmla="*/ 414 w 416"/>
                <a:gd name="T35" fmla="*/ 335 h 630"/>
                <a:gd name="T36" fmla="*/ 400 w 416"/>
                <a:gd name="T37" fmla="*/ 410 h 630"/>
                <a:gd name="T38" fmla="*/ 373 w 416"/>
                <a:gd name="T39" fmla="*/ 462 h 630"/>
                <a:gd name="T40" fmla="*/ 342 w 416"/>
                <a:gd name="T41" fmla="*/ 481 h 630"/>
                <a:gd name="T42" fmla="*/ 335 w 416"/>
                <a:gd name="T43" fmla="*/ 482 h 630"/>
                <a:gd name="T44" fmla="*/ 308 w 416"/>
                <a:gd name="T45" fmla="*/ 474 h 630"/>
                <a:gd name="T46" fmla="*/ 273 w 416"/>
                <a:gd name="T47" fmla="*/ 436 h 630"/>
                <a:gd name="T48" fmla="*/ 271 w 416"/>
                <a:gd name="T49" fmla="*/ 433 h 630"/>
                <a:gd name="T50" fmla="*/ 268 w 416"/>
                <a:gd name="T51" fmla="*/ 428 h 630"/>
                <a:gd name="T52" fmla="*/ 267 w 416"/>
                <a:gd name="T53" fmla="*/ 425 h 630"/>
                <a:gd name="T54" fmla="*/ 264 w 416"/>
                <a:gd name="T55" fmla="*/ 420 h 630"/>
                <a:gd name="T56" fmla="*/ 262 w 416"/>
                <a:gd name="T57" fmla="*/ 416 h 630"/>
                <a:gd name="T58" fmla="*/ 259 w 416"/>
                <a:gd name="T59" fmla="*/ 410 h 630"/>
                <a:gd name="T60" fmla="*/ 257 w 416"/>
                <a:gd name="T61" fmla="*/ 404 h 630"/>
                <a:gd name="T62" fmla="*/ 248 w 416"/>
                <a:gd name="T63" fmla="*/ 384 h 630"/>
                <a:gd name="T64" fmla="*/ 172 w 416"/>
                <a:gd name="T65" fmla="*/ 630 h 630"/>
                <a:gd name="T66" fmla="*/ 0 w 416"/>
                <a:gd name="T67" fmla="*/ 34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30" name="Freeform 66">
              <a:extLst>
                <a:ext uri="{FF2B5EF4-FFF2-40B4-BE49-F238E27FC236}"/>
              </a:extLst>
            </p:cNvPr>
            <p:cNvSpPr>
              <a:spLocks/>
            </p:cNvSpPr>
            <p:nvPr userDrawn="1"/>
          </p:nvSpPr>
          <p:spPr bwMode="auto">
            <a:xfrm>
              <a:off x="1506791" y="2378535"/>
              <a:ext cx="3722433" cy="1758127"/>
            </a:xfrm>
            <a:custGeom>
              <a:avLst/>
              <a:gdLst>
                <a:gd name="T0" fmla="*/ 455 w 1404"/>
                <a:gd name="T1" fmla="*/ 0 h 663"/>
                <a:gd name="T2" fmla="*/ 0 w 1404"/>
                <a:gd name="T3" fmla="*/ 8 h 663"/>
                <a:gd name="T4" fmla="*/ 479 w 1404"/>
                <a:gd name="T5" fmla="*/ 663 h 663"/>
                <a:gd name="T6" fmla="*/ 1404 w 1404"/>
                <a:gd name="T7" fmla="*/ 587 h 663"/>
                <a:gd name="T8" fmla="*/ 1120 w 1404"/>
                <a:gd name="T9" fmla="*/ 269 h 663"/>
                <a:gd name="T10" fmla="*/ 876 w 1404"/>
                <a:gd name="T11" fmla="*/ 280 h 663"/>
                <a:gd name="T12" fmla="*/ 877 w 1404"/>
                <a:gd name="T13" fmla="*/ 282 h 663"/>
                <a:gd name="T14" fmla="*/ 879 w 1404"/>
                <a:gd name="T15" fmla="*/ 284 h 663"/>
                <a:gd name="T16" fmla="*/ 881 w 1404"/>
                <a:gd name="T17" fmla="*/ 286 h 663"/>
                <a:gd name="T18" fmla="*/ 883 w 1404"/>
                <a:gd name="T19" fmla="*/ 289 h 663"/>
                <a:gd name="T20" fmla="*/ 913 w 1404"/>
                <a:gd name="T21" fmla="*/ 344 h 663"/>
                <a:gd name="T22" fmla="*/ 909 w 1404"/>
                <a:gd name="T23" fmla="*/ 391 h 663"/>
                <a:gd name="T24" fmla="*/ 871 w 1404"/>
                <a:gd name="T25" fmla="*/ 426 h 663"/>
                <a:gd name="T26" fmla="*/ 801 w 1404"/>
                <a:gd name="T27" fmla="*/ 443 h 663"/>
                <a:gd name="T28" fmla="*/ 710 w 1404"/>
                <a:gd name="T29" fmla="*/ 436 h 663"/>
                <a:gd name="T30" fmla="*/ 618 w 1404"/>
                <a:gd name="T31" fmla="*/ 408 h 663"/>
                <a:gd name="T32" fmla="*/ 536 w 1404"/>
                <a:gd name="T33" fmla="*/ 364 h 663"/>
                <a:gd name="T34" fmla="*/ 475 w 1404"/>
                <a:gd name="T35" fmla="*/ 308 h 663"/>
                <a:gd name="T36" fmla="*/ 448 w 1404"/>
                <a:gd name="T37" fmla="*/ 251 h 663"/>
                <a:gd name="T38" fmla="*/ 458 w 1404"/>
                <a:gd name="T39" fmla="*/ 205 h 663"/>
                <a:gd name="T40" fmla="*/ 500 w 1404"/>
                <a:gd name="T41" fmla="*/ 173 h 663"/>
                <a:gd name="T42" fmla="*/ 571 w 1404"/>
                <a:gd name="T43" fmla="*/ 160 h 663"/>
                <a:gd name="T44" fmla="*/ 574 w 1404"/>
                <a:gd name="T45" fmla="*/ 160 h 663"/>
                <a:gd name="T46" fmla="*/ 578 w 1404"/>
                <a:gd name="T47" fmla="*/ 160 h 663"/>
                <a:gd name="T48" fmla="*/ 582 w 1404"/>
                <a:gd name="T49" fmla="*/ 160 h 663"/>
                <a:gd name="T50" fmla="*/ 585 w 1404"/>
                <a:gd name="T51" fmla="*/ 160 h 663"/>
                <a:gd name="T52" fmla="*/ 455 w 1404"/>
                <a:gd name="T53"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4" h="663">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t="100000" r="100000"/>
              </a:path>
              <a:tileRect l="-100000" b="-100000"/>
            </a:gradFill>
            <a:ln>
              <a:noFill/>
            </a:ln>
          </p:spPr>
          <p:txBody>
            <a:bodyPr/>
            <a:lstStyle/>
            <a:p>
              <a:pPr>
                <a:defRPr/>
              </a:pPr>
              <a:endParaRPr lang="id-ID">
                <a:solidFill>
                  <a:prstClr val="black"/>
                </a:solidFill>
                <a:cs typeface="Arial" pitchFamily="34" charset="0"/>
              </a:endParaRPr>
            </a:p>
          </p:txBody>
        </p:sp>
        <p:sp>
          <p:nvSpPr>
            <p:cNvPr id="31" name="Freeform 67">
              <a:extLst>
                <a:ext uri="{FF2B5EF4-FFF2-40B4-BE49-F238E27FC236}"/>
              </a:extLst>
            </p:cNvPr>
            <p:cNvSpPr>
              <a:spLocks/>
            </p:cNvSpPr>
            <p:nvPr userDrawn="1"/>
          </p:nvSpPr>
          <p:spPr bwMode="auto">
            <a:xfrm>
              <a:off x="2835207" y="2158055"/>
              <a:ext cx="1674157" cy="1149895"/>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gradFill flip="none" rotWithShape="1">
              <a:gsLst>
                <a:gs pos="51000">
                  <a:schemeClr val="accent2">
                    <a:lumMod val="40000"/>
                    <a:lumOff val="60000"/>
                  </a:schemeClr>
                </a:gs>
                <a:gs pos="0">
                  <a:schemeClr val="accent2">
                    <a:lumMod val="20000"/>
                    <a:lumOff val="80000"/>
                  </a:schemeClr>
                </a:gs>
                <a:gs pos="100000">
                  <a:schemeClr val="accent2"/>
                </a:gs>
              </a:gsLst>
              <a:lin ang="2700000" scaled="1"/>
              <a:tileRect/>
            </a:gradFill>
            <a:ln>
              <a:noFill/>
            </a:ln>
          </p:spPr>
          <p:txBody>
            <a:bodyPr/>
            <a:lstStyle/>
            <a:p>
              <a:pPr>
                <a:defRPr/>
              </a:pPr>
              <a:endParaRPr lang="id-ID">
                <a:solidFill>
                  <a:prstClr val="black"/>
                </a:solidFill>
                <a:cs typeface="Arial" pitchFamily="34" charset="0"/>
              </a:endParaRPr>
            </a:p>
          </p:txBody>
        </p:sp>
        <p:sp>
          <p:nvSpPr>
            <p:cNvPr id="32" name="Freeform 68"/>
            <p:cNvSpPr>
              <a:spLocks/>
            </p:cNvSpPr>
            <p:nvPr userDrawn="1"/>
          </p:nvSpPr>
          <p:spPr bwMode="auto">
            <a:xfrm>
              <a:off x="2855233" y="2180092"/>
              <a:ext cx="1608071" cy="1105823"/>
            </a:xfrm>
            <a:custGeom>
              <a:avLst/>
              <a:gdLst>
                <a:gd name="T0" fmla="*/ 2147483646 w 606"/>
                <a:gd name="T1" fmla="*/ 2147483646 h 417"/>
                <a:gd name="T2" fmla="*/ 2147483646 w 606"/>
                <a:gd name="T3" fmla="*/ 2147483646 h 417"/>
                <a:gd name="T4" fmla="*/ 2147483646 w 606"/>
                <a:gd name="T5" fmla="*/ 2147483646 h 417"/>
                <a:gd name="T6" fmla="*/ 2147483646 w 606"/>
                <a:gd name="T7" fmla="*/ 2147483646 h 417"/>
                <a:gd name="T8" fmla="*/ 2147483646 w 606"/>
                <a:gd name="T9" fmla="*/ 2147483646 h 417"/>
                <a:gd name="T10" fmla="*/ 2147483646 w 606"/>
                <a:gd name="T11" fmla="*/ 2147483646 h 417"/>
                <a:gd name="T12" fmla="*/ 2147483646 w 606"/>
                <a:gd name="T13" fmla="*/ 2147483646 h 417"/>
                <a:gd name="T14" fmla="*/ 2147483646 w 606"/>
                <a:gd name="T15" fmla="*/ 2147483646 h 417"/>
                <a:gd name="T16" fmla="*/ 2147483646 w 606"/>
                <a:gd name="T17" fmla="*/ 2147483646 h 417"/>
                <a:gd name="T18" fmla="*/ 2147483646 w 606"/>
                <a:gd name="T19" fmla="*/ 2147483646 h 417"/>
                <a:gd name="T20" fmla="*/ 2147483646 w 606"/>
                <a:gd name="T21" fmla="*/ 2147483646 h 417"/>
                <a:gd name="T22" fmla="*/ 2147483646 w 606"/>
                <a:gd name="T23" fmla="*/ 2147483646 h 417"/>
                <a:gd name="T24" fmla="*/ 2147483646 w 606"/>
                <a:gd name="T25" fmla="*/ 2147483646 h 417"/>
                <a:gd name="T26" fmla="*/ 2147483646 w 606"/>
                <a:gd name="T27" fmla="*/ 2147483646 h 417"/>
                <a:gd name="T28" fmla="*/ 2147483646 w 606"/>
                <a:gd name="T29" fmla="*/ 2147483646 h 417"/>
                <a:gd name="T30" fmla="*/ 2147483646 w 606"/>
                <a:gd name="T31" fmla="*/ 2147483646 h 417"/>
                <a:gd name="T32" fmla="*/ 2147483646 w 606"/>
                <a:gd name="T33" fmla="*/ 2147483646 h 417"/>
                <a:gd name="T34" fmla="*/ 2147483646 w 606"/>
                <a:gd name="T35" fmla="*/ 2147483646 h 417"/>
                <a:gd name="T36" fmla="*/ 2147483646 w 606"/>
                <a:gd name="T37" fmla="*/ 0 h 417"/>
                <a:gd name="T38" fmla="*/ 2147483646 w 606"/>
                <a:gd name="T39" fmla="*/ 2147483646 h 417"/>
                <a:gd name="T40" fmla="*/ 2147483646 w 606"/>
                <a:gd name="T41" fmla="*/ 2147483646 h 417"/>
                <a:gd name="T42" fmla="*/ 2147483646 w 606"/>
                <a:gd name="T43" fmla="*/ 2147483646 h 417"/>
                <a:gd name="T44" fmla="*/ 2147483646 w 606"/>
                <a:gd name="T45" fmla="*/ 2147483646 h 417"/>
                <a:gd name="T46" fmla="*/ 2147483646 w 606"/>
                <a:gd name="T47" fmla="*/ 2147483646 h 417"/>
                <a:gd name="T48" fmla="*/ 2147483646 w 606"/>
                <a:gd name="T49" fmla="*/ 2147483646 h 417"/>
                <a:gd name="T50" fmla="*/ 2147483646 w 606"/>
                <a:gd name="T51" fmla="*/ 2147483646 h 417"/>
                <a:gd name="T52" fmla="*/ 2147483646 w 606"/>
                <a:gd name="T53" fmla="*/ 2147483646 h 417"/>
                <a:gd name="T54" fmla="*/ 2147483646 w 606"/>
                <a:gd name="T55" fmla="*/ 2147483646 h 417"/>
                <a:gd name="T56" fmla="*/ 2147483646 w 606"/>
                <a:gd name="T57" fmla="*/ 2147483646 h 417"/>
                <a:gd name="T58" fmla="*/ 2147483646 w 606"/>
                <a:gd name="T59" fmla="*/ 2147483646 h 417"/>
                <a:gd name="T60" fmla="*/ 2147483646 w 606"/>
                <a:gd name="T61" fmla="*/ 2147483646 h 417"/>
                <a:gd name="T62" fmla="*/ 2147483646 w 606"/>
                <a:gd name="T63" fmla="*/ 2147483646 h 417"/>
                <a:gd name="T64" fmla="*/ 2147483646 w 606"/>
                <a:gd name="T65" fmla="*/ 2147483646 h 4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33" name="Freeform 69">
              <a:extLst>
                <a:ext uri="{FF2B5EF4-FFF2-40B4-BE49-F238E27FC236}"/>
              </a:extLst>
            </p:cNvPr>
            <p:cNvSpPr>
              <a:spLocks/>
            </p:cNvSpPr>
            <p:nvPr userDrawn="1"/>
          </p:nvSpPr>
          <p:spPr bwMode="auto">
            <a:xfrm>
              <a:off x="1989744" y="3946980"/>
              <a:ext cx="3239481" cy="2458464"/>
            </a:xfrm>
            <a:custGeom>
              <a:avLst/>
              <a:gdLst>
                <a:gd name="T0" fmla="*/ 1222 w 1222"/>
                <a:gd name="T1" fmla="*/ 0 h 927"/>
                <a:gd name="T2" fmla="*/ 1037 w 1222"/>
                <a:gd name="T3" fmla="*/ 412 h 927"/>
                <a:gd name="T4" fmla="*/ 804 w 1222"/>
                <a:gd name="T5" fmla="*/ 441 h 927"/>
                <a:gd name="T6" fmla="*/ 806 w 1222"/>
                <a:gd name="T7" fmla="*/ 437 h 927"/>
                <a:gd name="T8" fmla="*/ 808 w 1222"/>
                <a:gd name="T9" fmla="*/ 434 h 927"/>
                <a:gd name="T10" fmla="*/ 809 w 1222"/>
                <a:gd name="T11" fmla="*/ 431 h 927"/>
                <a:gd name="T12" fmla="*/ 810 w 1222"/>
                <a:gd name="T13" fmla="*/ 428 h 927"/>
                <a:gd name="T14" fmla="*/ 825 w 1222"/>
                <a:gd name="T15" fmla="*/ 358 h 927"/>
                <a:gd name="T16" fmla="*/ 808 w 1222"/>
                <a:gd name="T17" fmla="*/ 303 h 927"/>
                <a:gd name="T18" fmla="*/ 761 w 1222"/>
                <a:gd name="T19" fmla="*/ 269 h 927"/>
                <a:gd name="T20" fmla="*/ 687 w 1222"/>
                <a:gd name="T21" fmla="*/ 262 h 927"/>
                <a:gd name="T22" fmla="*/ 601 w 1222"/>
                <a:gd name="T23" fmla="*/ 286 h 927"/>
                <a:gd name="T24" fmla="*/ 518 w 1222"/>
                <a:gd name="T25" fmla="*/ 335 h 927"/>
                <a:gd name="T26" fmla="*/ 449 w 1222"/>
                <a:gd name="T27" fmla="*/ 401 h 927"/>
                <a:gd name="T28" fmla="*/ 404 w 1222"/>
                <a:gd name="T29" fmla="*/ 477 h 927"/>
                <a:gd name="T30" fmla="*/ 393 w 1222"/>
                <a:gd name="T31" fmla="*/ 548 h 927"/>
                <a:gd name="T32" fmla="*/ 415 w 1222"/>
                <a:gd name="T33" fmla="*/ 601 h 927"/>
                <a:gd name="T34" fmla="*/ 465 w 1222"/>
                <a:gd name="T35" fmla="*/ 631 h 927"/>
                <a:gd name="T36" fmla="*/ 538 w 1222"/>
                <a:gd name="T37" fmla="*/ 634 h 927"/>
                <a:gd name="T38" fmla="*/ 541 w 1222"/>
                <a:gd name="T39" fmla="*/ 634 h 927"/>
                <a:gd name="T40" fmla="*/ 544 w 1222"/>
                <a:gd name="T41" fmla="*/ 633 h 927"/>
                <a:gd name="T42" fmla="*/ 547 w 1222"/>
                <a:gd name="T43" fmla="*/ 633 h 927"/>
                <a:gd name="T44" fmla="*/ 550 w 1222"/>
                <a:gd name="T45" fmla="*/ 632 h 927"/>
                <a:gd name="T46" fmla="*/ 461 w 1222"/>
                <a:gd name="T47" fmla="*/ 853 h 927"/>
                <a:gd name="T48" fmla="*/ 0 w 1222"/>
                <a:gd name="T49" fmla="*/ 927 h 927"/>
                <a:gd name="T50" fmla="*/ 297 w 1222"/>
                <a:gd name="T51" fmla="*/ 76 h 927"/>
                <a:gd name="T52" fmla="*/ 1222 w 1222"/>
                <a:gd name="T53"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2" h="927">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r="100000" b="100000"/>
              </a:path>
              <a:tileRect l="-100000" t="-100000"/>
            </a:gradFill>
            <a:ln>
              <a:noFill/>
            </a:ln>
          </p:spPr>
          <p:txBody>
            <a:bodyPr/>
            <a:lstStyle/>
            <a:p>
              <a:pPr>
                <a:defRPr/>
              </a:pPr>
              <a:endParaRPr lang="id-ID">
                <a:solidFill>
                  <a:prstClr val="black"/>
                </a:solidFill>
                <a:cs typeface="Arial" pitchFamily="34" charset="0"/>
              </a:endParaRPr>
            </a:p>
          </p:txBody>
        </p:sp>
        <p:sp>
          <p:nvSpPr>
            <p:cNvPr id="34" name="Freeform 70">
              <a:extLst>
                <a:ext uri="{FF2B5EF4-FFF2-40B4-BE49-F238E27FC236}"/>
              </a:extLst>
            </p:cNvPr>
            <p:cNvSpPr>
              <a:spLocks/>
            </p:cNvSpPr>
            <p:nvPr userDrawn="1"/>
          </p:nvSpPr>
          <p:spPr bwMode="auto">
            <a:xfrm>
              <a:off x="3257751" y="5026783"/>
              <a:ext cx="1620088" cy="1504480"/>
            </a:xfrm>
            <a:custGeom>
              <a:avLst/>
              <a:gdLst>
                <a:gd name="T0" fmla="*/ 261 w 611"/>
                <a:gd name="T1" fmla="*/ 3 h 568"/>
                <a:gd name="T2" fmla="*/ 185 w 611"/>
                <a:gd name="T3" fmla="*/ 24 h 568"/>
                <a:gd name="T4" fmla="*/ 112 w 611"/>
                <a:gd name="T5" fmla="*/ 67 h 568"/>
                <a:gd name="T6" fmla="*/ 51 w 611"/>
                <a:gd name="T7" fmla="*/ 125 h 568"/>
                <a:gd name="T8" fmla="*/ 12 w 611"/>
                <a:gd name="T9" fmla="*/ 192 h 568"/>
                <a:gd name="T10" fmla="*/ 2 w 611"/>
                <a:gd name="T11" fmla="*/ 255 h 568"/>
                <a:gd name="T12" fmla="*/ 21 w 611"/>
                <a:gd name="T13" fmla="*/ 301 h 568"/>
                <a:gd name="T14" fmla="*/ 65 w 611"/>
                <a:gd name="T15" fmla="*/ 328 h 568"/>
                <a:gd name="T16" fmla="*/ 130 w 611"/>
                <a:gd name="T17" fmla="*/ 331 h 568"/>
                <a:gd name="T18" fmla="*/ 133 w 611"/>
                <a:gd name="T19" fmla="*/ 331 h 568"/>
                <a:gd name="T20" fmla="*/ 136 w 611"/>
                <a:gd name="T21" fmla="*/ 330 h 568"/>
                <a:gd name="T22" fmla="*/ 139 w 611"/>
                <a:gd name="T23" fmla="*/ 330 h 568"/>
                <a:gd name="T24" fmla="*/ 142 w 611"/>
                <a:gd name="T25" fmla="*/ 329 h 568"/>
                <a:gd name="T26" fmla="*/ 148 w 611"/>
                <a:gd name="T27" fmla="*/ 328 h 568"/>
                <a:gd name="T28" fmla="*/ 154 w 611"/>
                <a:gd name="T29" fmla="*/ 326 h 568"/>
                <a:gd name="T30" fmla="*/ 160 w 611"/>
                <a:gd name="T31" fmla="*/ 325 h 568"/>
                <a:gd name="T32" fmla="*/ 166 w 611"/>
                <a:gd name="T33" fmla="*/ 323 h 568"/>
                <a:gd name="T34" fmla="*/ 158 w 611"/>
                <a:gd name="T35" fmla="*/ 344 h 568"/>
                <a:gd name="T36" fmla="*/ 67 w 611"/>
                <a:gd name="T37" fmla="*/ 568 h 568"/>
                <a:gd name="T38" fmla="*/ 452 w 611"/>
                <a:gd name="T39" fmla="*/ 506 h 568"/>
                <a:gd name="T40" fmla="*/ 611 w 611"/>
                <a:gd name="T41" fmla="*/ 151 h 568"/>
                <a:gd name="T42" fmla="*/ 375 w 611"/>
                <a:gd name="T43" fmla="*/ 180 h 568"/>
                <a:gd name="T44" fmla="*/ 352 w 611"/>
                <a:gd name="T45" fmla="*/ 183 h 568"/>
                <a:gd name="T46" fmla="*/ 355 w 611"/>
                <a:gd name="T47" fmla="*/ 178 h 568"/>
                <a:gd name="T48" fmla="*/ 359 w 611"/>
                <a:gd name="T49" fmla="*/ 173 h 568"/>
                <a:gd name="T50" fmla="*/ 362 w 611"/>
                <a:gd name="T51" fmla="*/ 167 h 568"/>
                <a:gd name="T52" fmla="*/ 364 w 611"/>
                <a:gd name="T53" fmla="*/ 162 h 568"/>
                <a:gd name="T54" fmla="*/ 366 w 611"/>
                <a:gd name="T55" fmla="*/ 158 h 568"/>
                <a:gd name="T56" fmla="*/ 368 w 611"/>
                <a:gd name="T57" fmla="*/ 155 h 568"/>
                <a:gd name="T58" fmla="*/ 369 w 611"/>
                <a:gd name="T59" fmla="*/ 152 h 568"/>
                <a:gd name="T60" fmla="*/ 370 w 611"/>
                <a:gd name="T61" fmla="*/ 149 h 568"/>
                <a:gd name="T62" fmla="*/ 383 w 611"/>
                <a:gd name="T63" fmla="*/ 87 h 568"/>
                <a:gd name="T64" fmla="*/ 368 w 611"/>
                <a:gd name="T65" fmla="*/ 39 h 568"/>
                <a:gd name="T66" fmla="*/ 326 w 611"/>
                <a:gd name="T67" fmla="*/ 9 h 568"/>
                <a:gd name="T68" fmla="*/ 261 w 611"/>
                <a:gd name="T69" fmla="*/ 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568">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gradFill>
              <a:gsLst>
                <a:gs pos="51000">
                  <a:schemeClr val="accent5">
                    <a:lumMod val="40000"/>
                    <a:lumOff val="60000"/>
                  </a:schemeClr>
                </a:gs>
                <a:gs pos="0">
                  <a:schemeClr val="accent5">
                    <a:lumMod val="20000"/>
                    <a:lumOff val="80000"/>
                  </a:schemeClr>
                </a:gs>
                <a:gs pos="100000">
                  <a:schemeClr val="accent5"/>
                </a:gs>
              </a:gsLst>
              <a:lin ang="2700000" scaled="1"/>
            </a:gradFill>
            <a:ln>
              <a:noFill/>
            </a:ln>
          </p:spPr>
          <p:txBody>
            <a:bodyPr/>
            <a:lstStyle/>
            <a:p>
              <a:pPr>
                <a:defRPr/>
              </a:pPr>
              <a:endParaRPr lang="id-ID">
                <a:solidFill>
                  <a:prstClr val="black"/>
                </a:solidFill>
                <a:cs typeface="Arial" pitchFamily="34" charset="0"/>
              </a:endParaRPr>
            </a:p>
          </p:txBody>
        </p:sp>
        <p:sp>
          <p:nvSpPr>
            <p:cNvPr id="35" name="Freeform 71">
              <a:extLst>
                <a:ext uri="{FF2B5EF4-FFF2-40B4-BE49-F238E27FC236}"/>
              </a:extLst>
            </p:cNvPr>
            <p:cNvSpPr>
              <a:spLocks/>
            </p:cNvSpPr>
            <p:nvPr userDrawn="1"/>
          </p:nvSpPr>
          <p:spPr bwMode="auto">
            <a:xfrm>
              <a:off x="3279780" y="5052827"/>
              <a:ext cx="1564014" cy="1450390"/>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chemeClr val="accent5"/>
            </a:solidFill>
            <a:ln>
              <a:noFill/>
            </a:ln>
          </p:spPr>
          <p:txBody>
            <a:bodyPr/>
            <a:lstStyle/>
            <a:p>
              <a:pPr>
                <a:defRPr/>
              </a:pPr>
              <a:endParaRPr lang="id-ID">
                <a:solidFill>
                  <a:prstClr val="black"/>
                </a:solidFill>
                <a:cs typeface="Arial" pitchFamily="34" charset="0"/>
              </a:endParaRPr>
            </a:p>
          </p:txBody>
        </p:sp>
        <p:sp>
          <p:nvSpPr>
            <p:cNvPr id="36" name="Freeform 72"/>
            <p:cNvSpPr>
              <a:spLocks/>
            </p:cNvSpPr>
            <p:nvPr userDrawn="1"/>
          </p:nvSpPr>
          <p:spPr bwMode="auto">
            <a:xfrm>
              <a:off x="1503491" y="2412475"/>
              <a:ext cx="3724799" cy="3992580"/>
            </a:xfrm>
            <a:custGeom>
              <a:avLst/>
              <a:gdLst>
                <a:gd name="T0" fmla="*/ 2147483646 w 3325"/>
                <a:gd name="T1" fmla="*/ 2147483646 h 3564"/>
                <a:gd name="T2" fmla="*/ 2147483646 w 3325"/>
                <a:gd name="T3" fmla="*/ 2147483646 h 3564"/>
                <a:gd name="T4" fmla="*/ 2147483646 w 3325"/>
                <a:gd name="T5" fmla="*/ 0 h 3564"/>
                <a:gd name="T6" fmla="*/ 2147483646 w 3325"/>
                <a:gd name="T7" fmla="*/ 0 h 3564"/>
                <a:gd name="T8" fmla="*/ 0 w 3325"/>
                <a:gd name="T9" fmla="*/ 2147483646 h 3564"/>
                <a:gd name="T10" fmla="*/ 2147483646 w 3325"/>
                <a:gd name="T11" fmla="*/ 2147483646 h 3564"/>
                <a:gd name="T12" fmla="*/ 2147483646 w 3325"/>
                <a:gd name="T13" fmla="*/ 2147483646 h 3564"/>
                <a:gd name="T14" fmla="*/ 2147483646 w 3325"/>
                <a:gd name="T15" fmla="*/ 2147483646 h 3564"/>
                <a:gd name="T16" fmla="*/ 2147483646 w 3325"/>
                <a:gd name="T17" fmla="*/ 2147483646 h 3564"/>
                <a:gd name="T18" fmla="*/ 2147483646 w 3325"/>
                <a:gd name="T19" fmla="*/ 2147483646 h 3564"/>
                <a:gd name="T20" fmla="*/ 2147483646 w 3325"/>
                <a:gd name="T21" fmla="*/ 2147483646 h 3564"/>
                <a:gd name="T22" fmla="*/ 2147483646 w 3325"/>
                <a:gd name="T23" fmla="*/ 2147483646 h 3564"/>
                <a:gd name="T24" fmla="*/ 2147483646 w 3325"/>
                <a:gd name="T25" fmla="*/ 2147483646 h 35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25" h="3564">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alpha val="20000"/>
              </a:schemeClr>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grpSp>
      <p:cxnSp>
        <p:nvCxnSpPr>
          <p:cNvPr id="37" name="Straight Connector 55">
            <a:extLst>
              <a:ext uri="{FF2B5EF4-FFF2-40B4-BE49-F238E27FC236}"/>
            </a:extLst>
          </p:cNvPr>
          <p:cNvCxnSpPr/>
          <p:nvPr userDrawn="1"/>
        </p:nvCxnSpPr>
        <p:spPr>
          <a:xfrm>
            <a:off x="3256360" y="2401888"/>
            <a:ext cx="0" cy="386715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rgbClr val="2980B9"/>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3413863" y="1731757"/>
            <a:ext cx="4803038" cy="4924425"/>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p:txBody>
      </p:sp>
    </p:spTree>
    <p:extLst>
      <p:ext uri="{BB962C8B-B14F-4D97-AF65-F5344CB8AC3E}">
        <p14:creationId xmlns:p14="http://schemas.microsoft.com/office/powerpoint/2010/main" val="12857030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kon + konu - 2">
    <p:spTree>
      <p:nvGrpSpPr>
        <p:cNvPr id="1" name=""/>
        <p:cNvGrpSpPr/>
        <p:nvPr/>
      </p:nvGrpSpPr>
      <p:grpSpPr>
        <a:xfrm>
          <a:off x="0" y="0"/>
          <a:ext cx="0" cy="0"/>
          <a:chOff x="0" y="0"/>
          <a:chExt cx="0" cy="0"/>
        </a:xfrm>
      </p:grpSpPr>
      <p:sp>
        <p:nvSpPr>
          <p:cNvPr id="5"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8">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89F982AE-71F0-4CF7-B222-ED4376BD7AD9}"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9" name="Freeform 26">
            <a:extLst>
              <a:ext uri="{FF2B5EF4-FFF2-40B4-BE49-F238E27FC236}"/>
            </a:extLst>
          </p:cNvPr>
          <p:cNvSpPr>
            <a:spLocks/>
          </p:cNvSpPr>
          <p:nvPr userDrawn="1"/>
        </p:nvSpPr>
        <p:spPr bwMode="auto">
          <a:xfrm>
            <a:off x="7309250" y="2119313"/>
            <a:ext cx="1128713" cy="806450"/>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1" name="Freeform 26">
            <a:extLst>
              <a:ext uri="{FF2B5EF4-FFF2-40B4-BE49-F238E27FC236}"/>
            </a:extLst>
          </p:cNvPr>
          <p:cNvSpPr>
            <a:spLocks/>
          </p:cNvSpPr>
          <p:nvPr userDrawn="1"/>
        </p:nvSpPr>
        <p:spPr bwMode="auto">
          <a:xfrm flipH="1">
            <a:off x="7650960" y="3408363"/>
            <a:ext cx="1064419" cy="806450"/>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2" name="Freeform 27"/>
          <p:cNvSpPr>
            <a:spLocks/>
          </p:cNvSpPr>
          <p:nvPr userDrawn="1"/>
        </p:nvSpPr>
        <p:spPr bwMode="auto">
          <a:xfrm>
            <a:off x="4354117" y="2424113"/>
            <a:ext cx="4529138" cy="2151062"/>
          </a:xfrm>
          <a:custGeom>
            <a:avLst/>
            <a:gdLst>
              <a:gd name="T0" fmla="*/ 2147483646 w 3804"/>
              <a:gd name="T1" fmla="*/ 0 h 1355"/>
              <a:gd name="T2" fmla="*/ 2147483646 w 3804"/>
              <a:gd name="T3" fmla="*/ 0 h 1355"/>
              <a:gd name="T4" fmla="*/ 0 w 3804"/>
              <a:gd name="T5" fmla="*/ 2147483646 h 1355"/>
              <a:gd name="T6" fmla="*/ 2147483646 w 3804"/>
              <a:gd name="T7" fmla="*/ 2147483646 h 1355"/>
              <a:gd name="T8" fmla="*/ 2147483646 w 3804"/>
              <a:gd name="T9" fmla="*/ 2147483646 h 1355"/>
              <a:gd name="T10" fmla="*/ 2147483646 w 3804"/>
              <a:gd name="T11" fmla="*/ 0 h 1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04" h="1355">
                <a:moveTo>
                  <a:pt x="3799" y="0"/>
                </a:moveTo>
                <a:lnTo>
                  <a:pt x="372" y="0"/>
                </a:lnTo>
                <a:lnTo>
                  <a:pt x="0" y="679"/>
                </a:lnTo>
                <a:lnTo>
                  <a:pt x="372" y="1355"/>
                </a:lnTo>
                <a:lnTo>
                  <a:pt x="3804" y="1355"/>
                </a:lnTo>
                <a:lnTo>
                  <a:pt x="3799" y="0"/>
                </a:lnTo>
              </a:path>
            </a:pathLst>
          </a:custGeom>
          <a:no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grpSp>
        <p:nvGrpSpPr>
          <p:cNvPr id="13" name="Grup 2"/>
          <p:cNvGrpSpPr>
            <a:grpSpLocks/>
          </p:cNvGrpSpPr>
          <p:nvPr userDrawn="1"/>
        </p:nvGrpSpPr>
        <p:grpSpPr bwMode="auto">
          <a:xfrm>
            <a:off x="6160297" y="1751016"/>
            <a:ext cx="2241947" cy="3756025"/>
            <a:chOff x="8129463" y="2060694"/>
            <a:chExt cx="3369439" cy="4448847"/>
          </a:xfrm>
        </p:grpSpPr>
        <p:sp>
          <p:nvSpPr>
            <p:cNvPr id="14" name="Freeform 26">
              <a:extLst>
                <a:ext uri="{FF2B5EF4-FFF2-40B4-BE49-F238E27FC236}"/>
              </a:extLst>
            </p:cNvPr>
            <p:cNvSpPr>
              <a:spLocks/>
            </p:cNvSpPr>
            <p:nvPr userDrawn="1"/>
          </p:nvSpPr>
          <p:spPr bwMode="auto">
            <a:xfrm flipH="1">
              <a:off x="8603654" y="5018443"/>
              <a:ext cx="1494148" cy="806660"/>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15" name="Freeform 26">
              <a:extLst>
                <a:ext uri="{FF2B5EF4-FFF2-40B4-BE49-F238E27FC236}"/>
              </a:extLst>
            </p:cNvPr>
            <p:cNvSpPr>
              <a:spLocks/>
            </p:cNvSpPr>
            <p:nvPr userDrawn="1"/>
          </p:nvSpPr>
          <p:spPr bwMode="auto">
            <a:xfrm>
              <a:off x="8428293" y="3730422"/>
              <a:ext cx="1243632" cy="804779"/>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close/>
                </a:path>
              </a:pathLst>
            </a:custGeom>
            <a:solidFill>
              <a:schemeClr val="bg1">
                <a:lumMod val="95000"/>
              </a:schemeClr>
            </a:solidFill>
            <a:ln>
              <a:noFill/>
            </a:ln>
          </p:spPr>
          <p:txBody>
            <a:bodyPr/>
            <a:lstStyle/>
            <a:p>
              <a:pPr>
                <a:defRPr/>
              </a:pPr>
              <a:endParaRPr lang="id-ID">
                <a:solidFill>
                  <a:prstClr val="black">
                    <a:lumMod val="75000"/>
                    <a:lumOff val="25000"/>
                  </a:prstClr>
                </a:solidFill>
                <a:cs typeface="Arial" pitchFamily="34" charset="0"/>
              </a:endParaRPr>
            </a:p>
          </p:txBody>
        </p:sp>
        <p:grpSp>
          <p:nvGrpSpPr>
            <p:cNvPr id="16" name="Group 22"/>
            <p:cNvGrpSpPr>
              <a:grpSpLocks/>
            </p:cNvGrpSpPr>
            <p:nvPr userDrawn="1"/>
          </p:nvGrpSpPr>
          <p:grpSpPr bwMode="auto">
            <a:xfrm rot="-2789196">
              <a:off x="8981145" y="4009636"/>
              <a:ext cx="1135475" cy="725380"/>
              <a:chOff x="4482977" y="3663831"/>
              <a:chExt cx="1632732" cy="1043048"/>
            </a:xfrm>
          </p:grpSpPr>
          <p:sp>
            <p:nvSpPr>
              <p:cNvPr id="45" name="Rectangle 12">
                <a:extLst>
                  <a:ext uri="{FF2B5EF4-FFF2-40B4-BE49-F238E27FC236}"/>
                </a:extLst>
              </p:cNvPr>
              <p:cNvSpPr>
                <a:spLocks noChangeArrowheads="1"/>
              </p:cNvSpPr>
              <p:nvPr/>
            </p:nvSpPr>
            <p:spPr bwMode="auto">
              <a:xfrm>
                <a:off x="4491141" y="3661655"/>
                <a:ext cx="1630373" cy="344787"/>
              </a:xfrm>
              <a:prstGeom prst="rect">
                <a:avLst/>
              </a:prstGeom>
              <a:solidFill>
                <a:schemeClr val="accent1">
                  <a:lumMod val="60000"/>
                  <a:lumOff val="4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46" name="Rectangle 13">
                <a:extLst>
                  <a:ext uri="{FF2B5EF4-FFF2-40B4-BE49-F238E27FC236}"/>
                </a:extLst>
              </p:cNvPr>
              <p:cNvSpPr>
                <a:spLocks noChangeArrowheads="1"/>
              </p:cNvSpPr>
              <p:nvPr/>
            </p:nvSpPr>
            <p:spPr bwMode="auto">
              <a:xfrm>
                <a:off x="4488416" y="4015483"/>
                <a:ext cx="1622263" cy="344787"/>
              </a:xfrm>
              <a:prstGeom prst="rect">
                <a:avLst/>
              </a:prstGeom>
              <a:solidFill>
                <a:schemeClr val="accent1"/>
              </a:solidFill>
              <a:ln>
                <a:noFill/>
              </a:ln>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endParaRPr lang="tr-TR" altLang="tr-TR">
                  <a:solidFill>
                    <a:srgbClr val="404040"/>
                  </a:solidFill>
                  <a:latin typeface="Calibri" panose="020F0502020204030204" pitchFamily="34" charset="0"/>
                </a:endParaRPr>
              </a:p>
            </p:txBody>
          </p:sp>
          <p:sp>
            <p:nvSpPr>
              <p:cNvPr id="47" name="Rectangle 14">
                <a:extLst>
                  <a:ext uri="{FF2B5EF4-FFF2-40B4-BE49-F238E27FC236}"/>
                </a:extLst>
              </p:cNvPr>
              <p:cNvSpPr>
                <a:spLocks noChangeArrowheads="1"/>
              </p:cNvSpPr>
              <p:nvPr/>
            </p:nvSpPr>
            <p:spPr bwMode="auto">
              <a:xfrm>
                <a:off x="4484961" y="4357252"/>
                <a:ext cx="1627670" cy="347359"/>
              </a:xfrm>
              <a:prstGeom prst="rect">
                <a:avLst/>
              </a:prstGeom>
              <a:solidFill>
                <a:schemeClr val="accent1">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grpSp>
        <p:grpSp>
          <p:nvGrpSpPr>
            <p:cNvPr id="17" name="Group 23"/>
            <p:cNvGrpSpPr>
              <a:grpSpLocks/>
            </p:cNvGrpSpPr>
            <p:nvPr userDrawn="1"/>
          </p:nvGrpSpPr>
          <p:grpSpPr bwMode="auto">
            <a:xfrm rot="-2789196">
              <a:off x="9749612" y="3199287"/>
              <a:ext cx="1139805" cy="714468"/>
              <a:chOff x="6098042" y="3175258"/>
              <a:chExt cx="1638959" cy="1027352"/>
            </a:xfrm>
          </p:grpSpPr>
          <p:sp>
            <p:nvSpPr>
              <p:cNvPr id="42" name="Rectangle 15">
                <a:extLst>
                  <a:ext uri="{FF2B5EF4-FFF2-40B4-BE49-F238E27FC236}"/>
                </a:extLst>
              </p:cNvPr>
              <p:cNvSpPr>
                <a:spLocks noChangeArrowheads="1"/>
              </p:cNvSpPr>
              <p:nvPr/>
            </p:nvSpPr>
            <p:spPr bwMode="auto">
              <a:xfrm>
                <a:off x="6100032" y="3173593"/>
                <a:ext cx="1633080" cy="344785"/>
              </a:xfrm>
              <a:prstGeom prst="rect">
                <a:avLst/>
              </a:prstGeom>
              <a:solidFill>
                <a:schemeClr val="accent3">
                  <a:lumMod val="60000"/>
                  <a:lumOff val="4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43" name="Rectangle 16">
                <a:extLst>
                  <a:ext uri="{FF2B5EF4-FFF2-40B4-BE49-F238E27FC236}"/>
                </a:extLst>
              </p:cNvPr>
              <p:cNvSpPr>
                <a:spLocks noChangeArrowheads="1"/>
              </p:cNvSpPr>
              <p:nvPr/>
            </p:nvSpPr>
            <p:spPr bwMode="auto">
              <a:xfrm>
                <a:off x="6097695" y="3520592"/>
                <a:ext cx="1630375" cy="342211"/>
              </a:xfrm>
              <a:prstGeom prst="rect">
                <a:avLst/>
              </a:prstGeom>
              <a:solidFill>
                <a:schemeClr val="accent3"/>
              </a:solidFill>
              <a:ln>
                <a:noFill/>
              </a:ln>
            </p:spPr>
            <p:txBody>
              <a:bodyPr/>
              <a:lstStyle/>
              <a:p>
                <a:pPr>
                  <a:defRPr/>
                </a:pPr>
                <a:endParaRPr lang="id-ID">
                  <a:solidFill>
                    <a:prstClr val="black">
                      <a:lumMod val="75000"/>
                      <a:lumOff val="25000"/>
                    </a:prstClr>
                  </a:solidFill>
                  <a:cs typeface="Arial" pitchFamily="34" charset="0"/>
                </a:endParaRPr>
              </a:p>
            </p:txBody>
          </p:sp>
          <p:sp>
            <p:nvSpPr>
              <p:cNvPr id="44" name="Rectangle 17">
                <a:extLst>
                  <a:ext uri="{FF2B5EF4-FFF2-40B4-BE49-F238E27FC236}"/>
                </a:extLst>
              </p:cNvPr>
              <p:cNvSpPr>
                <a:spLocks noChangeArrowheads="1"/>
              </p:cNvSpPr>
              <p:nvPr/>
            </p:nvSpPr>
            <p:spPr bwMode="auto">
              <a:xfrm>
                <a:off x="6104317" y="3858025"/>
                <a:ext cx="1633080" cy="344785"/>
              </a:xfrm>
              <a:prstGeom prst="rect">
                <a:avLst/>
              </a:prstGeom>
              <a:solidFill>
                <a:schemeClr val="accent3">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grpSp>
        <p:grpSp>
          <p:nvGrpSpPr>
            <p:cNvPr id="18" name="Group 223"/>
            <p:cNvGrpSpPr>
              <a:grpSpLocks/>
            </p:cNvGrpSpPr>
            <p:nvPr userDrawn="1"/>
          </p:nvGrpSpPr>
          <p:grpSpPr bwMode="auto">
            <a:xfrm rot="-2789196">
              <a:off x="10495311" y="2327413"/>
              <a:ext cx="1281852" cy="735657"/>
              <a:chOff x="7716283" y="3654527"/>
              <a:chExt cx="1843213" cy="1057823"/>
            </a:xfrm>
          </p:grpSpPr>
          <p:sp>
            <p:nvSpPr>
              <p:cNvPr id="37" name="Freeform 7"/>
              <p:cNvSpPr>
                <a:spLocks/>
              </p:cNvSpPr>
              <p:nvPr/>
            </p:nvSpPr>
            <p:spPr bwMode="auto">
              <a:xfrm>
                <a:off x="9225183" y="3673040"/>
                <a:ext cx="332563" cy="1036931"/>
              </a:xfrm>
              <a:custGeom>
                <a:avLst/>
                <a:gdLst>
                  <a:gd name="T0" fmla="*/ 0 w 209"/>
                  <a:gd name="T1" fmla="*/ 2147483646 h 653"/>
                  <a:gd name="T2" fmla="*/ 2147483646 w 209"/>
                  <a:gd name="T3" fmla="*/ 0 h 653"/>
                  <a:gd name="T4" fmla="*/ 2147483646 w 209"/>
                  <a:gd name="T5" fmla="*/ 2147483646 h 653"/>
                  <a:gd name="T6" fmla="*/ 2147483646 w 209"/>
                  <a:gd name="T7" fmla="*/ 2147483646 h 653"/>
                  <a:gd name="T8" fmla="*/ 2147483646 w 209"/>
                  <a:gd name="T9" fmla="*/ 2147483646 h 653"/>
                  <a:gd name="T10" fmla="*/ 0 w 209"/>
                  <a:gd name="T11" fmla="*/ 2147483646 h 653"/>
                  <a:gd name="T12" fmla="*/ 0 w 209"/>
                  <a:gd name="T13" fmla="*/ 2147483646 h 6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solidFill>
                <a:srgbClr val="BBA17C"/>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38" name="Freeform 18">
                <a:extLst>
                  <a:ext uri="{FF2B5EF4-FFF2-40B4-BE49-F238E27FC236}"/>
                </a:extLst>
              </p:cNvPr>
              <p:cNvSpPr>
                <a:spLocks/>
              </p:cNvSpPr>
              <p:nvPr/>
            </p:nvSpPr>
            <p:spPr bwMode="auto">
              <a:xfrm>
                <a:off x="7720523" y="3653033"/>
                <a:ext cx="1730416" cy="347358"/>
              </a:xfrm>
              <a:custGeom>
                <a:avLst/>
                <a:gdLst>
                  <a:gd name="T0" fmla="*/ 1020 w 1095"/>
                  <a:gd name="T1" fmla="*/ 217 h 217"/>
                  <a:gd name="T2" fmla="*/ 1095 w 1095"/>
                  <a:gd name="T3" fmla="*/ 0 h 217"/>
                  <a:gd name="T4" fmla="*/ 0 w 1095"/>
                  <a:gd name="T5" fmla="*/ 0 h 217"/>
                  <a:gd name="T6" fmla="*/ 0 w 1095"/>
                  <a:gd name="T7" fmla="*/ 217 h 217"/>
                  <a:gd name="T8" fmla="*/ 1020 w 1095"/>
                  <a:gd name="T9" fmla="*/ 217 h 217"/>
                </a:gdLst>
                <a:ahLst/>
                <a:cxnLst>
                  <a:cxn ang="0">
                    <a:pos x="T0" y="T1"/>
                  </a:cxn>
                  <a:cxn ang="0">
                    <a:pos x="T2" y="T3"/>
                  </a:cxn>
                  <a:cxn ang="0">
                    <a:pos x="T4" y="T5"/>
                  </a:cxn>
                  <a:cxn ang="0">
                    <a:pos x="T6" y="T7"/>
                  </a:cxn>
                  <a:cxn ang="0">
                    <a:pos x="T8" y="T9"/>
                  </a:cxn>
                </a:cxnLst>
                <a:rect l="0" t="0" r="r" b="b"/>
                <a:pathLst>
                  <a:path w="1095" h="217">
                    <a:moveTo>
                      <a:pt x="1020" y="217"/>
                    </a:moveTo>
                    <a:lnTo>
                      <a:pt x="1095" y="0"/>
                    </a:lnTo>
                    <a:lnTo>
                      <a:pt x="0" y="0"/>
                    </a:lnTo>
                    <a:lnTo>
                      <a:pt x="0" y="217"/>
                    </a:lnTo>
                    <a:lnTo>
                      <a:pt x="1020" y="217"/>
                    </a:lnTo>
                    <a:close/>
                  </a:path>
                </a:pathLst>
              </a:custGeom>
              <a:solidFill>
                <a:schemeClr val="accent4">
                  <a:lumMod val="60000"/>
                  <a:lumOff val="4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9" name="Rectangle 19">
                <a:extLst>
                  <a:ext uri="{FF2B5EF4-FFF2-40B4-BE49-F238E27FC236}"/>
                </a:extLst>
              </p:cNvPr>
              <p:cNvSpPr>
                <a:spLocks noChangeArrowheads="1"/>
              </p:cNvSpPr>
              <p:nvPr/>
            </p:nvSpPr>
            <p:spPr bwMode="auto">
              <a:xfrm>
                <a:off x="7715196" y="4003139"/>
                <a:ext cx="1616857" cy="344786"/>
              </a:xfrm>
              <a:prstGeom prst="rect">
                <a:avLst/>
              </a:prstGeom>
              <a:solidFill>
                <a:schemeClr val="accent4"/>
              </a:solidFill>
              <a:ln>
                <a:noFill/>
              </a:ln>
            </p:spPr>
            <p:txBody>
              <a:bodyPr/>
              <a:lstStyle/>
              <a:p>
                <a:pPr>
                  <a:defRPr/>
                </a:pPr>
                <a:endParaRPr lang="id-ID">
                  <a:solidFill>
                    <a:prstClr val="black">
                      <a:lumMod val="75000"/>
                      <a:lumOff val="25000"/>
                    </a:prstClr>
                  </a:solidFill>
                  <a:cs typeface="Arial" pitchFamily="34" charset="0"/>
                </a:endParaRPr>
              </a:p>
            </p:txBody>
          </p:sp>
          <p:sp>
            <p:nvSpPr>
              <p:cNvPr id="40" name="Freeform 20">
                <a:extLst>
                  <a:ext uri="{FF2B5EF4-FFF2-40B4-BE49-F238E27FC236}"/>
                </a:extLst>
              </p:cNvPr>
              <p:cNvSpPr>
                <a:spLocks/>
              </p:cNvSpPr>
              <p:nvPr/>
            </p:nvSpPr>
            <p:spPr bwMode="auto">
              <a:xfrm>
                <a:off x="7714906" y="4349962"/>
                <a:ext cx="1730416" cy="347360"/>
              </a:xfrm>
              <a:custGeom>
                <a:avLst/>
                <a:gdLst>
                  <a:gd name="T0" fmla="*/ 1095 w 1095"/>
                  <a:gd name="T1" fmla="*/ 219 h 219"/>
                  <a:gd name="T2" fmla="*/ 1020 w 1095"/>
                  <a:gd name="T3" fmla="*/ 0 h 219"/>
                  <a:gd name="T4" fmla="*/ 0 w 1095"/>
                  <a:gd name="T5" fmla="*/ 0 h 219"/>
                  <a:gd name="T6" fmla="*/ 0 w 1095"/>
                  <a:gd name="T7" fmla="*/ 219 h 219"/>
                  <a:gd name="T8" fmla="*/ 1095 w 1095"/>
                  <a:gd name="T9" fmla="*/ 219 h 219"/>
                </a:gdLst>
                <a:ahLst/>
                <a:cxnLst>
                  <a:cxn ang="0">
                    <a:pos x="T0" y="T1"/>
                  </a:cxn>
                  <a:cxn ang="0">
                    <a:pos x="T2" y="T3"/>
                  </a:cxn>
                  <a:cxn ang="0">
                    <a:pos x="T4" y="T5"/>
                  </a:cxn>
                  <a:cxn ang="0">
                    <a:pos x="T6" y="T7"/>
                  </a:cxn>
                  <a:cxn ang="0">
                    <a:pos x="T8" y="T9"/>
                  </a:cxn>
                </a:cxnLst>
                <a:rect l="0" t="0" r="r" b="b"/>
                <a:pathLst>
                  <a:path w="1095" h="219">
                    <a:moveTo>
                      <a:pt x="1095" y="219"/>
                    </a:moveTo>
                    <a:lnTo>
                      <a:pt x="1020" y="0"/>
                    </a:lnTo>
                    <a:lnTo>
                      <a:pt x="0" y="0"/>
                    </a:lnTo>
                    <a:lnTo>
                      <a:pt x="0" y="219"/>
                    </a:lnTo>
                    <a:lnTo>
                      <a:pt x="1095" y="219"/>
                    </a:lnTo>
                    <a:close/>
                  </a:path>
                </a:pathLst>
              </a:custGeom>
              <a:solidFill>
                <a:schemeClr val="accent4">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41" name="Oval 21">
                <a:extLst>
                  <a:ext uri="{FF2B5EF4-FFF2-40B4-BE49-F238E27FC236}"/>
                </a:extLst>
              </p:cNvPr>
              <p:cNvSpPr>
                <a:spLocks noChangeArrowheads="1"/>
              </p:cNvSpPr>
              <p:nvPr/>
            </p:nvSpPr>
            <p:spPr bwMode="auto">
              <a:xfrm>
                <a:off x="9407289" y="4030421"/>
                <a:ext cx="83818" cy="295899"/>
              </a:xfrm>
              <a:prstGeom prst="ellipse">
                <a:avLst/>
              </a:prstGeom>
              <a:solidFill>
                <a:schemeClr val="tx1">
                  <a:lumMod val="75000"/>
                  <a:lumOff val="25000"/>
                </a:schemeClr>
              </a:solidFill>
              <a:ln>
                <a:noFill/>
              </a:ln>
            </p:spPr>
            <p:txBody>
              <a:bodyPr/>
              <a:lstStyle/>
              <a:p>
                <a:pPr>
                  <a:defRPr/>
                </a:pPr>
                <a:endParaRPr lang="id-ID">
                  <a:solidFill>
                    <a:prstClr val="black">
                      <a:lumMod val="75000"/>
                      <a:lumOff val="25000"/>
                    </a:prstClr>
                  </a:solidFill>
                  <a:cs typeface="Arial" pitchFamily="34" charset="0"/>
                </a:endParaRPr>
              </a:p>
            </p:txBody>
          </p:sp>
        </p:grpSp>
        <p:grpSp>
          <p:nvGrpSpPr>
            <p:cNvPr id="19" name="Group 21"/>
            <p:cNvGrpSpPr>
              <a:grpSpLocks/>
            </p:cNvGrpSpPr>
            <p:nvPr userDrawn="1"/>
          </p:nvGrpSpPr>
          <p:grpSpPr bwMode="auto">
            <a:xfrm rot="-2789196">
              <a:off x="7483441" y="5140692"/>
              <a:ext cx="2005673" cy="725867"/>
              <a:chOff x="1607916" y="3172796"/>
              <a:chExt cx="2884016" cy="1043744"/>
            </a:xfrm>
          </p:grpSpPr>
          <p:sp>
            <p:nvSpPr>
              <p:cNvPr id="32" name="Freeform 8"/>
              <p:cNvSpPr>
                <a:spLocks/>
              </p:cNvSpPr>
              <p:nvPr/>
            </p:nvSpPr>
            <p:spPr bwMode="auto">
              <a:xfrm>
                <a:off x="1612868" y="3183106"/>
                <a:ext cx="1489778" cy="1029210"/>
              </a:xfrm>
              <a:custGeom>
                <a:avLst/>
                <a:gdLst>
                  <a:gd name="T0" fmla="*/ 2147483646 w 939"/>
                  <a:gd name="T1" fmla="*/ 2147483646 h 650"/>
                  <a:gd name="T2" fmla="*/ 0 w 939"/>
                  <a:gd name="T3" fmla="*/ 2147483646 h 650"/>
                  <a:gd name="T4" fmla="*/ 2147483646 w 939"/>
                  <a:gd name="T5" fmla="*/ 0 h 650"/>
                  <a:gd name="T6" fmla="*/ 2147483646 w 939"/>
                  <a:gd name="T7" fmla="*/ 0 h 650"/>
                  <a:gd name="T8" fmla="*/ 2147483646 w 939"/>
                  <a:gd name="T9" fmla="*/ 2147483646 h 650"/>
                  <a:gd name="T10" fmla="*/ 2147483646 w 939"/>
                  <a:gd name="T11" fmla="*/ 2147483646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9" h="650">
                    <a:moveTo>
                      <a:pt x="793" y="650"/>
                    </a:moveTo>
                    <a:lnTo>
                      <a:pt x="0" y="326"/>
                    </a:lnTo>
                    <a:lnTo>
                      <a:pt x="793" y="0"/>
                    </a:lnTo>
                    <a:lnTo>
                      <a:pt x="939" y="0"/>
                    </a:lnTo>
                    <a:lnTo>
                      <a:pt x="939" y="650"/>
                    </a:lnTo>
                    <a:lnTo>
                      <a:pt x="793" y="650"/>
                    </a:lnTo>
                    <a:close/>
                  </a:path>
                </a:pathLst>
              </a:custGeom>
              <a:solidFill>
                <a:srgbClr val="D4AC8C"/>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33" name="Freeform 9">
                <a:extLst>
                  <a:ext uri="{FF2B5EF4-FFF2-40B4-BE49-F238E27FC236}"/>
                </a:extLst>
              </p:cNvPr>
              <p:cNvSpPr>
                <a:spLocks/>
              </p:cNvSpPr>
              <p:nvPr/>
            </p:nvSpPr>
            <p:spPr bwMode="auto">
              <a:xfrm>
                <a:off x="2750063" y="3170699"/>
                <a:ext cx="1743935" cy="344785"/>
              </a:xfrm>
              <a:custGeom>
                <a:avLst/>
                <a:gdLst>
                  <a:gd name="T0" fmla="*/ 464 w 464"/>
                  <a:gd name="T1" fmla="*/ 0 h 91"/>
                  <a:gd name="T2" fmla="*/ 41 w 464"/>
                  <a:gd name="T3" fmla="*/ 0 h 91"/>
                  <a:gd name="T4" fmla="*/ 16 w 464"/>
                  <a:gd name="T5" fmla="*/ 14 h 91"/>
                  <a:gd name="T6" fmla="*/ 5 w 464"/>
                  <a:gd name="T7" fmla="*/ 31 h 91"/>
                  <a:gd name="T8" fmla="*/ 5 w 464"/>
                  <a:gd name="T9" fmla="*/ 59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1"/>
                      <a:pt x="5" y="31"/>
                      <a:pt x="5" y="31"/>
                    </a:cubicBezTo>
                    <a:cubicBezTo>
                      <a:pt x="0" y="39"/>
                      <a:pt x="0" y="52"/>
                      <a:pt x="5" y="59"/>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lumMod val="60000"/>
                  <a:lumOff val="40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4" name="Freeform 10">
                <a:extLst>
                  <a:ext uri="{FF2B5EF4-FFF2-40B4-BE49-F238E27FC236}"/>
                </a:extLst>
              </p:cNvPr>
              <p:cNvSpPr>
                <a:spLocks/>
              </p:cNvSpPr>
              <p:nvPr/>
            </p:nvSpPr>
            <p:spPr bwMode="auto">
              <a:xfrm>
                <a:off x="2733924" y="3518300"/>
                <a:ext cx="1743933" cy="342212"/>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solidFill>
              <a:ln>
                <a:noFill/>
              </a:ln>
            </p:spPr>
            <p:txBody>
              <a:bodyPr/>
              <a:lstStyle/>
              <a:p>
                <a:pPr>
                  <a:defRPr/>
                </a:pPr>
                <a:endParaRPr lang="id-ID">
                  <a:solidFill>
                    <a:prstClr val="black">
                      <a:lumMod val="75000"/>
                      <a:lumOff val="25000"/>
                    </a:prstClr>
                  </a:solidFill>
                  <a:cs typeface="Arial" pitchFamily="34" charset="0"/>
                </a:endParaRPr>
              </a:p>
            </p:txBody>
          </p:sp>
          <p:sp>
            <p:nvSpPr>
              <p:cNvPr id="35" name="Freeform 11">
                <a:extLst>
                  <a:ext uri="{FF2B5EF4-FFF2-40B4-BE49-F238E27FC236}"/>
                </a:extLst>
              </p:cNvPr>
              <p:cNvSpPr>
                <a:spLocks/>
              </p:cNvSpPr>
              <p:nvPr/>
            </p:nvSpPr>
            <p:spPr bwMode="auto">
              <a:xfrm>
                <a:off x="2748564" y="3856807"/>
                <a:ext cx="1743935" cy="344785"/>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40"/>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5">
                  <a:lumMod val="75000"/>
                </a:schemeClr>
              </a:solidFill>
              <a:ln>
                <a:noFill/>
              </a:ln>
            </p:spPr>
            <p:txBody>
              <a:bodyPr/>
              <a:lstStyle/>
              <a:p>
                <a:pPr>
                  <a:defRPr/>
                </a:pPr>
                <a:endParaRPr lang="id-ID">
                  <a:solidFill>
                    <a:prstClr val="black">
                      <a:lumMod val="75000"/>
                      <a:lumOff val="25000"/>
                    </a:prstClr>
                  </a:solidFill>
                  <a:cs typeface="Arial" pitchFamily="34" charset="0"/>
                </a:endParaRPr>
              </a:p>
            </p:txBody>
          </p:sp>
          <p:sp>
            <p:nvSpPr>
              <p:cNvPr id="36" name="Freeform 22">
                <a:extLst>
                  <a:ext uri="{FF2B5EF4-FFF2-40B4-BE49-F238E27FC236}"/>
                </a:extLst>
              </p:cNvPr>
              <p:cNvSpPr>
                <a:spLocks/>
              </p:cNvSpPr>
              <p:nvPr/>
            </p:nvSpPr>
            <p:spPr bwMode="auto">
              <a:xfrm>
                <a:off x="1613056" y="3530121"/>
                <a:ext cx="429899" cy="334493"/>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chemeClr val="tx1">
                  <a:lumMod val="75000"/>
                  <a:lumOff val="25000"/>
                </a:schemeClr>
              </a:solidFill>
              <a:ln>
                <a:noFill/>
              </a:ln>
            </p:spPr>
            <p:txBody>
              <a:bodyPr/>
              <a:lstStyle/>
              <a:p>
                <a:pPr>
                  <a:defRPr/>
                </a:pPr>
                <a:endParaRPr lang="id-ID">
                  <a:solidFill>
                    <a:prstClr val="black">
                      <a:lumMod val="75000"/>
                      <a:lumOff val="25000"/>
                    </a:prstClr>
                  </a:solidFill>
                  <a:cs typeface="Arial" pitchFamily="34" charset="0"/>
                </a:endParaRPr>
              </a:p>
            </p:txBody>
          </p:sp>
        </p:grpSp>
        <p:sp>
          <p:nvSpPr>
            <p:cNvPr id="20" name="Freeform 5">
              <a:extLst>
                <a:ext uri="{FF2B5EF4-FFF2-40B4-BE49-F238E27FC236}"/>
              </a:extLst>
            </p:cNvPr>
            <p:cNvSpPr>
              <a:spLocks noEditPoints="1"/>
            </p:cNvSpPr>
            <p:nvPr userDrawn="1"/>
          </p:nvSpPr>
          <p:spPr bwMode="auto">
            <a:xfrm>
              <a:off x="8639442" y="3878967"/>
              <a:ext cx="479559" cy="479483"/>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tx1">
                <a:lumMod val="65000"/>
                <a:lumOff val="35000"/>
              </a:schemeClr>
            </a:solidFill>
            <a:ln>
              <a:noFill/>
            </a:ln>
            <a:extLst/>
          </p:spPr>
          <p:txBody>
            <a:bodyPr/>
            <a:lstStyle/>
            <a:p>
              <a:pPr>
                <a:defRPr/>
              </a:pPr>
              <a:endParaRPr lang="id-ID">
                <a:solidFill>
                  <a:prstClr val="black">
                    <a:lumMod val="75000"/>
                    <a:lumOff val="25000"/>
                  </a:prstClr>
                </a:solidFill>
                <a:cs typeface="Arial" pitchFamily="34" charset="0"/>
              </a:endParaRPr>
            </a:p>
          </p:txBody>
        </p:sp>
        <p:grpSp>
          <p:nvGrpSpPr>
            <p:cNvPr id="21" name="Group 240">
              <a:extLst>
                <a:ext uri="{FF2B5EF4-FFF2-40B4-BE49-F238E27FC236}"/>
              </a:extLst>
            </p:cNvPr>
            <p:cNvGrpSpPr/>
            <p:nvPr userDrawn="1"/>
          </p:nvGrpSpPr>
          <p:grpSpPr>
            <a:xfrm>
              <a:off x="9315547" y="5223944"/>
              <a:ext cx="399354" cy="427478"/>
              <a:chOff x="6138863" y="1941513"/>
              <a:chExt cx="450850" cy="482600"/>
            </a:xfrm>
            <a:solidFill>
              <a:schemeClr val="tx1">
                <a:lumMod val="65000"/>
                <a:lumOff val="35000"/>
              </a:schemeClr>
            </a:solidFill>
          </p:grpSpPr>
          <p:sp>
            <p:nvSpPr>
              <p:cNvPr id="29" name="Freeform 79">
                <a:extLst>
                  <a:ext uri="{FF2B5EF4-FFF2-40B4-BE49-F238E27FC236}"/>
                </a:extLst>
              </p:cNvPr>
              <p:cNvSpPr>
                <a:spLocks noEditPoints="1"/>
              </p:cNvSpPr>
              <p:nvPr/>
            </p:nvSpPr>
            <p:spPr bwMode="auto">
              <a:xfrm>
                <a:off x="6138863" y="1941513"/>
                <a:ext cx="450850" cy="482600"/>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30" name="Freeform 80">
                <a:extLst>
                  <a:ext uri="{FF2B5EF4-FFF2-40B4-BE49-F238E27FC236}"/>
                </a:extLst>
              </p:cNvPr>
              <p:cNvSpPr>
                <a:spLocks noEditPoints="1"/>
              </p:cNvSpPr>
              <p:nvPr/>
            </p:nvSpPr>
            <p:spPr bwMode="auto">
              <a:xfrm>
                <a:off x="6199188" y="2001838"/>
                <a:ext cx="330200" cy="30162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31" name="Freeform 81">
                <a:extLst>
                  <a:ext uri="{FF2B5EF4-FFF2-40B4-BE49-F238E27FC236}"/>
                </a:extLst>
              </p:cNvPr>
              <p:cNvSpPr>
                <a:spLocks noEditPoints="1"/>
              </p:cNvSpPr>
              <p:nvPr/>
            </p:nvSpPr>
            <p:spPr bwMode="auto">
              <a:xfrm>
                <a:off x="6378575" y="2047876"/>
                <a:ext cx="90487" cy="9048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grpSp>
        <p:grpSp>
          <p:nvGrpSpPr>
            <p:cNvPr id="22" name="Group 244">
              <a:extLst>
                <a:ext uri="{FF2B5EF4-FFF2-40B4-BE49-F238E27FC236}"/>
              </a:extLst>
            </p:cNvPr>
            <p:cNvGrpSpPr/>
            <p:nvPr userDrawn="1"/>
          </p:nvGrpSpPr>
          <p:grpSpPr>
            <a:xfrm>
              <a:off x="10842070" y="3615826"/>
              <a:ext cx="389681" cy="390966"/>
              <a:chOff x="4198938" y="2905126"/>
              <a:chExt cx="481012" cy="482600"/>
            </a:xfrm>
            <a:solidFill>
              <a:schemeClr val="tx1">
                <a:lumMod val="65000"/>
                <a:lumOff val="35000"/>
              </a:schemeClr>
            </a:solidFill>
          </p:grpSpPr>
          <p:sp>
            <p:nvSpPr>
              <p:cNvPr id="26" name="Freeform 57">
                <a:extLst>
                  <a:ext uri="{FF2B5EF4-FFF2-40B4-BE49-F238E27FC236}"/>
                </a:extLst>
              </p:cNvPr>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27" name="Freeform 58">
                <a:extLst>
                  <a:ext uri="{FF2B5EF4-FFF2-40B4-BE49-F238E27FC236}"/>
                </a:extLst>
              </p:cNvPr>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28" name="Freeform 59">
                <a:extLst>
                  <a:ext uri="{FF2B5EF4-FFF2-40B4-BE49-F238E27FC236}"/>
                </a:extLst>
              </p:cNvPr>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grpSp>
        <p:grpSp>
          <p:nvGrpSpPr>
            <p:cNvPr id="23" name="Group 248">
              <a:extLst>
                <a:ext uri="{FF2B5EF4-FFF2-40B4-BE49-F238E27FC236}"/>
              </a:extLst>
            </p:cNvPr>
            <p:cNvGrpSpPr/>
            <p:nvPr userDrawn="1"/>
          </p:nvGrpSpPr>
          <p:grpSpPr>
            <a:xfrm>
              <a:off x="10054506" y="2254971"/>
              <a:ext cx="496887" cy="466725"/>
              <a:chOff x="5160963" y="4846638"/>
              <a:chExt cx="496887" cy="466725"/>
            </a:xfrm>
            <a:solidFill>
              <a:schemeClr val="tx1">
                <a:lumMod val="65000"/>
                <a:lumOff val="35000"/>
              </a:schemeClr>
            </a:solidFill>
          </p:grpSpPr>
          <p:sp>
            <p:nvSpPr>
              <p:cNvPr id="24" name="Oval 17">
                <a:extLst>
                  <a:ext uri="{FF2B5EF4-FFF2-40B4-BE49-F238E27FC236}"/>
                </a:extLst>
              </p:cNvPr>
              <p:cNvSpPr>
                <a:spLocks noChangeArrowheads="1"/>
              </p:cNvSpPr>
              <p:nvPr/>
            </p:nvSpPr>
            <p:spPr bwMode="auto">
              <a:xfrm>
                <a:off x="5402263" y="5102226"/>
                <a:ext cx="60325" cy="60325"/>
              </a:xfrm>
              <a:prstGeom prst="ellipse">
                <a:avLst/>
              </a:prstGeom>
              <a:grpFill/>
              <a:ln>
                <a:noFill/>
              </a:ln>
              <a:extLst/>
            </p:spPr>
            <p:txBody>
              <a:bodyPr/>
              <a:lstStyle/>
              <a:p>
                <a:pPr>
                  <a:defRPr/>
                </a:pPr>
                <a:endParaRPr lang="id-ID">
                  <a:solidFill>
                    <a:prstClr val="black">
                      <a:lumMod val="75000"/>
                      <a:lumOff val="25000"/>
                    </a:prstClr>
                  </a:solidFill>
                  <a:cs typeface="Arial" pitchFamily="34" charset="0"/>
                </a:endParaRPr>
              </a:p>
            </p:txBody>
          </p:sp>
          <p:sp>
            <p:nvSpPr>
              <p:cNvPr id="25" name="Freeform 18">
                <a:extLst>
                  <a:ext uri="{FF2B5EF4-FFF2-40B4-BE49-F238E27FC236}"/>
                </a:extLst>
              </p:cNvPr>
              <p:cNvSpPr>
                <a:spLocks noEditPoints="1"/>
              </p:cNvSpPr>
              <p:nvPr/>
            </p:nvSpPr>
            <p:spPr bwMode="auto">
              <a:xfrm>
                <a:off x="5160963" y="4846638"/>
                <a:ext cx="496887" cy="466725"/>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p:spPr>
            <p:txBody>
              <a:bodyPr/>
              <a:lstStyle/>
              <a:p>
                <a:pPr>
                  <a:defRPr/>
                </a:pPr>
                <a:endParaRPr lang="id-ID">
                  <a:solidFill>
                    <a:prstClr val="black">
                      <a:lumMod val="75000"/>
                      <a:lumOff val="25000"/>
                    </a:prstClr>
                  </a:solidFill>
                  <a:cs typeface="Arial" pitchFamily="34" charset="0"/>
                </a:endParaRPr>
              </a:p>
            </p:txBody>
          </p:sp>
        </p:grpSp>
      </p:grpSp>
      <p:cxnSp>
        <p:nvCxnSpPr>
          <p:cNvPr id="48" name="Straight Connector 55">
            <a:extLst>
              <a:ext uri="{FF2B5EF4-FFF2-40B4-BE49-F238E27FC236}"/>
            </a:extLst>
          </p:cNvPr>
          <p:cNvCxnSpPr/>
          <p:nvPr userDrawn="1"/>
        </p:nvCxnSpPr>
        <p:spPr>
          <a:xfrm>
            <a:off x="5520929" y="2468566"/>
            <a:ext cx="0" cy="3178175"/>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Autofit/>
          </a:bodyPr>
          <a:lstStyle>
            <a:lvl1pPr marL="0" indent="0" algn="ctr">
              <a:buNone/>
              <a:defRPr sz="26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496558" y="1751709"/>
            <a:ext cx="4048759" cy="4924425"/>
          </a:xfrm>
        </p:spPr>
        <p:txBody>
          <a:bodyPr spcCol="360000">
            <a:norm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en-US" dirty="0"/>
          </a:p>
        </p:txBody>
      </p:sp>
    </p:spTree>
    <p:extLst>
      <p:ext uri="{BB962C8B-B14F-4D97-AF65-F5344CB8AC3E}">
        <p14:creationId xmlns:p14="http://schemas.microsoft.com/office/powerpoint/2010/main" val="25518253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kon + konu - 3">
    <p:spTree>
      <p:nvGrpSpPr>
        <p:cNvPr id="1" name=""/>
        <p:cNvGrpSpPr/>
        <p:nvPr/>
      </p:nvGrpSpPr>
      <p:grpSpPr>
        <a:xfrm>
          <a:off x="0" y="0"/>
          <a:ext cx="0" cy="0"/>
          <a:chOff x="0" y="0"/>
          <a:chExt cx="0" cy="0"/>
        </a:xfrm>
      </p:grpSpPr>
      <p:sp>
        <p:nvSpPr>
          <p:cNvPr id="5"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8">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A4775F32-BC41-41D4-82F4-7713357EE597}"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9" name="Freeform 27"/>
          <p:cNvSpPr>
            <a:spLocks/>
          </p:cNvSpPr>
          <p:nvPr userDrawn="1"/>
        </p:nvSpPr>
        <p:spPr bwMode="auto">
          <a:xfrm>
            <a:off x="4354117" y="2424113"/>
            <a:ext cx="4529138" cy="2151062"/>
          </a:xfrm>
          <a:custGeom>
            <a:avLst/>
            <a:gdLst>
              <a:gd name="T0" fmla="*/ 2147483646 w 3804"/>
              <a:gd name="T1" fmla="*/ 0 h 1355"/>
              <a:gd name="T2" fmla="*/ 2147483646 w 3804"/>
              <a:gd name="T3" fmla="*/ 0 h 1355"/>
              <a:gd name="T4" fmla="*/ 0 w 3804"/>
              <a:gd name="T5" fmla="*/ 2147483646 h 1355"/>
              <a:gd name="T6" fmla="*/ 2147483646 w 3804"/>
              <a:gd name="T7" fmla="*/ 2147483646 h 1355"/>
              <a:gd name="T8" fmla="*/ 2147483646 w 3804"/>
              <a:gd name="T9" fmla="*/ 2147483646 h 1355"/>
              <a:gd name="T10" fmla="*/ 2147483646 w 3804"/>
              <a:gd name="T11" fmla="*/ 0 h 1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04" h="1355">
                <a:moveTo>
                  <a:pt x="3799" y="0"/>
                </a:moveTo>
                <a:lnTo>
                  <a:pt x="372" y="0"/>
                </a:lnTo>
                <a:lnTo>
                  <a:pt x="0" y="679"/>
                </a:lnTo>
                <a:lnTo>
                  <a:pt x="372" y="1355"/>
                </a:lnTo>
                <a:lnTo>
                  <a:pt x="3804" y="1355"/>
                </a:lnTo>
                <a:lnTo>
                  <a:pt x="3799" y="0"/>
                </a:lnTo>
              </a:path>
            </a:pathLst>
          </a:custGeom>
          <a:no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grpSp>
        <p:nvGrpSpPr>
          <p:cNvPr id="11" name="Grup 2"/>
          <p:cNvGrpSpPr>
            <a:grpSpLocks/>
          </p:cNvGrpSpPr>
          <p:nvPr userDrawn="1"/>
        </p:nvGrpSpPr>
        <p:grpSpPr bwMode="auto">
          <a:xfrm>
            <a:off x="219077" y="1925638"/>
            <a:ext cx="2924175" cy="3416300"/>
            <a:chOff x="292321" y="1925899"/>
            <a:chExt cx="4590943" cy="4424304"/>
          </a:xfrm>
        </p:grpSpPr>
        <p:sp>
          <p:nvSpPr>
            <p:cNvPr id="12" name="Freeform 11"/>
            <p:cNvSpPr>
              <a:spLocks/>
            </p:cNvSpPr>
            <p:nvPr userDrawn="1"/>
          </p:nvSpPr>
          <p:spPr bwMode="auto">
            <a:xfrm>
              <a:off x="2382172" y="2398757"/>
              <a:ext cx="1551499" cy="1550151"/>
            </a:xfrm>
            <a:custGeom>
              <a:avLst/>
              <a:gdLst>
                <a:gd name="T0" fmla="*/ 0 w 972"/>
                <a:gd name="T1" fmla="*/ 2147483646 h 972"/>
                <a:gd name="T2" fmla="*/ 0 w 972"/>
                <a:gd name="T3" fmla="*/ 2147483646 h 972"/>
                <a:gd name="T4" fmla="*/ 2147483646 w 972"/>
                <a:gd name="T5" fmla="*/ 0 h 972"/>
                <a:gd name="T6" fmla="*/ 2147483646 w 972"/>
                <a:gd name="T7" fmla="*/ 2147483646 h 972"/>
                <a:gd name="T8" fmla="*/ 2147483646 w 972"/>
                <a:gd name="T9" fmla="*/ 2147483646 h 972"/>
                <a:gd name="T10" fmla="*/ 0 w 972"/>
                <a:gd name="T11" fmla="*/ 2147483646 h 9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13" name="Freeform 12">
              <a:extLst>
                <a:ext uri="{FF2B5EF4-FFF2-40B4-BE49-F238E27FC236}"/>
              </a:extLst>
            </p:cNvPr>
            <p:cNvSpPr>
              <a:spLocks/>
            </p:cNvSpPr>
            <p:nvPr userDrawn="1"/>
          </p:nvSpPr>
          <p:spPr bwMode="auto">
            <a:xfrm>
              <a:off x="2494329" y="2507719"/>
              <a:ext cx="1319709" cy="1319890"/>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a:lstStyle/>
            <a:p>
              <a:pPr>
                <a:defRPr/>
              </a:pPr>
              <a:endParaRPr lang="id-ID">
                <a:solidFill>
                  <a:prstClr val="black"/>
                </a:solidFill>
                <a:cs typeface="Arial" pitchFamily="34" charset="0"/>
              </a:endParaRPr>
            </a:p>
          </p:txBody>
        </p:sp>
        <p:sp>
          <p:nvSpPr>
            <p:cNvPr id="14" name="Freeform 108"/>
            <p:cNvSpPr>
              <a:spLocks/>
            </p:cNvSpPr>
            <p:nvPr userDrawn="1"/>
          </p:nvSpPr>
          <p:spPr bwMode="auto">
            <a:xfrm rot="-5400000">
              <a:off x="293031" y="1925189"/>
              <a:ext cx="2023009" cy="2024427"/>
            </a:xfrm>
            <a:custGeom>
              <a:avLst/>
              <a:gdLst>
                <a:gd name="T0" fmla="*/ 0 w 972"/>
                <a:gd name="T1" fmla="*/ 2147483646 h 972"/>
                <a:gd name="T2" fmla="*/ 0 w 972"/>
                <a:gd name="T3" fmla="*/ 2147483646 h 972"/>
                <a:gd name="T4" fmla="*/ 2147483646 w 972"/>
                <a:gd name="T5" fmla="*/ 0 h 972"/>
                <a:gd name="T6" fmla="*/ 2147483646 w 972"/>
                <a:gd name="T7" fmla="*/ 2147483646 h 972"/>
                <a:gd name="T8" fmla="*/ 2147483646 w 972"/>
                <a:gd name="T9" fmla="*/ 2147483646 h 972"/>
                <a:gd name="T10" fmla="*/ 0 w 972"/>
                <a:gd name="T11" fmla="*/ 2147483646 h 9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1"/>
            </a:solid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15" name="Freeform 109">
              <a:extLst>
                <a:ext uri="{FF2B5EF4-FFF2-40B4-BE49-F238E27FC236}"/>
              </a:extLst>
            </p:cNvPr>
            <p:cNvSpPr>
              <a:spLocks/>
            </p:cNvSpPr>
            <p:nvPr userDrawn="1"/>
          </p:nvSpPr>
          <p:spPr bwMode="auto">
            <a:xfrm rot="16200000">
              <a:off x="434699" y="2081835"/>
              <a:ext cx="1722847" cy="1723473"/>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a:lstStyle/>
            <a:p>
              <a:pPr>
                <a:defRPr/>
              </a:pPr>
              <a:endParaRPr lang="id-ID">
                <a:solidFill>
                  <a:prstClr val="black"/>
                </a:solidFill>
                <a:cs typeface="Arial" pitchFamily="34" charset="0"/>
              </a:endParaRPr>
            </a:p>
          </p:txBody>
        </p:sp>
        <p:sp>
          <p:nvSpPr>
            <p:cNvPr id="16" name="Oval 74">
              <a:extLst>
                <a:ext uri="{FF2B5EF4-FFF2-40B4-BE49-F238E27FC236}"/>
              </a:extLst>
            </p:cNvPr>
            <p:cNvSpPr>
              <a:spLocks noChangeArrowheads="1"/>
            </p:cNvSpPr>
            <p:nvPr userDrawn="1"/>
          </p:nvSpPr>
          <p:spPr bwMode="auto">
            <a:xfrm rot="16200000">
              <a:off x="652718" y="2300447"/>
              <a:ext cx="1284939" cy="1284192"/>
            </a:xfrm>
            <a:prstGeom prst="ellipse">
              <a:avLst/>
            </a:prstGeom>
            <a:gradFill>
              <a:gsLst>
                <a:gs pos="0">
                  <a:schemeClr val="bg1">
                    <a:lumMod val="85000"/>
                  </a:schemeClr>
                </a:gs>
                <a:gs pos="100000">
                  <a:schemeClr val="bg1"/>
                </a:gs>
              </a:gsLst>
              <a:lin ang="9000000" scaled="0"/>
            </a:gradFill>
            <a:ln>
              <a:noFill/>
            </a:ln>
          </p:spPr>
          <p:txBody>
            <a:bodyPr/>
            <a:lstStyle/>
            <a:p>
              <a:pPr>
                <a:defRPr/>
              </a:pPr>
              <a:endParaRPr lang="id-ID">
                <a:solidFill>
                  <a:prstClr val="black"/>
                </a:solidFill>
                <a:cs typeface="Arial" pitchFamily="34" charset="0"/>
              </a:endParaRPr>
            </a:p>
          </p:txBody>
        </p:sp>
        <p:sp>
          <p:nvSpPr>
            <p:cNvPr id="17" name="Freeform 120">
              <a:extLst>
                <a:ext uri="{FF2B5EF4-FFF2-40B4-BE49-F238E27FC236}"/>
              </a:extLst>
            </p:cNvPr>
            <p:cNvSpPr>
              <a:spLocks/>
            </p:cNvSpPr>
            <p:nvPr userDrawn="1"/>
          </p:nvSpPr>
          <p:spPr bwMode="auto">
            <a:xfrm flipV="1">
              <a:off x="2382172" y="4018809"/>
              <a:ext cx="2332857" cy="2331394"/>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4"/>
            </a:solidFill>
            <a:ln>
              <a:noFill/>
            </a:ln>
          </p:spPr>
          <p:txBody>
            <a:bodyPr/>
            <a:lstStyle/>
            <a:p>
              <a:pPr>
                <a:defRPr/>
              </a:pPr>
              <a:endParaRPr lang="id-ID">
                <a:solidFill>
                  <a:prstClr val="black"/>
                </a:solidFill>
                <a:cs typeface="Arial" pitchFamily="34" charset="0"/>
              </a:endParaRPr>
            </a:p>
          </p:txBody>
        </p:sp>
        <p:sp>
          <p:nvSpPr>
            <p:cNvPr id="18" name="Freeform 121">
              <a:extLst>
                <a:ext uri="{FF2B5EF4-FFF2-40B4-BE49-F238E27FC236}"/>
              </a:extLst>
            </p:cNvPr>
            <p:cNvSpPr>
              <a:spLocks/>
            </p:cNvSpPr>
            <p:nvPr userDrawn="1"/>
          </p:nvSpPr>
          <p:spPr bwMode="auto">
            <a:xfrm flipV="1">
              <a:off x="2550407" y="4201783"/>
              <a:ext cx="1983303" cy="1986003"/>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a:lstStyle/>
            <a:p>
              <a:pPr>
                <a:defRPr/>
              </a:pPr>
              <a:endParaRPr lang="id-ID">
                <a:solidFill>
                  <a:prstClr val="black"/>
                </a:solidFill>
                <a:cs typeface="Arial" pitchFamily="34" charset="0"/>
              </a:endParaRPr>
            </a:p>
          </p:txBody>
        </p:sp>
        <p:sp>
          <p:nvSpPr>
            <p:cNvPr id="19" name="Oval 88">
              <a:extLst>
                <a:ext uri="{FF2B5EF4-FFF2-40B4-BE49-F238E27FC236}"/>
              </a:extLst>
            </p:cNvPr>
            <p:cNvSpPr>
              <a:spLocks noChangeArrowheads="1"/>
            </p:cNvSpPr>
            <p:nvPr userDrawn="1"/>
          </p:nvSpPr>
          <p:spPr bwMode="auto">
            <a:xfrm flipV="1">
              <a:off x="2802760" y="4454660"/>
              <a:ext cx="1480467" cy="1480250"/>
            </a:xfrm>
            <a:prstGeom prst="ellipse">
              <a:avLst/>
            </a:prstGeom>
            <a:gradFill>
              <a:gsLst>
                <a:gs pos="0">
                  <a:schemeClr val="bg1">
                    <a:lumMod val="85000"/>
                  </a:schemeClr>
                </a:gs>
                <a:gs pos="100000">
                  <a:schemeClr val="bg1"/>
                </a:gs>
              </a:gsLst>
              <a:lin ang="9000000" scaled="0"/>
            </a:gradFill>
            <a:ln>
              <a:noFill/>
            </a:ln>
          </p:spPr>
          <p:txBody>
            <a:bodyPr/>
            <a:lstStyle/>
            <a:p>
              <a:pPr>
                <a:defRPr/>
              </a:pPr>
              <a:endParaRPr lang="id-ID">
                <a:solidFill>
                  <a:prstClr val="black"/>
                </a:solidFill>
                <a:cs typeface="Arial" pitchFamily="34" charset="0"/>
              </a:endParaRPr>
            </a:p>
          </p:txBody>
        </p:sp>
        <p:sp>
          <p:nvSpPr>
            <p:cNvPr id="20" name="Freeform 124">
              <a:extLst>
                <a:ext uri="{FF2B5EF4-FFF2-40B4-BE49-F238E27FC236}"/>
              </a:extLst>
            </p:cNvPr>
            <p:cNvSpPr>
              <a:spLocks/>
            </p:cNvSpPr>
            <p:nvPr userDrawn="1"/>
          </p:nvSpPr>
          <p:spPr bwMode="auto">
            <a:xfrm rot="5400000" flipV="1">
              <a:off x="584803" y="4017934"/>
              <a:ext cx="1731071" cy="173282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chemeClr val="accent5"/>
            </a:solidFill>
            <a:ln>
              <a:noFill/>
            </a:ln>
          </p:spPr>
          <p:txBody>
            <a:bodyPr/>
            <a:lstStyle/>
            <a:p>
              <a:pPr>
                <a:defRPr/>
              </a:pPr>
              <a:endParaRPr lang="id-ID">
                <a:solidFill>
                  <a:prstClr val="black"/>
                </a:solidFill>
                <a:cs typeface="Arial" pitchFamily="34" charset="0"/>
              </a:endParaRPr>
            </a:p>
          </p:txBody>
        </p:sp>
        <p:sp>
          <p:nvSpPr>
            <p:cNvPr id="21" name="Freeform 125">
              <a:extLst>
                <a:ext uri="{FF2B5EF4-FFF2-40B4-BE49-F238E27FC236}"/>
              </a:extLst>
            </p:cNvPr>
            <p:cNvSpPr>
              <a:spLocks/>
            </p:cNvSpPr>
            <p:nvPr userDrawn="1"/>
          </p:nvSpPr>
          <p:spPr bwMode="auto">
            <a:xfrm rot="5400000" flipV="1">
              <a:off x="705820" y="4141775"/>
              <a:ext cx="1474082" cy="147485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chemeClr val="bg1">
                    <a:lumMod val="85000"/>
                  </a:schemeClr>
                </a:gs>
                <a:gs pos="100000">
                  <a:schemeClr val="bg1"/>
                </a:gs>
              </a:gsLst>
              <a:lin ang="0" scaled="0"/>
            </a:gradFill>
            <a:ln>
              <a:noFill/>
            </a:ln>
          </p:spPr>
          <p:txBody>
            <a:bodyPr/>
            <a:lstStyle/>
            <a:p>
              <a:pPr>
                <a:defRPr/>
              </a:pPr>
              <a:endParaRPr lang="id-ID">
                <a:solidFill>
                  <a:prstClr val="black"/>
                </a:solidFill>
                <a:cs typeface="Arial" pitchFamily="34" charset="0"/>
              </a:endParaRPr>
            </a:p>
          </p:txBody>
        </p:sp>
        <p:sp>
          <p:nvSpPr>
            <p:cNvPr id="22" name="Oval 92">
              <a:extLst>
                <a:ext uri="{FF2B5EF4-FFF2-40B4-BE49-F238E27FC236}"/>
              </a:extLst>
            </p:cNvPr>
            <p:cNvSpPr>
              <a:spLocks noChangeArrowheads="1"/>
            </p:cNvSpPr>
            <p:nvPr userDrawn="1"/>
          </p:nvSpPr>
          <p:spPr bwMode="auto">
            <a:xfrm rot="5400000" flipV="1">
              <a:off x="891972" y="4329637"/>
              <a:ext cx="1099909" cy="1099135"/>
            </a:xfrm>
            <a:prstGeom prst="ellipse">
              <a:avLst/>
            </a:prstGeom>
            <a:gradFill>
              <a:gsLst>
                <a:gs pos="0">
                  <a:schemeClr val="bg1">
                    <a:lumMod val="85000"/>
                  </a:schemeClr>
                </a:gs>
                <a:gs pos="100000">
                  <a:schemeClr val="bg1"/>
                </a:gs>
              </a:gsLst>
              <a:lin ang="9000000" scaled="0"/>
            </a:gradFill>
            <a:ln>
              <a:noFill/>
            </a:ln>
          </p:spPr>
          <p:txBody>
            <a:bodyPr/>
            <a:lstStyle/>
            <a:p>
              <a:pPr>
                <a:defRPr/>
              </a:pPr>
              <a:endParaRPr lang="id-ID">
                <a:solidFill>
                  <a:prstClr val="black"/>
                </a:solidFill>
                <a:cs typeface="Arial" pitchFamily="34" charset="0"/>
              </a:endParaRPr>
            </a:p>
          </p:txBody>
        </p:sp>
        <p:cxnSp>
          <p:nvCxnSpPr>
            <p:cNvPr id="23" name="Straight Connector 134">
              <a:extLst>
                <a:ext uri="{FF2B5EF4-FFF2-40B4-BE49-F238E27FC236}"/>
              </a:extLst>
            </p:cNvPr>
            <p:cNvCxnSpPr/>
            <p:nvPr userDrawn="1"/>
          </p:nvCxnSpPr>
          <p:spPr>
            <a:xfrm flipV="1">
              <a:off x="3434575" y="2104762"/>
              <a:ext cx="386940" cy="37828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135">
              <a:extLst>
                <a:ext uri="{FF2B5EF4-FFF2-40B4-BE49-F238E27FC236}"/>
              </a:extLst>
            </p:cNvPr>
            <p:cNvCxnSpPr/>
            <p:nvPr userDrawn="1"/>
          </p:nvCxnSpPr>
          <p:spPr>
            <a:xfrm>
              <a:off x="3832731" y="2108874"/>
              <a:ext cx="1050533"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8" y="1139828"/>
            <a:ext cx="2071688" cy="395288"/>
          </a:xfrm>
        </p:spPr>
        <p:txBody>
          <a:bodyPr>
            <a:noAutofit/>
          </a:bodyPr>
          <a:lstStyle>
            <a:lvl1pPr marL="0" indent="0" algn="ctr">
              <a:buNone/>
              <a:defRPr sz="2600">
                <a:solidFill>
                  <a:srgbClr val="2980B9"/>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3762343" y="1925905"/>
            <a:ext cx="5188385" cy="4658623"/>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p:txBody>
      </p:sp>
    </p:spTree>
    <p:extLst>
      <p:ext uri="{BB962C8B-B14F-4D97-AF65-F5344CB8AC3E}">
        <p14:creationId xmlns:p14="http://schemas.microsoft.com/office/powerpoint/2010/main" val="4907383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FC0F0699-97A5-48CC-B2DF-6D72CC4ADC84}" type="datetimeFigureOut">
              <a:rPr lang="id-ID">
                <a:solidFill>
                  <a:prstClr val="black">
                    <a:tint val="75000"/>
                  </a:prstClr>
                </a:solidFill>
              </a:rPr>
              <a:pPr>
                <a:defRPr/>
              </a:pPr>
              <a:t>18/12/2024</a:t>
            </a:fld>
            <a:endParaRPr lang="id-ID">
              <a:solidFill>
                <a:prstClr val="black">
                  <a:tint val="75000"/>
                </a:prstClr>
              </a:solidFill>
            </a:endParaRPr>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id-ID">
              <a:solidFill>
                <a:prstClr val="black">
                  <a:tint val="75000"/>
                </a:prstClr>
              </a:solidFill>
            </a:endParaRPr>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3F8677D6-2A85-43C6-8960-E195186441DB}" type="slidenum">
              <a:rPr lang="id-ID" altLang="tr-TR"/>
              <a:pPr>
                <a:defRPr/>
              </a:pPr>
              <a:t>‹#›</a:t>
            </a:fld>
            <a:endParaRPr lang="id-ID" altLang="tr-TR"/>
          </a:p>
        </p:txBody>
      </p:sp>
    </p:spTree>
    <p:extLst>
      <p:ext uri="{BB962C8B-B14F-4D97-AF65-F5344CB8AC3E}">
        <p14:creationId xmlns:p14="http://schemas.microsoft.com/office/powerpoint/2010/main" val="382752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ünite alt başlıkları - son">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4507708" y="2555886"/>
            <a:ext cx="128588" cy="1198563"/>
            <a:chOff x="6010488" y="2753482"/>
            <a:chExt cx="171376" cy="1198573"/>
          </a:xfrm>
        </p:grpSpPr>
        <p:sp>
          <p:nvSpPr>
            <p:cNvPr id="5" name="Rectangle 13"/>
            <p:cNvSpPr>
              <a:spLocks noChangeArrowheads="1"/>
            </p:cNvSpPr>
            <p:nvPr/>
          </p:nvSpPr>
          <p:spPr bwMode="auto">
            <a:xfrm>
              <a:off x="6062853" y="2753482"/>
              <a:ext cx="66646" cy="1044584"/>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sp>
          <p:nvSpPr>
            <p:cNvPr id="6" name="Oval 6"/>
            <p:cNvSpPr>
              <a:spLocks noChangeArrowheads="1"/>
            </p:cNvSpPr>
            <p:nvPr/>
          </p:nvSpPr>
          <p:spPr bwMode="auto">
            <a:xfrm>
              <a:off x="6010488" y="3780604"/>
              <a:ext cx="171376" cy="171451"/>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grpSp>
      <p:sp>
        <p:nvSpPr>
          <p:cNvPr id="7"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8"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9" name="TextBox 6"/>
          <p:cNvSpPr txBox="1">
            <a:spLocks noChangeArrowheads="1"/>
          </p:cNvSpPr>
          <p:nvPr userDrawn="1"/>
        </p:nvSpPr>
        <p:spPr bwMode="auto">
          <a:xfrm>
            <a:off x="8575532" y="304800"/>
            <a:ext cx="489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C4A5DE83-482C-400E-933C-D8F7A0CE7FAA}" type="slidenum">
              <a:rPr lang="id-ID" sz="2000" b="1" smtClean="0">
                <a:solidFill>
                  <a:prstClr val="white"/>
                </a:solidFill>
                <a:latin typeface="Calibri" pitchFamily="34" charset="0"/>
              </a:rPr>
              <a:pPr algn="ctr" eaLnBrk="1" fontAlgn="base" hangingPunct="1">
                <a:spcBef>
                  <a:spcPct val="0"/>
                </a:spcBef>
                <a:spcAft>
                  <a:spcPct val="0"/>
                </a:spcAft>
                <a:defRPr/>
              </a:pPr>
              <a:t>‹#›</a:t>
            </a:fld>
            <a:endParaRPr lang="id-ID" sz="2000" smtClean="0">
              <a:solidFill>
                <a:prstClr val="white"/>
              </a:solidFill>
              <a:latin typeface="Calibri" pitchFamily="34" charset="0"/>
            </a:endParaRPr>
          </a:p>
        </p:txBody>
      </p:sp>
      <p:sp>
        <p:nvSpPr>
          <p:cNvPr id="10" name="Rectangle 117"/>
          <p:cNvSpPr>
            <a:spLocks noChangeArrowheads="1"/>
          </p:cNvSpPr>
          <p:nvPr userDrawn="1"/>
        </p:nvSpPr>
        <p:spPr bwMode="auto">
          <a:xfrm>
            <a:off x="4547002" y="1358904"/>
            <a:ext cx="51197" cy="1044575"/>
          </a:xfrm>
          <a:prstGeom prst="rect">
            <a:avLst/>
          </a:prstGeom>
          <a:solidFill>
            <a:schemeClr val="accent4"/>
          </a:solidFill>
          <a:ln>
            <a:noFill/>
          </a:ln>
        </p:spPr>
        <p:txBody>
          <a:bodyPr/>
          <a:lstStyle/>
          <a:p>
            <a:pPr>
              <a:defRPr/>
            </a:pPr>
            <a:endParaRPr lang="id-ID" sz="2000">
              <a:solidFill>
                <a:prstClr val="black"/>
              </a:solidFill>
              <a:cs typeface="Arial" pitchFamily="34" charset="0"/>
            </a:endParaRPr>
          </a:p>
        </p:txBody>
      </p:sp>
      <p:grpSp>
        <p:nvGrpSpPr>
          <p:cNvPr id="11" name="Group 118"/>
          <p:cNvGrpSpPr/>
          <p:nvPr userDrawn="1"/>
        </p:nvGrpSpPr>
        <p:grpSpPr>
          <a:xfrm>
            <a:off x="4439246" y="2387766"/>
            <a:ext cx="265509" cy="352956"/>
            <a:chOff x="5918994" y="3280833"/>
            <a:chExt cx="354012" cy="352956"/>
          </a:xfrm>
          <a:solidFill>
            <a:schemeClr val="accent4"/>
          </a:solidFill>
        </p:grpSpPr>
        <p:sp>
          <p:nvSpPr>
            <p:cNvPr id="12" name="Oval 41"/>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3" name="Freeform 1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14" name="Rectangle 7"/>
          <p:cNvSpPr>
            <a:spLocks noChangeArrowheads="1"/>
          </p:cNvSpPr>
          <p:nvPr userDrawn="1"/>
        </p:nvSpPr>
        <p:spPr bwMode="auto">
          <a:xfrm>
            <a:off x="4547002" y="4"/>
            <a:ext cx="51197" cy="1044575"/>
          </a:xfrm>
          <a:prstGeom prst="rect">
            <a:avLst/>
          </a:prstGeom>
          <a:solidFill>
            <a:schemeClr val="accent3"/>
          </a:solidFill>
          <a:ln>
            <a:noFill/>
          </a:ln>
        </p:spPr>
        <p:txBody>
          <a:bodyPr/>
          <a:lstStyle/>
          <a:p>
            <a:pPr>
              <a:defRPr/>
            </a:pPr>
            <a:endParaRPr lang="id-ID" sz="2000">
              <a:solidFill>
                <a:prstClr val="black"/>
              </a:solidFill>
              <a:cs typeface="Arial" pitchFamily="34" charset="0"/>
            </a:endParaRPr>
          </a:p>
        </p:txBody>
      </p:sp>
      <p:grpSp>
        <p:nvGrpSpPr>
          <p:cNvPr id="15" name="Group 13"/>
          <p:cNvGrpSpPr/>
          <p:nvPr userDrawn="1"/>
        </p:nvGrpSpPr>
        <p:grpSpPr>
          <a:xfrm>
            <a:off x="4439246" y="1014849"/>
            <a:ext cx="265509" cy="352956"/>
            <a:chOff x="5918994" y="3280833"/>
            <a:chExt cx="354012" cy="352956"/>
          </a:xfrm>
          <a:solidFill>
            <a:schemeClr val="accent3"/>
          </a:solidFill>
        </p:grpSpPr>
        <p:sp>
          <p:nvSpPr>
            <p:cNvPr id="16" name="Oval 45"/>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7" name="Freeform 15"/>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cxnSp>
        <p:nvCxnSpPr>
          <p:cNvPr id="18" name="Straight Connector 33"/>
          <p:cNvCxnSpPr/>
          <p:nvPr userDrawn="1"/>
        </p:nvCxnSpPr>
        <p:spPr>
          <a:xfrm>
            <a:off x="4801796" y="1201738"/>
            <a:ext cx="2291953"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34"/>
          <p:cNvCxnSpPr/>
          <p:nvPr userDrawn="1"/>
        </p:nvCxnSpPr>
        <p:spPr>
          <a:xfrm>
            <a:off x="1585918" y="2554288"/>
            <a:ext cx="273724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0" name="Resim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9716" y="9858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Resim 8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8719" y="2347913"/>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13"/>
          <p:cNvSpPr>
            <a:spLocks/>
          </p:cNvSpPr>
          <p:nvPr userDrawn="1"/>
        </p:nvSpPr>
        <p:spPr bwMode="auto">
          <a:xfrm>
            <a:off x="7614048" y="5640399"/>
            <a:ext cx="1520428" cy="1482725"/>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accent5"/>
          </a:solidFill>
          <a:ln>
            <a:noFill/>
          </a:ln>
        </p:spPr>
        <p:txBody>
          <a:bodyPr/>
          <a:lstStyle/>
          <a:p>
            <a:pPr>
              <a:defRPr/>
            </a:pPr>
            <a:endParaRPr lang="id-ID" sz="2000">
              <a:solidFill>
                <a:prstClr val="black"/>
              </a:solidFill>
              <a:cs typeface="Arial" pitchFamily="34" charset="0"/>
            </a:endParaRPr>
          </a:p>
        </p:txBody>
      </p:sp>
      <p:sp>
        <p:nvSpPr>
          <p:cNvPr id="23" name="Freeform 14"/>
          <p:cNvSpPr>
            <a:spLocks noEditPoints="1"/>
          </p:cNvSpPr>
          <p:nvPr userDrawn="1"/>
        </p:nvSpPr>
        <p:spPr bwMode="auto">
          <a:xfrm>
            <a:off x="6087672" y="4619625"/>
            <a:ext cx="1526381" cy="2503488"/>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accent4"/>
          </a:solidFill>
          <a:ln>
            <a:noFill/>
          </a:ln>
        </p:spPr>
        <p:txBody>
          <a:bodyPr/>
          <a:lstStyle/>
          <a:p>
            <a:pPr>
              <a:defRPr/>
            </a:pPr>
            <a:endParaRPr lang="id-ID" sz="2000">
              <a:solidFill>
                <a:prstClr val="black"/>
              </a:solidFill>
              <a:cs typeface="Arial" pitchFamily="34" charset="0"/>
            </a:endParaRPr>
          </a:p>
        </p:txBody>
      </p:sp>
      <p:sp>
        <p:nvSpPr>
          <p:cNvPr id="24" name="Freeform 15"/>
          <p:cNvSpPr>
            <a:spLocks/>
          </p:cNvSpPr>
          <p:nvPr userDrawn="1"/>
        </p:nvSpPr>
        <p:spPr bwMode="auto">
          <a:xfrm>
            <a:off x="4564857" y="5227649"/>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accent3"/>
          </a:solidFill>
          <a:ln>
            <a:noFill/>
          </a:ln>
        </p:spPr>
        <p:txBody>
          <a:bodyPr/>
          <a:lstStyle/>
          <a:p>
            <a:pPr>
              <a:defRPr/>
            </a:pPr>
            <a:endParaRPr lang="id-ID" sz="2000">
              <a:solidFill>
                <a:prstClr val="black"/>
              </a:solidFill>
              <a:cs typeface="Arial" pitchFamily="34" charset="0"/>
            </a:endParaRPr>
          </a:p>
        </p:txBody>
      </p:sp>
      <p:sp>
        <p:nvSpPr>
          <p:cNvPr id="25" name="Freeform 16"/>
          <p:cNvSpPr>
            <a:spLocks/>
          </p:cNvSpPr>
          <p:nvPr userDrawn="1"/>
        </p:nvSpPr>
        <p:spPr bwMode="auto">
          <a:xfrm>
            <a:off x="3043242" y="4862513"/>
            <a:ext cx="1520429" cy="2260600"/>
          </a:xfrm>
          <a:custGeom>
            <a:avLst/>
            <a:gdLst>
              <a:gd name="T0" fmla="*/ 2147483647 w 1276"/>
              <a:gd name="T1" fmla="*/ 2147483647 h 1423"/>
              <a:gd name="T2" fmla="*/ 2147483647 w 1276"/>
              <a:gd name="T3" fmla="*/ 2147483647 h 1423"/>
              <a:gd name="T4" fmla="*/ 2147483647 w 1276"/>
              <a:gd name="T5" fmla="*/ 2147483647 h 1423"/>
              <a:gd name="T6" fmla="*/ 2147483647 w 1276"/>
              <a:gd name="T7" fmla="*/ 2147483647 h 1423"/>
              <a:gd name="T8" fmla="*/ 2147483647 w 1276"/>
              <a:gd name="T9" fmla="*/ 2147483647 h 1423"/>
              <a:gd name="T10" fmla="*/ 2147483647 w 1276"/>
              <a:gd name="T11" fmla="*/ 2147483647 h 1423"/>
              <a:gd name="T12" fmla="*/ 2147483647 w 1276"/>
              <a:gd name="T13" fmla="*/ 2147483647 h 1423"/>
              <a:gd name="T14" fmla="*/ 2147483647 w 1276"/>
              <a:gd name="T15" fmla="*/ 2147483647 h 1423"/>
              <a:gd name="T16" fmla="*/ 2147483647 w 1276"/>
              <a:gd name="T17" fmla="*/ 2147483647 h 1423"/>
              <a:gd name="T18" fmla="*/ 2147483647 w 1276"/>
              <a:gd name="T19" fmla="*/ 2147483647 h 1423"/>
              <a:gd name="T20" fmla="*/ 2147483647 w 1276"/>
              <a:gd name="T21" fmla="*/ 2147483647 h 1423"/>
              <a:gd name="T22" fmla="*/ 2147483647 w 1276"/>
              <a:gd name="T23" fmla="*/ 2147483647 h 1423"/>
              <a:gd name="T24" fmla="*/ 2147483647 w 1276"/>
              <a:gd name="T25" fmla="*/ 2147483647 h 1423"/>
              <a:gd name="T26" fmla="*/ 2147483647 w 1276"/>
              <a:gd name="T27" fmla="*/ 2147483647 h 1423"/>
              <a:gd name="T28" fmla="*/ 2147483647 w 1276"/>
              <a:gd name="T29" fmla="*/ 2147483647 h 1423"/>
              <a:gd name="T30" fmla="*/ 2147483647 w 1276"/>
              <a:gd name="T31" fmla="*/ 2147483647 h 1423"/>
              <a:gd name="T32" fmla="*/ 2147483647 w 1276"/>
              <a:gd name="T33" fmla="*/ 2147483647 h 1423"/>
              <a:gd name="T34" fmla="*/ 2147483647 w 1276"/>
              <a:gd name="T35" fmla="*/ 2147483647 h 1423"/>
              <a:gd name="T36" fmla="*/ 2147483647 w 1276"/>
              <a:gd name="T37" fmla="*/ 2147483647 h 1423"/>
              <a:gd name="T38" fmla="*/ 2147483647 w 1276"/>
              <a:gd name="T39" fmla="*/ 2147483647 h 1423"/>
              <a:gd name="T40" fmla="*/ 2147483647 w 1276"/>
              <a:gd name="T41" fmla="*/ 2147483647 h 1423"/>
              <a:gd name="T42" fmla="*/ 2147483647 w 1276"/>
              <a:gd name="T43" fmla="*/ 2147483647 h 1423"/>
              <a:gd name="T44" fmla="*/ 2147483647 w 1276"/>
              <a:gd name="T45" fmla="*/ 2147483647 h 1423"/>
              <a:gd name="T46" fmla="*/ 2147483647 w 1276"/>
              <a:gd name="T47" fmla="*/ 2147483647 h 1423"/>
              <a:gd name="T48" fmla="*/ 2147483647 w 1276"/>
              <a:gd name="T49" fmla="*/ 2147483647 h 1423"/>
              <a:gd name="T50" fmla="*/ 2147483647 w 1276"/>
              <a:gd name="T51" fmla="*/ 2147483647 h 1423"/>
              <a:gd name="T52" fmla="*/ 2147483647 w 1276"/>
              <a:gd name="T53" fmla="*/ 2147483647 h 1423"/>
              <a:gd name="T54" fmla="*/ 2147483647 w 1276"/>
              <a:gd name="T55" fmla="*/ 2147483647 h 1423"/>
              <a:gd name="T56" fmla="*/ 2147483647 w 1276"/>
              <a:gd name="T57" fmla="*/ 2147483647 h 1423"/>
              <a:gd name="T58" fmla="*/ 2147483647 w 1276"/>
              <a:gd name="T59" fmla="*/ 2147483647 h 1423"/>
              <a:gd name="T60" fmla="*/ 2147483647 w 1276"/>
              <a:gd name="T61" fmla="*/ 2147483647 h 1423"/>
              <a:gd name="T62" fmla="*/ 2147483647 w 1276"/>
              <a:gd name="T63" fmla="*/ 2147483647 h 1423"/>
              <a:gd name="T64" fmla="*/ 2147483647 w 1276"/>
              <a:gd name="T65" fmla="*/ 2147483647 h 1423"/>
              <a:gd name="T66" fmla="*/ 2147483647 w 1276"/>
              <a:gd name="T67" fmla="*/ 2147483647 h 1423"/>
              <a:gd name="T68" fmla="*/ 2147483647 w 1276"/>
              <a:gd name="T69" fmla="*/ 2147483647 h 1423"/>
              <a:gd name="T70" fmla="*/ 2147483647 w 1276"/>
              <a:gd name="T71" fmla="*/ 2147483647 h 1423"/>
              <a:gd name="T72" fmla="*/ 2147483647 w 1276"/>
              <a:gd name="T73" fmla="*/ 2147483647 h 1423"/>
              <a:gd name="T74" fmla="*/ 2147483647 w 1276"/>
              <a:gd name="T75" fmla="*/ 2147483647 h 1423"/>
              <a:gd name="T76" fmla="*/ 2147483647 w 1276"/>
              <a:gd name="T77" fmla="*/ 2147483647 h 1423"/>
              <a:gd name="T78" fmla="*/ 2147483647 w 1276"/>
              <a:gd name="T79" fmla="*/ 2147483647 h 1423"/>
              <a:gd name="T80" fmla="*/ 2147483647 w 1276"/>
              <a:gd name="T81" fmla="*/ 2147483647 h 1423"/>
              <a:gd name="T82" fmla="*/ 2147483647 w 1276"/>
              <a:gd name="T83" fmla="*/ 2147483647 h 1423"/>
              <a:gd name="T84" fmla="*/ 2147483647 w 1276"/>
              <a:gd name="T85" fmla="*/ 2147483647 h 1423"/>
              <a:gd name="T86" fmla="*/ 2147483647 w 1276"/>
              <a:gd name="T87" fmla="*/ 2147483647 h 1423"/>
              <a:gd name="T88" fmla="*/ 2147483647 w 1276"/>
              <a:gd name="T89" fmla="*/ 2147483647 h 1423"/>
              <a:gd name="T90" fmla="*/ 2147483647 w 1276"/>
              <a:gd name="T91" fmla="*/ 2147483647 h 1423"/>
              <a:gd name="T92" fmla="*/ 2147483647 w 1276"/>
              <a:gd name="T93" fmla="*/ 0 h 1423"/>
              <a:gd name="T94" fmla="*/ 0 w 1276"/>
              <a:gd name="T95" fmla="*/ 2147483647 h 1423"/>
              <a:gd name="T96" fmla="*/ 2147483647 w 1276"/>
              <a:gd name="T97" fmla="*/ 2147483647 h 14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26" name="Freeform 17"/>
          <p:cNvSpPr>
            <a:spLocks/>
          </p:cNvSpPr>
          <p:nvPr userDrawn="1"/>
        </p:nvSpPr>
        <p:spPr bwMode="auto">
          <a:xfrm>
            <a:off x="1516862" y="4379913"/>
            <a:ext cx="1526381" cy="2743200"/>
          </a:xfrm>
          <a:custGeom>
            <a:avLst/>
            <a:gdLst>
              <a:gd name="T0" fmla="*/ 2147483647 w 1281"/>
              <a:gd name="T1" fmla="*/ 2147483647 h 1727"/>
              <a:gd name="T2" fmla="*/ 2147483647 w 1281"/>
              <a:gd name="T3" fmla="*/ 2147483647 h 1727"/>
              <a:gd name="T4" fmla="*/ 2147483647 w 1281"/>
              <a:gd name="T5" fmla="*/ 2147483647 h 1727"/>
              <a:gd name="T6" fmla="*/ 2147483647 w 1281"/>
              <a:gd name="T7" fmla="*/ 2147483647 h 1727"/>
              <a:gd name="T8" fmla="*/ 2147483647 w 1281"/>
              <a:gd name="T9" fmla="*/ 2147483647 h 1727"/>
              <a:gd name="T10" fmla="*/ 2147483647 w 1281"/>
              <a:gd name="T11" fmla="*/ 2147483647 h 1727"/>
              <a:gd name="T12" fmla="*/ 2147483647 w 1281"/>
              <a:gd name="T13" fmla="*/ 2147483647 h 1727"/>
              <a:gd name="T14" fmla="*/ 2147483647 w 1281"/>
              <a:gd name="T15" fmla="*/ 2147483647 h 1727"/>
              <a:gd name="T16" fmla="*/ 2147483647 w 1281"/>
              <a:gd name="T17" fmla="*/ 0 h 1727"/>
              <a:gd name="T18" fmla="*/ 2147483647 w 1281"/>
              <a:gd name="T19" fmla="*/ 2147483647 h 1727"/>
              <a:gd name="T20" fmla="*/ 2147483647 w 1281"/>
              <a:gd name="T21" fmla="*/ 2147483647 h 1727"/>
              <a:gd name="T22" fmla="*/ 2147483647 w 1281"/>
              <a:gd name="T23" fmla="*/ 0 h 1727"/>
              <a:gd name="T24" fmla="*/ 2147483647 w 1281"/>
              <a:gd name="T25" fmla="*/ 2147483647 h 1727"/>
              <a:gd name="T26" fmla="*/ 2147483647 w 1281"/>
              <a:gd name="T27" fmla="*/ 2147483647 h 1727"/>
              <a:gd name="T28" fmla="*/ 2147483647 w 1281"/>
              <a:gd name="T29" fmla="*/ 0 h 1727"/>
              <a:gd name="T30" fmla="*/ 2147483647 w 1281"/>
              <a:gd name="T31" fmla="*/ 2147483647 h 1727"/>
              <a:gd name="T32" fmla="*/ 2147483647 w 1281"/>
              <a:gd name="T33" fmla="*/ 2147483647 h 1727"/>
              <a:gd name="T34" fmla="*/ 2147483647 w 1281"/>
              <a:gd name="T35" fmla="*/ 0 h 1727"/>
              <a:gd name="T36" fmla="*/ 2147483647 w 1281"/>
              <a:gd name="T37" fmla="*/ 2147483647 h 1727"/>
              <a:gd name="T38" fmla="*/ 2147483647 w 1281"/>
              <a:gd name="T39" fmla="*/ 2147483647 h 1727"/>
              <a:gd name="T40" fmla="*/ 2147483647 w 1281"/>
              <a:gd name="T41" fmla="*/ 0 h 1727"/>
              <a:gd name="T42" fmla="*/ 2147483647 w 1281"/>
              <a:gd name="T43" fmla="*/ 2147483647 h 1727"/>
              <a:gd name="T44" fmla="*/ 2147483647 w 1281"/>
              <a:gd name="T45" fmla="*/ 2147483647 h 1727"/>
              <a:gd name="T46" fmla="*/ 2147483647 w 1281"/>
              <a:gd name="T47" fmla="*/ 2147483647 h 1727"/>
              <a:gd name="T48" fmla="*/ 2147483647 w 1281"/>
              <a:gd name="T49" fmla="*/ 2147483647 h 1727"/>
              <a:gd name="T50" fmla="*/ 2147483647 w 1281"/>
              <a:gd name="T51" fmla="*/ 2147483647 h 1727"/>
              <a:gd name="T52" fmla="*/ 2147483647 w 1281"/>
              <a:gd name="T53" fmla="*/ 2147483647 h 1727"/>
              <a:gd name="T54" fmla="*/ 2147483647 w 1281"/>
              <a:gd name="T55" fmla="*/ 2147483647 h 1727"/>
              <a:gd name="T56" fmla="*/ 2147483647 w 1281"/>
              <a:gd name="T57" fmla="*/ 2147483647 h 1727"/>
              <a:gd name="T58" fmla="*/ 2147483647 w 1281"/>
              <a:gd name="T59" fmla="*/ 2147483647 h 1727"/>
              <a:gd name="T60" fmla="*/ 2147483647 w 1281"/>
              <a:gd name="T61" fmla="*/ 2147483647 h 1727"/>
              <a:gd name="T62" fmla="*/ 2147483647 w 1281"/>
              <a:gd name="T63" fmla="*/ 2147483647 h 1727"/>
              <a:gd name="T64" fmla="*/ 2147483647 w 1281"/>
              <a:gd name="T65" fmla="*/ 2147483647 h 1727"/>
              <a:gd name="T66" fmla="*/ 2147483647 w 1281"/>
              <a:gd name="T67" fmla="*/ 2147483647 h 1727"/>
              <a:gd name="T68" fmla="*/ 2147483647 w 1281"/>
              <a:gd name="T69" fmla="*/ 2147483647 h 1727"/>
              <a:gd name="T70" fmla="*/ 2147483647 w 1281"/>
              <a:gd name="T71" fmla="*/ 2147483647 h 1727"/>
              <a:gd name="T72" fmla="*/ 2147483647 w 1281"/>
              <a:gd name="T73" fmla="*/ 2147483647 h 1727"/>
              <a:gd name="T74" fmla="*/ 2147483647 w 1281"/>
              <a:gd name="T75" fmla="*/ 2147483647 h 1727"/>
              <a:gd name="T76" fmla="*/ 2147483647 w 1281"/>
              <a:gd name="T77" fmla="*/ 2147483647 h 1727"/>
              <a:gd name="T78" fmla="*/ 2147483647 w 1281"/>
              <a:gd name="T79" fmla="*/ 2147483647 h 1727"/>
              <a:gd name="T80" fmla="*/ 2147483647 w 1281"/>
              <a:gd name="T81" fmla="*/ 2147483647 h 1727"/>
              <a:gd name="T82" fmla="*/ 2147483647 w 1281"/>
              <a:gd name="T83" fmla="*/ 2147483647 h 1727"/>
              <a:gd name="T84" fmla="*/ 2147483647 w 1281"/>
              <a:gd name="T85" fmla="*/ 2147483647 h 1727"/>
              <a:gd name="T86" fmla="*/ 2147483647 w 1281"/>
              <a:gd name="T87" fmla="*/ 2147483647 h 1727"/>
              <a:gd name="T88" fmla="*/ 2147483647 w 1281"/>
              <a:gd name="T89" fmla="*/ 2147483647 h 1727"/>
              <a:gd name="T90" fmla="*/ 2147483647 w 1281"/>
              <a:gd name="T91" fmla="*/ 2147483647 h 1727"/>
              <a:gd name="T92" fmla="*/ 2147483647 w 1281"/>
              <a:gd name="T93" fmla="*/ 2147483647 h 1727"/>
              <a:gd name="T94" fmla="*/ 0 w 1281"/>
              <a:gd name="T95" fmla="*/ 2147483647 h 17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0"/>
                </a:lnTo>
                <a:lnTo>
                  <a:pt x="1061" y="0"/>
                </a:lnTo>
                <a:lnTo>
                  <a:pt x="1061" y="92"/>
                </a:lnTo>
                <a:lnTo>
                  <a:pt x="1053" y="92"/>
                </a:lnTo>
                <a:lnTo>
                  <a:pt x="1053" y="12"/>
                </a:lnTo>
                <a:lnTo>
                  <a:pt x="1053" y="0"/>
                </a:lnTo>
                <a:lnTo>
                  <a:pt x="1048" y="0"/>
                </a:lnTo>
                <a:lnTo>
                  <a:pt x="1048" y="92"/>
                </a:lnTo>
                <a:lnTo>
                  <a:pt x="1041" y="92"/>
                </a:lnTo>
                <a:lnTo>
                  <a:pt x="1041" y="12"/>
                </a:lnTo>
                <a:lnTo>
                  <a:pt x="1041" y="0"/>
                </a:lnTo>
                <a:lnTo>
                  <a:pt x="1039" y="0"/>
                </a:lnTo>
                <a:lnTo>
                  <a:pt x="1039" y="92"/>
                </a:lnTo>
                <a:lnTo>
                  <a:pt x="1031" y="92"/>
                </a:lnTo>
                <a:lnTo>
                  <a:pt x="1031" y="12"/>
                </a:lnTo>
                <a:lnTo>
                  <a:pt x="1029" y="0"/>
                </a:lnTo>
                <a:lnTo>
                  <a:pt x="1027" y="0"/>
                </a:lnTo>
                <a:lnTo>
                  <a:pt x="1027" y="92"/>
                </a:lnTo>
                <a:lnTo>
                  <a:pt x="1019" y="9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07"/>
                </a:lnTo>
                <a:lnTo>
                  <a:pt x="370" y="1200"/>
                </a:lnTo>
                <a:lnTo>
                  <a:pt x="332" y="1180"/>
                </a:lnTo>
                <a:lnTo>
                  <a:pt x="322" y="1188"/>
                </a:lnTo>
                <a:lnTo>
                  <a:pt x="312" y="1202"/>
                </a:lnTo>
                <a:lnTo>
                  <a:pt x="288" y="1200"/>
                </a:lnTo>
                <a:lnTo>
                  <a:pt x="269" y="1197"/>
                </a:lnTo>
                <a:lnTo>
                  <a:pt x="160" y="1193"/>
                </a:lnTo>
                <a:lnTo>
                  <a:pt x="140" y="1193"/>
                </a:lnTo>
                <a:lnTo>
                  <a:pt x="22" y="1205"/>
                </a:lnTo>
                <a:lnTo>
                  <a:pt x="0" y="1210"/>
                </a:lnTo>
                <a:lnTo>
                  <a:pt x="0" y="17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tr-TR">
              <a:solidFill>
                <a:prstClr val="black"/>
              </a:solidFill>
              <a:latin typeface="Arial" pitchFamily="34" charset="0"/>
              <a:cs typeface="Arial" pitchFamily="34" charset="0"/>
            </a:endParaRPr>
          </a:p>
        </p:txBody>
      </p:sp>
      <p:sp>
        <p:nvSpPr>
          <p:cNvPr id="27" name="Freeform 18"/>
          <p:cNvSpPr>
            <a:spLocks noEditPoints="1"/>
          </p:cNvSpPr>
          <p:nvPr userDrawn="1"/>
        </p:nvSpPr>
        <p:spPr bwMode="auto">
          <a:xfrm>
            <a:off x="2381" y="4468813"/>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accent6"/>
          </a:solidFill>
          <a:ln>
            <a:noFill/>
          </a:ln>
        </p:spPr>
        <p:txBody>
          <a:bodyPr/>
          <a:lstStyle/>
          <a:p>
            <a:pPr>
              <a:defRPr/>
            </a:pPr>
            <a:endParaRPr lang="id-ID" sz="2000">
              <a:solidFill>
                <a:prstClr val="black"/>
              </a:solidFill>
              <a:cs typeface="Arial" pitchFamily="34" charset="0"/>
            </a:endParaRPr>
          </a:p>
        </p:txBody>
      </p:sp>
      <p:sp>
        <p:nvSpPr>
          <p:cNvPr id="87" name="Metin Yer Tutucusu 76"/>
          <p:cNvSpPr>
            <a:spLocks noGrp="1"/>
          </p:cNvSpPr>
          <p:nvPr>
            <p:ph type="body" sz="quarter" idx="11"/>
          </p:nvPr>
        </p:nvSpPr>
        <p:spPr>
          <a:xfrm>
            <a:off x="5001837" y="1614569"/>
            <a:ext cx="2636044" cy="930275"/>
          </a:xfrm>
        </p:spPr>
        <p:txBody>
          <a:bodyPr>
            <a:noAutofit/>
          </a:bodyPr>
          <a:lstStyle>
            <a:lvl1pPr marL="0" indent="0" algn="r"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91" name="Metin Yer Tutucusu 78"/>
          <p:cNvSpPr>
            <a:spLocks noGrp="1"/>
          </p:cNvSpPr>
          <p:nvPr>
            <p:ph type="body" sz="quarter" idx="13"/>
          </p:nvPr>
        </p:nvSpPr>
        <p:spPr>
          <a:xfrm>
            <a:off x="1114494" y="2911005"/>
            <a:ext cx="2707481" cy="1390650"/>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35064901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üz metin">
    <p:spTree>
      <p:nvGrpSpPr>
        <p:cNvPr id="1" name=""/>
        <p:cNvGrpSpPr/>
        <p:nvPr/>
      </p:nvGrpSpPr>
      <p:grpSpPr>
        <a:xfrm>
          <a:off x="0" y="0"/>
          <a:ext cx="0" cy="0"/>
          <a:chOff x="0" y="0"/>
          <a:chExt cx="0" cy="0"/>
        </a:xfrm>
      </p:grpSpPr>
      <p:sp>
        <p:nvSpPr>
          <p:cNvPr id="5" name="Rectangle 110">
            <a:extLst>
              <a:ext uri="{FF2B5EF4-FFF2-40B4-BE49-F238E27FC236}"/>
            </a:extLst>
          </p:cNvPr>
          <p:cNvSpPr/>
          <p:nvPr userDrawn="1"/>
        </p:nvSpPr>
        <p:spPr>
          <a:xfrm rot="16200000">
            <a:off x="3741341" y="-3743722"/>
            <a:ext cx="1658938" cy="914638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9C287E79-3D67-42FD-8832-3BE9053B5D11}"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grpSp>
        <p:nvGrpSpPr>
          <p:cNvPr id="9" name="Group 15"/>
          <p:cNvGrpSpPr>
            <a:grpSpLocks/>
          </p:cNvGrpSpPr>
          <p:nvPr userDrawn="1"/>
        </p:nvGrpSpPr>
        <p:grpSpPr bwMode="auto">
          <a:xfrm>
            <a:off x="260748" y="6408738"/>
            <a:ext cx="167878" cy="222250"/>
            <a:chOff x="4328868" y="5502988"/>
            <a:chExt cx="500307" cy="493774"/>
          </a:xfrm>
        </p:grpSpPr>
        <p:sp>
          <p:nvSpPr>
            <p:cNvPr id="10" name="Freeform 16">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17">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18"/>
          <p:cNvGrpSpPr>
            <a:grpSpLocks/>
          </p:cNvGrpSpPr>
          <p:nvPr userDrawn="1"/>
        </p:nvGrpSpPr>
        <p:grpSpPr bwMode="auto">
          <a:xfrm flipH="1">
            <a:off x="700090" y="6408738"/>
            <a:ext cx="167879" cy="222250"/>
            <a:chOff x="4328868" y="5502988"/>
            <a:chExt cx="500307" cy="493774"/>
          </a:xfrm>
        </p:grpSpPr>
        <p:sp>
          <p:nvSpPr>
            <p:cNvPr id="16" name="Freeform 19">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7" name="Freeform 20">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8" name="Straight Connector 21">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Metin Yer Tutucusu 7"/>
          <p:cNvSpPr>
            <a:spLocks noGrp="1"/>
          </p:cNvSpPr>
          <p:nvPr>
            <p:ph type="body" sz="quarter" idx="10"/>
          </p:nvPr>
        </p:nvSpPr>
        <p:spPr>
          <a:xfrm>
            <a:off x="2295529" y="267435"/>
            <a:ext cx="4552950" cy="773802"/>
          </a:xfrm>
        </p:spPr>
        <p:txBody>
          <a:bodyPr>
            <a:normAutofit/>
          </a:bodyPr>
          <a:lstStyle>
            <a:lvl1pPr marL="0" indent="0" algn="ctr">
              <a:buNone/>
              <a:defRPr sz="4000" b="1">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4" name="Metin Yer Tutucusu 9"/>
          <p:cNvSpPr>
            <a:spLocks noGrp="1"/>
          </p:cNvSpPr>
          <p:nvPr>
            <p:ph type="body" sz="quarter" idx="11"/>
          </p:nvPr>
        </p:nvSpPr>
        <p:spPr>
          <a:xfrm>
            <a:off x="3536158" y="1033318"/>
            <a:ext cx="2071688" cy="395288"/>
          </a:xfrm>
        </p:spPr>
        <p:txBody>
          <a:bodyPr>
            <a:noAutofit/>
          </a:bodyPr>
          <a:lstStyle>
            <a:lvl1pPr marL="0" indent="0" algn="ctr">
              <a:buNone/>
              <a:defRPr sz="2600" b="1">
                <a:solidFill>
                  <a:srgbClr val="F8C47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15" name="Metin Yer Tutucusu 3"/>
          <p:cNvSpPr>
            <a:spLocks noGrp="1"/>
          </p:cNvSpPr>
          <p:nvPr>
            <p:ph type="body" sz="quarter" idx="12"/>
          </p:nvPr>
        </p:nvSpPr>
        <p:spPr>
          <a:xfrm>
            <a:off x="1868954" y="1940300"/>
            <a:ext cx="5692893" cy="4469024"/>
          </a:xfrm>
        </p:spPr>
        <p:txBody>
          <a:bodyPr spcCol="360000">
            <a:noAutofit/>
          </a:bodyPr>
          <a:lstStyle>
            <a:lvl1pPr marL="0" marR="0" indent="0" algn="l" defTabSz="914400" rtl="0" eaLnBrk="1" fontAlgn="auto" latinLnBrk="0" hangingPunct="1">
              <a:lnSpc>
                <a:spcPct val="150000"/>
              </a:lnSpc>
              <a:spcBef>
                <a:spcPts val="1000"/>
              </a:spcBef>
              <a:spcAft>
                <a:spcPts val="0"/>
              </a:spcAft>
              <a:buClr>
                <a:srgbClr val="00B050"/>
              </a:buClr>
              <a:buSzPct val="120000"/>
              <a:buFont typeface="+mj-lt"/>
              <a:buNone/>
              <a:tabLst/>
              <a:defRPr sz="2400" baseline="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extLst>
      <p:ext uri="{BB962C8B-B14F-4D97-AF65-F5344CB8AC3E}">
        <p14:creationId xmlns:p14="http://schemas.microsoft.com/office/powerpoint/2010/main" val="34586003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esim + konu - 1">
    <p:spTree>
      <p:nvGrpSpPr>
        <p:cNvPr id="1" name=""/>
        <p:cNvGrpSpPr/>
        <p:nvPr/>
      </p:nvGrpSpPr>
      <p:grpSpPr>
        <a:xfrm>
          <a:off x="0" y="0"/>
          <a:ext cx="0" cy="0"/>
          <a:chOff x="0" y="0"/>
          <a:chExt cx="0" cy="0"/>
        </a:xfrm>
      </p:grpSpPr>
      <p:sp>
        <p:nvSpPr>
          <p:cNvPr id="9"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4149FDB2-C8EB-404E-85C2-90D122110AE4}"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13" name="Freeform 27"/>
          <p:cNvSpPr>
            <a:spLocks/>
          </p:cNvSpPr>
          <p:nvPr userDrawn="1"/>
        </p:nvSpPr>
        <p:spPr bwMode="auto">
          <a:xfrm>
            <a:off x="4354117" y="2424113"/>
            <a:ext cx="4529138" cy="2151062"/>
          </a:xfrm>
          <a:custGeom>
            <a:avLst/>
            <a:gdLst>
              <a:gd name="T0" fmla="*/ 2147483646 w 3804"/>
              <a:gd name="T1" fmla="*/ 0 h 1355"/>
              <a:gd name="T2" fmla="*/ 2147483646 w 3804"/>
              <a:gd name="T3" fmla="*/ 0 h 1355"/>
              <a:gd name="T4" fmla="*/ 0 w 3804"/>
              <a:gd name="T5" fmla="*/ 2147483646 h 1355"/>
              <a:gd name="T6" fmla="*/ 2147483646 w 3804"/>
              <a:gd name="T7" fmla="*/ 2147483646 h 1355"/>
              <a:gd name="T8" fmla="*/ 2147483646 w 3804"/>
              <a:gd name="T9" fmla="*/ 2147483646 h 1355"/>
              <a:gd name="T10" fmla="*/ 2147483646 w 3804"/>
              <a:gd name="T11" fmla="*/ 0 h 1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04" h="1355">
                <a:moveTo>
                  <a:pt x="3799" y="0"/>
                </a:moveTo>
                <a:lnTo>
                  <a:pt x="372" y="0"/>
                </a:lnTo>
                <a:lnTo>
                  <a:pt x="0" y="679"/>
                </a:lnTo>
                <a:lnTo>
                  <a:pt x="372" y="1355"/>
                </a:lnTo>
                <a:lnTo>
                  <a:pt x="3804" y="1355"/>
                </a:lnTo>
                <a:lnTo>
                  <a:pt x="3799" y="0"/>
                </a:lnTo>
              </a:path>
            </a:pathLst>
          </a:custGeom>
          <a:noFill/>
          <a:ln w="9525">
            <a:noFill/>
            <a:round/>
            <a:headEnd/>
            <a:tailEnd/>
          </a:ln>
        </p:spPr>
        <p:txBody>
          <a:bodyPr/>
          <a:lstStyle/>
          <a:p>
            <a:pPr eaLnBrk="0" fontAlgn="base" hangingPunct="0">
              <a:spcBef>
                <a:spcPct val="0"/>
              </a:spcBef>
              <a:spcAft>
                <a:spcPct val="0"/>
              </a:spcAft>
              <a:defRPr/>
            </a:pPr>
            <a:endParaRPr lang="tr-TR">
              <a:solidFill>
                <a:prstClr val="black"/>
              </a:solidFill>
              <a:latin typeface="Arial" pitchFamily="34" charset="0"/>
              <a:cs typeface="Arial" pitchFamily="34" charset="0"/>
            </a:endParaRPr>
          </a:p>
        </p:txBody>
      </p:sp>
      <p:sp>
        <p:nvSpPr>
          <p:cNvPr id="14" name="Rectangle 44">
            <a:extLst>
              <a:ext uri="{FF2B5EF4-FFF2-40B4-BE49-F238E27FC236}"/>
            </a:extLst>
          </p:cNvPr>
          <p:cNvSpPr/>
          <p:nvPr userDrawn="1"/>
        </p:nvSpPr>
        <p:spPr>
          <a:xfrm>
            <a:off x="259558" y="4987925"/>
            <a:ext cx="3726656" cy="9906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5" name="Group 68">
            <a:extLst>
              <a:ext uri="{FF2B5EF4-FFF2-40B4-BE49-F238E27FC236}"/>
            </a:extLst>
          </p:cNvPr>
          <p:cNvGrpSpPr/>
          <p:nvPr/>
        </p:nvGrpSpPr>
        <p:grpSpPr>
          <a:xfrm>
            <a:off x="2920363" y="5408015"/>
            <a:ext cx="214871" cy="247097"/>
            <a:chOff x="6577013" y="-1389063"/>
            <a:chExt cx="3567113" cy="3076576"/>
          </a:xfrm>
          <a:solidFill>
            <a:schemeClr val="bg1"/>
          </a:solidFill>
        </p:grpSpPr>
        <p:sp>
          <p:nvSpPr>
            <p:cNvPr id="16" name="Freeform 10">
              <a:extLst>
                <a:ext uri="{FF2B5EF4-FFF2-40B4-BE49-F238E27FC236}"/>
              </a:extLst>
            </p:cNvPr>
            <p:cNvSpPr>
              <a:spLocks noEditPoints="1"/>
            </p:cNvSpPr>
            <p:nvPr/>
          </p:nvSpPr>
          <p:spPr bwMode="auto">
            <a:xfrm>
              <a:off x="6577013" y="-1389063"/>
              <a:ext cx="3567113" cy="3076576"/>
            </a:xfrm>
            <a:custGeom>
              <a:avLst/>
              <a:gdLst>
                <a:gd name="T0" fmla="*/ 843 w 948"/>
                <a:gd name="T1" fmla="*/ 102 h 817"/>
                <a:gd name="T2" fmla="*/ 474 w 948"/>
                <a:gd name="T3" fmla="*/ 94 h 817"/>
                <a:gd name="T4" fmla="*/ 105 w 948"/>
                <a:gd name="T5" fmla="*/ 102 h 817"/>
                <a:gd name="T6" fmla="*/ 105 w 948"/>
                <a:gd name="T7" fmla="*/ 478 h 817"/>
                <a:gd name="T8" fmla="*/ 414 w 948"/>
                <a:gd name="T9" fmla="*/ 784 h 817"/>
                <a:gd name="T10" fmla="*/ 534 w 948"/>
                <a:gd name="T11" fmla="*/ 784 h 817"/>
                <a:gd name="T12" fmla="*/ 843 w 948"/>
                <a:gd name="T13" fmla="*/ 478 h 817"/>
                <a:gd name="T14" fmla="*/ 843 w 948"/>
                <a:gd name="T15" fmla="*/ 102 h 817"/>
                <a:gd name="T16" fmla="*/ 803 w 948"/>
                <a:gd name="T17" fmla="*/ 438 h 817"/>
                <a:gd name="T18" fmla="*/ 494 w 948"/>
                <a:gd name="T19" fmla="*/ 745 h 817"/>
                <a:gd name="T20" fmla="*/ 454 w 948"/>
                <a:gd name="T21" fmla="*/ 745 h 817"/>
                <a:gd name="T22" fmla="*/ 145 w 948"/>
                <a:gd name="T23" fmla="*/ 438 h 817"/>
                <a:gd name="T24" fmla="*/ 145 w 948"/>
                <a:gd name="T25" fmla="*/ 142 h 817"/>
                <a:gd name="T26" fmla="*/ 436 w 948"/>
                <a:gd name="T27" fmla="*/ 136 h 817"/>
                <a:gd name="T28" fmla="*/ 474 w 948"/>
                <a:gd name="T29" fmla="*/ 170 h 817"/>
                <a:gd name="T30" fmla="*/ 512 w 948"/>
                <a:gd name="T31" fmla="*/ 136 h 817"/>
                <a:gd name="T32" fmla="*/ 803 w 948"/>
                <a:gd name="T33" fmla="*/ 142 h 817"/>
                <a:gd name="T34" fmla="*/ 803 w 948"/>
                <a:gd name="T35" fmla="*/ 438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8" h="817">
                  <a:moveTo>
                    <a:pt x="843" y="102"/>
                  </a:moveTo>
                  <a:cubicBezTo>
                    <a:pt x="742" y="2"/>
                    <a:pt x="579" y="0"/>
                    <a:pt x="474" y="94"/>
                  </a:cubicBezTo>
                  <a:cubicBezTo>
                    <a:pt x="369" y="0"/>
                    <a:pt x="206" y="2"/>
                    <a:pt x="105" y="102"/>
                  </a:cubicBezTo>
                  <a:cubicBezTo>
                    <a:pt x="0" y="206"/>
                    <a:pt x="0" y="374"/>
                    <a:pt x="105" y="478"/>
                  </a:cubicBezTo>
                  <a:cubicBezTo>
                    <a:pt x="135" y="508"/>
                    <a:pt x="414" y="784"/>
                    <a:pt x="414" y="784"/>
                  </a:cubicBezTo>
                  <a:cubicBezTo>
                    <a:pt x="447" y="817"/>
                    <a:pt x="501" y="817"/>
                    <a:pt x="534" y="784"/>
                  </a:cubicBezTo>
                  <a:cubicBezTo>
                    <a:pt x="534" y="784"/>
                    <a:pt x="840" y="481"/>
                    <a:pt x="843" y="478"/>
                  </a:cubicBezTo>
                  <a:cubicBezTo>
                    <a:pt x="948" y="374"/>
                    <a:pt x="948" y="206"/>
                    <a:pt x="843" y="102"/>
                  </a:cubicBezTo>
                  <a:close/>
                  <a:moveTo>
                    <a:pt x="803" y="438"/>
                  </a:moveTo>
                  <a:cubicBezTo>
                    <a:pt x="494" y="745"/>
                    <a:pt x="494" y="745"/>
                    <a:pt x="494" y="745"/>
                  </a:cubicBezTo>
                  <a:cubicBezTo>
                    <a:pt x="483" y="756"/>
                    <a:pt x="465" y="756"/>
                    <a:pt x="454" y="745"/>
                  </a:cubicBezTo>
                  <a:cubicBezTo>
                    <a:pt x="145" y="438"/>
                    <a:pt x="145" y="438"/>
                    <a:pt x="145" y="438"/>
                  </a:cubicBezTo>
                  <a:cubicBezTo>
                    <a:pt x="62" y="357"/>
                    <a:pt x="62" y="224"/>
                    <a:pt x="145" y="142"/>
                  </a:cubicBezTo>
                  <a:cubicBezTo>
                    <a:pt x="224" y="63"/>
                    <a:pt x="352" y="60"/>
                    <a:pt x="436" y="136"/>
                  </a:cubicBezTo>
                  <a:cubicBezTo>
                    <a:pt x="474" y="170"/>
                    <a:pt x="474" y="170"/>
                    <a:pt x="474" y="170"/>
                  </a:cubicBezTo>
                  <a:cubicBezTo>
                    <a:pt x="512" y="136"/>
                    <a:pt x="512" y="136"/>
                    <a:pt x="512" y="136"/>
                  </a:cubicBezTo>
                  <a:cubicBezTo>
                    <a:pt x="596" y="60"/>
                    <a:pt x="724" y="63"/>
                    <a:pt x="803" y="142"/>
                  </a:cubicBezTo>
                  <a:cubicBezTo>
                    <a:pt x="886" y="224"/>
                    <a:pt x="886" y="357"/>
                    <a:pt x="803" y="438"/>
                  </a:cubicBezTo>
                  <a:close/>
                </a:path>
              </a:pathLst>
            </a:custGeom>
            <a:grpFill/>
            <a:ln>
              <a:noFill/>
            </a:ln>
            <a:extLst/>
          </p:spPr>
          <p:txBody>
            <a:bodyPr/>
            <a:lstStyle/>
            <a:p>
              <a:pPr>
                <a:defRPr/>
              </a:pPr>
              <a:endParaRPr lang="id-ID">
                <a:solidFill>
                  <a:prstClr val="black"/>
                </a:solidFill>
                <a:cs typeface="Arial" pitchFamily="34" charset="0"/>
              </a:endParaRPr>
            </a:p>
          </p:txBody>
        </p:sp>
        <p:sp>
          <p:nvSpPr>
            <p:cNvPr id="17" name="Freeform 11">
              <a:extLst>
                <a:ext uri="{FF2B5EF4-FFF2-40B4-BE49-F238E27FC236}"/>
              </a:extLst>
            </p:cNvPr>
            <p:cNvSpPr>
              <a:spLocks/>
            </p:cNvSpPr>
            <p:nvPr/>
          </p:nvSpPr>
          <p:spPr bwMode="auto">
            <a:xfrm>
              <a:off x="7200900" y="-766763"/>
              <a:ext cx="500063" cy="500063"/>
            </a:xfrm>
            <a:custGeom>
              <a:avLst/>
              <a:gdLst>
                <a:gd name="T0" fmla="*/ 119 w 133"/>
                <a:gd name="T1" fmla="*/ 0 h 133"/>
                <a:gd name="T2" fmla="*/ 119 w 133"/>
                <a:gd name="T3" fmla="*/ 0 h 133"/>
                <a:gd name="T4" fmla="*/ 0 w 133"/>
                <a:gd name="T5" fmla="*/ 119 h 133"/>
                <a:gd name="T6" fmla="*/ 0 w 133"/>
                <a:gd name="T7" fmla="*/ 119 h 133"/>
                <a:gd name="T8" fmla="*/ 14 w 133"/>
                <a:gd name="T9" fmla="*/ 133 h 133"/>
                <a:gd name="T10" fmla="*/ 28 w 133"/>
                <a:gd name="T11" fmla="*/ 119 h 133"/>
                <a:gd name="T12" fmla="*/ 28 w 133"/>
                <a:gd name="T13" fmla="*/ 119 h 133"/>
                <a:gd name="T14" fmla="*/ 119 w 133"/>
                <a:gd name="T15" fmla="*/ 28 h 133"/>
                <a:gd name="T16" fmla="*/ 119 w 133"/>
                <a:gd name="T17" fmla="*/ 28 h 133"/>
                <a:gd name="T18" fmla="*/ 133 w 133"/>
                <a:gd name="T19" fmla="*/ 14 h 133"/>
                <a:gd name="T20" fmla="*/ 119 w 133"/>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3">
                  <a:moveTo>
                    <a:pt x="119" y="0"/>
                  </a:moveTo>
                  <a:cubicBezTo>
                    <a:pt x="119" y="0"/>
                    <a:pt x="119" y="0"/>
                    <a:pt x="119" y="0"/>
                  </a:cubicBezTo>
                  <a:cubicBezTo>
                    <a:pt x="53" y="0"/>
                    <a:pt x="0" y="53"/>
                    <a:pt x="0" y="119"/>
                  </a:cubicBezTo>
                  <a:cubicBezTo>
                    <a:pt x="0" y="119"/>
                    <a:pt x="0" y="119"/>
                    <a:pt x="0" y="119"/>
                  </a:cubicBezTo>
                  <a:cubicBezTo>
                    <a:pt x="0" y="127"/>
                    <a:pt x="6" y="133"/>
                    <a:pt x="14" y="133"/>
                  </a:cubicBezTo>
                  <a:cubicBezTo>
                    <a:pt x="22" y="133"/>
                    <a:pt x="28" y="127"/>
                    <a:pt x="28" y="119"/>
                  </a:cubicBezTo>
                  <a:cubicBezTo>
                    <a:pt x="28" y="119"/>
                    <a:pt x="28" y="119"/>
                    <a:pt x="28" y="119"/>
                  </a:cubicBezTo>
                  <a:cubicBezTo>
                    <a:pt x="28" y="69"/>
                    <a:pt x="69" y="28"/>
                    <a:pt x="119" y="28"/>
                  </a:cubicBezTo>
                  <a:cubicBezTo>
                    <a:pt x="119" y="28"/>
                    <a:pt x="119" y="28"/>
                    <a:pt x="119" y="28"/>
                  </a:cubicBezTo>
                  <a:cubicBezTo>
                    <a:pt x="127" y="28"/>
                    <a:pt x="133" y="22"/>
                    <a:pt x="133" y="14"/>
                  </a:cubicBezTo>
                  <a:cubicBezTo>
                    <a:pt x="133" y="6"/>
                    <a:pt x="127" y="0"/>
                    <a:pt x="119" y="0"/>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18" name="Straight Connector 40">
            <a:extLst>
              <a:ext uri="{FF2B5EF4-FFF2-40B4-BE49-F238E27FC236}"/>
            </a:extLst>
          </p:cNvPr>
          <p:cNvCxnSpPr/>
          <p:nvPr userDrawn="1"/>
        </p:nvCxnSpPr>
        <p:spPr>
          <a:xfrm>
            <a:off x="4181475" y="1949455"/>
            <a:ext cx="0" cy="4284663"/>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rmAutofit/>
          </a:bodyPr>
          <a:lstStyle>
            <a:lvl1pPr marL="0" indent="0" algn="ctr">
              <a:buNone/>
              <a:defRPr sz="2000">
                <a:solidFill>
                  <a:srgbClr val="50B8A4"/>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4383324" y="2225036"/>
            <a:ext cx="4567403" cy="3753339"/>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p:txBody>
      </p:sp>
      <p:sp>
        <p:nvSpPr>
          <p:cNvPr id="44" name="Picture Placeholder 1"/>
          <p:cNvSpPr>
            <a:spLocks noGrp="1"/>
          </p:cNvSpPr>
          <p:nvPr>
            <p:ph type="pic" sz="quarter" idx="13"/>
          </p:nvPr>
        </p:nvSpPr>
        <p:spPr>
          <a:xfrm>
            <a:off x="260341" y="2225036"/>
            <a:ext cx="3727308" cy="3753338"/>
          </a:xfrm>
        </p:spPr>
      </p:sp>
      <p:sp>
        <p:nvSpPr>
          <p:cNvPr id="6" name="Metin Yer Tutucusu 5"/>
          <p:cNvSpPr>
            <a:spLocks noGrp="1"/>
          </p:cNvSpPr>
          <p:nvPr>
            <p:ph type="body" sz="quarter" idx="14"/>
          </p:nvPr>
        </p:nvSpPr>
        <p:spPr>
          <a:xfrm>
            <a:off x="3250864" y="5414709"/>
            <a:ext cx="595313" cy="241300"/>
          </a:xfrm>
        </p:spPr>
        <p:txBody>
          <a:bodyPr>
            <a:noAutofit/>
          </a:bodyPr>
          <a:lstStyle>
            <a:lvl1pPr marL="0" indent="0">
              <a:buNone/>
              <a:defRPr sz="14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48" name="Metin Yer Tutucusu 5"/>
          <p:cNvSpPr>
            <a:spLocks noGrp="1"/>
          </p:cNvSpPr>
          <p:nvPr>
            <p:ph type="body" sz="quarter" idx="15"/>
          </p:nvPr>
        </p:nvSpPr>
        <p:spPr>
          <a:xfrm>
            <a:off x="436403" y="5395665"/>
            <a:ext cx="2343408" cy="481267"/>
          </a:xfrm>
        </p:spPr>
        <p:txBody>
          <a:bodyPr>
            <a:noAutofit/>
          </a:bodyPr>
          <a:lstStyle>
            <a:lvl1pPr marL="0" indent="0">
              <a:buNone/>
              <a:defRPr sz="18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Tree>
    <p:extLst>
      <p:ext uri="{BB962C8B-B14F-4D97-AF65-F5344CB8AC3E}">
        <p14:creationId xmlns:p14="http://schemas.microsoft.com/office/powerpoint/2010/main" val="1751618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esim + konu - 2">
    <p:spTree>
      <p:nvGrpSpPr>
        <p:cNvPr id="1" name=""/>
        <p:cNvGrpSpPr/>
        <p:nvPr/>
      </p:nvGrpSpPr>
      <p:grpSpPr>
        <a:xfrm>
          <a:off x="0" y="0"/>
          <a:ext cx="0" cy="0"/>
          <a:chOff x="0" y="0"/>
          <a:chExt cx="0" cy="0"/>
        </a:xfrm>
      </p:grpSpPr>
      <p:sp>
        <p:nvSpPr>
          <p:cNvPr id="9"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97049FED-39FF-4B49-BF0B-6EF9994821A2}"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13" name="Rectangle 44">
            <a:extLst>
              <a:ext uri="{FF2B5EF4-FFF2-40B4-BE49-F238E27FC236}"/>
            </a:extLst>
          </p:cNvPr>
          <p:cNvSpPr/>
          <p:nvPr userDrawn="1"/>
        </p:nvSpPr>
        <p:spPr>
          <a:xfrm>
            <a:off x="5248279" y="5099050"/>
            <a:ext cx="3727847" cy="9906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4" name="Group 68">
            <a:extLst>
              <a:ext uri="{FF2B5EF4-FFF2-40B4-BE49-F238E27FC236}"/>
            </a:extLst>
          </p:cNvPr>
          <p:cNvGrpSpPr/>
          <p:nvPr/>
        </p:nvGrpSpPr>
        <p:grpSpPr>
          <a:xfrm>
            <a:off x="7909613" y="5519939"/>
            <a:ext cx="214871" cy="247097"/>
            <a:chOff x="6577013" y="-1389063"/>
            <a:chExt cx="3567113" cy="3076576"/>
          </a:xfrm>
          <a:solidFill>
            <a:schemeClr val="bg1"/>
          </a:solidFill>
        </p:grpSpPr>
        <p:sp>
          <p:nvSpPr>
            <p:cNvPr id="15" name="Freeform 10">
              <a:extLst>
                <a:ext uri="{FF2B5EF4-FFF2-40B4-BE49-F238E27FC236}"/>
              </a:extLst>
            </p:cNvPr>
            <p:cNvSpPr>
              <a:spLocks noEditPoints="1"/>
            </p:cNvSpPr>
            <p:nvPr/>
          </p:nvSpPr>
          <p:spPr bwMode="auto">
            <a:xfrm>
              <a:off x="6577013" y="-1389063"/>
              <a:ext cx="3567113" cy="3076576"/>
            </a:xfrm>
            <a:custGeom>
              <a:avLst/>
              <a:gdLst>
                <a:gd name="T0" fmla="*/ 843 w 948"/>
                <a:gd name="T1" fmla="*/ 102 h 817"/>
                <a:gd name="T2" fmla="*/ 474 w 948"/>
                <a:gd name="T3" fmla="*/ 94 h 817"/>
                <a:gd name="T4" fmla="*/ 105 w 948"/>
                <a:gd name="T5" fmla="*/ 102 h 817"/>
                <a:gd name="T6" fmla="*/ 105 w 948"/>
                <a:gd name="T7" fmla="*/ 478 h 817"/>
                <a:gd name="T8" fmla="*/ 414 w 948"/>
                <a:gd name="T9" fmla="*/ 784 h 817"/>
                <a:gd name="T10" fmla="*/ 534 w 948"/>
                <a:gd name="T11" fmla="*/ 784 h 817"/>
                <a:gd name="T12" fmla="*/ 843 w 948"/>
                <a:gd name="T13" fmla="*/ 478 h 817"/>
                <a:gd name="T14" fmla="*/ 843 w 948"/>
                <a:gd name="T15" fmla="*/ 102 h 817"/>
                <a:gd name="T16" fmla="*/ 803 w 948"/>
                <a:gd name="T17" fmla="*/ 438 h 817"/>
                <a:gd name="T18" fmla="*/ 494 w 948"/>
                <a:gd name="T19" fmla="*/ 745 h 817"/>
                <a:gd name="T20" fmla="*/ 454 w 948"/>
                <a:gd name="T21" fmla="*/ 745 h 817"/>
                <a:gd name="T22" fmla="*/ 145 w 948"/>
                <a:gd name="T23" fmla="*/ 438 h 817"/>
                <a:gd name="T24" fmla="*/ 145 w 948"/>
                <a:gd name="T25" fmla="*/ 142 h 817"/>
                <a:gd name="T26" fmla="*/ 436 w 948"/>
                <a:gd name="T27" fmla="*/ 136 h 817"/>
                <a:gd name="T28" fmla="*/ 474 w 948"/>
                <a:gd name="T29" fmla="*/ 170 h 817"/>
                <a:gd name="T30" fmla="*/ 512 w 948"/>
                <a:gd name="T31" fmla="*/ 136 h 817"/>
                <a:gd name="T32" fmla="*/ 803 w 948"/>
                <a:gd name="T33" fmla="*/ 142 h 817"/>
                <a:gd name="T34" fmla="*/ 803 w 948"/>
                <a:gd name="T35" fmla="*/ 438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8" h="817">
                  <a:moveTo>
                    <a:pt x="843" y="102"/>
                  </a:moveTo>
                  <a:cubicBezTo>
                    <a:pt x="742" y="2"/>
                    <a:pt x="579" y="0"/>
                    <a:pt x="474" y="94"/>
                  </a:cubicBezTo>
                  <a:cubicBezTo>
                    <a:pt x="369" y="0"/>
                    <a:pt x="206" y="2"/>
                    <a:pt x="105" y="102"/>
                  </a:cubicBezTo>
                  <a:cubicBezTo>
                    <a:pt x="0" y="206"/>
                    <a:pt x="0" y="374"/>
                    <a:pt x="105" y="478"/>
                  </a:cubicBezTo>
                  <a:cubicBezTo>
                    <a:pt x="135" y="508"/>
                    <a:pt x="414" y="784"/>
                    <a:pt x="414" y="784"/>
                  </a:cubicBezTo>
                  <a:cubicBezTo>
                    <a:pt x="447" y="817"/>
                    <a:pt x="501" y="817"/>
                    <a:pt x="534" y="784"/>
                  </a:cubicBezTo>
                  <a:cubicBezTo>
                    <a:pt x="534" y="784"/>
                    <a:pt x="840" y="481"/>
                    <a:pt x="843" y="478"/>
                  </a:cubicBezTo>
                  <a:cubicBezTo>
                    <a:pt x="948" y="374"/>
                    <a:pt x="948" y="206"/>
                    <a:pt x="843" y="102"/>
                  </a:cubicBezTo>
                  <a:close/>
                  <a:moveTo>
                    <a:pt x="803" y="438"/>
                  </a:moveTo>
                  <a:cubicBezTo>
                    <a:pt x="494" y="745"/>
                    <a:pt x="494" y="745"/>
                    <a:pt x="494" y="745"/>
                  </a:cubicBezTo>
                  <a:cubicBezTo>
                    <a:pt x="483" y="756"/>
                    <a:pt x="465" y="756"/>
                    <a:pt x="454" y="745"/>
                  </a:cubicBezTo>
                  <a:cubicBezTo>
                    <a:pt x="145" y="438"/>
                    <a:pt x="145" y="438"/>
                    <a:pt x="145" y="438"/>
                  </a:cubicBezTo>
                  <a:cubicBezTo>
                    <a:pt x="62" y="357"/>
                    <a:pt x="62" y="224"/>
                    <a:pt x="145" y="142"/>
                  </a:cubicBezTo>
                  <a:cubicBezTo>
                    <a:pt x="224" y="63"/>
                    <a:pt x="352" y="60"/>
                    <a:pt x="436" y="136"/>
                  </a:cubicBezTo>
                  <a:cubicBezTo>
                    <a:pt x="474" y="170"/>
                    <a:pt x="474" y="170"/>
                    <a:pt x="474" y="170"/>
                  </a:cubicBezTo>
                  <a:cubicBezTo>
                    <a:pt x="512" y="136"/>
                    <a:pt x="512" y="136"/>
                    <a:pt x="512" y="136"/>
                  </a:cubicBezTo>
                  <a:cubicBezTo>
                    <a:pt x="596" y="60"/>
                    <a:pt x="724" y="63"/>
                    <a:pt x="803" y="142"/>
                  </a:cubicBezTo>
                  <a:cubicBezTo>
                    <a:pt x="886" y="224"/>
                    <a:pt x="886" y="357"/>
                    <a:pt x="803" y="438"/>
                  </a:cubicBezTo>
                  <a:close/>
                </a:path>
              </a:pathLst>
            </a:custGeom>
            <a:grpFill/>
            <a:ln>
              <a:noFill/>
            </a:ln>
            <a:extLst/>
          </p:spPr>
          <p:txBody>
            <a:bodyPr/>
            <a:lstStyle/>
            <a:p>
              <a:pPr>
                <a:defRPr/>
              </a:pPr>
              <a:endParaRPr lang="id-ID">
                <a:solidFill>
                  <a:prstClr val="black"/>
                </a:solidFill>
                <a:cs typeface="Arial" pitchFamily="34" charset="0"/>
              </a:endParaRPr>
            </a:p>
          </p:txBody>
        </p:sp>
        <p:sp>
          <p:nvSpPr>
            <p:cNvPr id="16" name="Freeform 11">
              <a:extLst>
                <a:ext uri="{FF2B5EF4-FFF2-40B4-BE49-F238E27FC236}"/>
              </a:extLst>
            </p:cNvPr>
            <p:cNvSpPr>
              <a:spLocks/>
            </p:cNvSpPr>
            <p:nvPr/>
          </p:nvSpPr>
          <p:spPr bwMode="auto">
            <a:xfrm>
              <a:off x="7200900" y="-766763"/>
              <a:ext cx="500063" cy="500063"/>
            </a:xfrm>
            <a:custGeom>
              <a:avLst/>
              <a:gdLst>
                <a:gd name="T0" fmla="*/ 119 w 133"/>
                <a:gd name="T1" fmla="*/ 0 h 133"/>
                <a:gd name="T2" fmla="*/ 119 w 133"/>
                <a:gd name="T3" fmla="*/ 0 h 133"/>
                <a:gd name="T4" fmla="*/ 0 w 133"/>
                <a:gd name="T5" fmla="*/ 119 h 133"/>
                <a:gd name="T6" fmla="*/ 0 w 133"/>
                <a:gd name="T7" fmla="*/ 119 h 133"/>
                <a:gd name="T8" fmla="*/ 14 w 133"/>
                <a:gd name="T9" fmla="*/ 133 h 133"/>
                <a:gd name="T10" fmla="*/ 28 w 133"/>
                <a:gd name="T11" fmla="*/ 119 h 133"/>
                <a:gd name="T12" fmla="*/ 28 w 133"/>
                <a:gd name="T13" fmla="*/ 119 h 133"/>
                <a:gd name="T14" fmla="*/ 119 w 133"/>
                <a:gd name="T15" fmla="*/ 28 h 133"/>
                <a:gd name="T16" fmla="*/ 119 w 133"/>
                <a:gd name="T17" fmla="*/ 28 h 133"/>
                <a:gd name="T18" fmla="*/ 133 w 133"/>
                <a:gd name="T19" fmla="*/ 14 h 133"/>
                <a:gd name="T20" fmla="*/ 119 w 133"/>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3">
                  <a:moveTo>
                    <a:pt x="119" y="0"/>
                  </a:moveTo>
                  <a:cubicBezTo>
                    <a:pt x="119" y="0"/>
                    <a:pt x="119" y="0"/>
                    <a:pt x="119" y="0"/>
                  </a:cubicBezTo>
                  <a:cubicBezTo>
                    <a:pt x="53" y="0"/>
                    <a:pt x="0" y="53"/>
                    <a:pt x="0" y="119"/>
                  </a:cubicBezTo>
                  <a:cubicBezTo>
                    <a:pt x="0" y="119"/>
                    <a:pt x="0" y="119"/>
                    <a:pt x="0" y="119"/>
                  </a:cubicBezTo>
                  <a:cubicBezTo>
                    <a:pt x="0" y="127"/>
                    <a:pt x="6" y="133"/>
                    <a:pt x="14" y="133"/>
                  </a:cubicBezTo>
                  <a:cubicBezTo>
                    <a:pt x="22" y="133"/>
                    <a:pt x="28" y="127"/>
                    <a:pt x="28" y="119"/>
                  </a:cubicBezTo>
                  <a:cubicBezTo>
                    <a:pt x="28" y="119"/>
                    <a:pt x="28" y="119"/>
                    <a:pt x="28" y="119"/>
                  </a:cubicBezTo>
                  <a:cubicBezTo>
                    <a:pt x="28" y="69"/>
                    <a:pt x="69" y="28"/>
                    <a:pt x="119" y="28"/>
                  </a:cubicBezTo>
                  <a:cubicBezTo>
                    <a:pt x="119" y="28"/>
                    <a:pt x="119" y="28"/>
                    <a:pt x="119" y="28"/>
                  </a:cubicBezTo>
                  <a:cubicBezTo>
                    <a:pt x="127" y="28"/>
                    <a:pt x="133" y="22"/>
                    <a:pt x="133" y="14"/>
                  </a:cubicBezTo>
                  <a:cubicBezTo>
                    <a:pt x="133" y="6"/>
                    <a:pt x="127" y="0"/>
                    <a:pt x="119" y="0"/>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17" name="Straight Connector 88">
            <a:extLst>
              <a:ext uri="{FF2B5EF4-FFF2-40B4-BE49-F238E27FC236}"/>
            </a:extLst>
          </p:cNvPr>
          <p:cNvCxnSpPr/>
          <p:nvPr userDrawn="1"/>
        </p:nvCxnSpPr>
        <p:spPr>
          <a:xfrm>
            <a:off x="2583656" y="2263775"/>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88">
            <a:extLst>
              <a:ext uri="{FF2B5EF4-FFF2-40B4-BE49-F238E27FC236}"/>
            </a:extLst>
          </p:cNvPr>
          <p:cNvCxnSpPr/>
          <p:nvPr userDrawn="1"/>
        </p:nvCxnSpPr>
        <p:spPr>
          <a:xfrm>
            <a:off x="5076825" y="2263775"/>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rmAutofit/>
          </a:bodyPr>
          <a:lstStyle>
            <a:lvl1pPr marL="0" indent="0" algn="ctr">
              <a:buNone/>
              <a:defRPr sz="2000">
                <a:solidFill>
                  <a:srgbClr val="50B8A4"/>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276478" y="1844990"/>
            <a:ext cx="2106713" cy="4574867"/>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p:txBody>
      </p:sp>
      <p:sp>
        <p:nvSpPr>
          <p:cNvPr id="44" name="Picture Placeholder 1"/>
          <p:cNvSpPr>
            <a:spLocks noGrp="1"/>
          </p:cNvSpPr>
          <p:nvPr>
            <p:ph type="pic" sz="quarter" idx="13"/>
          </p:nvPr>
        </p:nvSpPr>
        <p:spPr>
          <a:xfrm>
            <a:off x="5249591" y="2336960"/>
            <a:ext cx="3727308" cy="3753338"/>
          </a:xfrm>
        </p:spPr>
      </p:sp>
      <p:sp>
        <p:nvSpPr>
          <p:cNvPr id="6" name="Metin Yer Tutucusu 5"/>
          <p:cNvSpPr>
            <a:spLocks noGrp="1"/>
          </p:cNvSpPr>
          <p:nvPr>
            <p:ph type="body" sz="quarter" idx="14"/>
          </p:nvPr>
        </p:nvSpPr>
        <p:spPr>
          <a:xfrm>
            <a:off x="8240114" y="5526633"/>
            <a:ext cx="595313" cy="241300"/>
          </a:xfrm>
        </p:spPr>
        <p:txBody>
          <a:bodyPr>
            <a:noAutofit/>
          </a:bodyPr>
          <a:lstStyle>
            <a:lvl1pPr marL="0" indent="0">
              <a:buNone/>
              <a:defRPr sz="14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48" name="Metin Yer Tutucusu 5"/>
          <p:cNvSpPr>
            <a:spLocks noGrp="1"/>
          </p:cNvSpPr>
          <p:nvPr>
            <p:ph type="body" sz="quarter" idx="15"/>
          </p:nvPr>
        </p:nvSpPr>
        <p:spPr>
          <a:xfrm>
            <a:off x="5425653" y="5507589"/>
            <a:ext cx="2343408" cy="481267"/>
          </a:xfrm>
        </p:spPr>
        <p:txBody>
          <a:bodyPr>
            <a:noAutofit/>
          </a:bodyPr>
          <a:lstStyle>
            <a:lvl1pPr marL="0" indent="0">
              <a:buNone/>
              <a:defRPr sz="18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8" name="Metin Yer Tutucusu 3"/>
          <p:cNvSpPr>
            <a:spLocks noGrp="1"/>
          </p:cNvSpPr>
          <p:nvPr>
            <p:ph type="body" sz="quarter" idx="16"/>
          </p:nvPr>
        </p:nvSpPr>
        <p:spPr>
          <a:xfrm>
            <a:off x="2802662" y="1844990"/>
            <a:ext cx="2106713" cy="4574867"/>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p:txBody>
      </p:sp>
    </p:spTree>
    <p:extLst>
      <p:ext uri="{BB962C8B-B14F-4D97-AF65-F5344CB8AC3E}">
        <p14:creationId xmlns:p14="http://schemas.microsoft.com/office/powerpoint/2010/main" val="37894547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esim + konu - 3">
    <p:spTree>
      <p:nvGrpSpPr>
        <p:cNvPr id="1" name=""/>
        <p:cNvGrpSpPr/>
        <p:nvPr/>
      </p:nvGrpSpPr>
      <p:grpSpPr>
        <a:xfrm>
          <a:off x="0" y="0"/>
          <a:ext cx="0" cy="0"/>
          <a:chOff x="0" y="0"/>
          <a:chExt cx="0" cy="0"/>
        </a:xfrm>
      </p:grpSpPr>
      <p:sp>
        <p:nvSpPr>
          <p:cNvPr id="9"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A47B0833-EB02-4893-B980-ADCAFFB6F50B}"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13" name="Rectangle 44">
            <a:extLst>
              <a:ext uri="{FF2B5EF4-FFF2-40B4-BE49-F238E27FC236}"/>
            </a:extLst>
          </p:cNvPr>
          <p:cNvSpPr/>
          <p:nvPr userDrawn="1"/>
        </p:nvSpPr>
        <p:spPr>
          <a:xfrm>
            <a:off x="2726535" y="5099050"/>
            <a:ext cx="3727847" cy="9906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nvGrpSpPr>
          <p:cNvPr id="14" name="Group 68">
            <a:extLst>
              <a:ext uri="{FF2B5EF4-FFF2-40B4-BE49-F238E27FC236}"/>
            </a:extLst>
          </p:cNvPr>
          <p:cNvGrpSpPr/>
          <p:nvPr/>
        </p:nvGrpSpPr>
        <p:grpSpPr>
          <a:xfrm>
            <a:off x="5387997" y="5519939"/>
            <a:ext cx="214871" cy="247097"/>
            <a:chOff x="6577013" y="-1389063"/>
            <a:chExt cx="3567113" cy="3076576"/>
          </a:xfrm>
          <a:solidFill>
            <a:schemeClr val="bg1"/>
          </a:solidFill>
        </p:grpSpPr>
        <p:sp>
          <p:nvSpPr>
            <p:cNvPr id="15" name="Freeform 10">
              <a:extLst>
                <a:ext uri="{FF2B5EF4-FFF2-40B4-BE49-F238E27FC236}"/>
              </a:extLst>
            </p:cNvPr>
            <p:cNvSpPr>
              <a:spLocks noEditPoints="1"/>
            </p:cNvSpPr>
            <p:nvPr/>
          </p:nvSpPr>
          <p:spPr bwMode="auto">
            <a:xfrm>
              <a:off x="6577013" y="-1389063"/>
              <a:ext cx="3567113" cy="3076576"/>
            </a:xfrm>
            <a:custGeom>
              <a:avLst/>
              <a:gdLst>
                <a:gd name="T0" fmla="*/ 843 w 948"/>
                <a:gd name="T1" fmla="*/ 102 h 817"/>
                <a:gd name="T2" fmla="*/ 474 w 948"/>
                <a:gd name="T3" fmla="*/ 94 h 817"/>
                <a:gd name="T4" fmla="*/ 105 w 948"/>
                <a:gd name="T5" fmla="*/ 102 h 817"/>
                <a:gd name="T6" fmla="*/ 105 w 948"/>
                <a:gd name="T7" fmla="*/ 478 h 817"/>
                <a:gd name="T8" fmla="*/ 414 w 948"/>
                <a:gd name="T9" fmla="*/ 784 h 817"/>
                <a:gd name="T10" fmla="*/ 534 w 948"/>
                <a:gd name="T11" fmla="*/ 784 h 817"/>
                <a:gd name="T12" fmla="*/ 843 w 948"/>
                <a:gd name="T13" fmla="*/ 478 h 817"/>
                <a:gd name="T14" fmla="*/ 843 w 948"/>
                <a:gd name="T15" fmla="*/ 102 h 817"/>
                <a:gd name="T16" fmla="*/ 803 w 948"/>
                <a:gd name="T17" fmla="*/ 438 h 817"/>
                <a:gd name="T18" fmla="*/ 494 w 948"/>
                <a:gd name="T19" fmla="*/ 745 h 817"/>
                <a:gd name="T20" fmla="*/ 454 w 948"/>
                <a:gd name="T21" fmla="*/ 745 h 817"/>
                <a:gd name="T22" fmla="*/ 145 w 948"/>
                <a:gd name="T23" fmla="*/ 438 h 817"/>
                <a:gd name="T24" fmla="*/ 145 w 948"/>
                <a:gd name="T25" fmla="*/ 142 h 817"/>
                <a:gd name="T26" fmla="*/ 436 w 948"/>
                <a:gd name="T27" fmla="*/ 136 h 817"/>
                <a:gd name="T28" fmla="*/ 474 w 948"/>
                <a:gd name="T29" fmla="*/ 170 h 817"/>
                <a:gd name="T30" fmla="*/ 512 w 948"/>
                <a:gd name="T31" fmla="*/ 136 h 817"/>
                <a:gd name="T32" fmla="*/ 803 w 948"/>
                <a:gd name="T33" fmla="*/ 142 h 817"/>
                <a:gd name="T34" fmla="*/ 803 w 948"/>
                <a:gd name="T35" fmla="*/ 438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8" h="817">
                  <a:moveTo>
                    <a:pt x="843" y="102"/>
                  </a:moveTo>
                  <a:cubicBezTo>
                    <a:pt x="742" y="2"/>
                    <a:pt x="579" y="0"/>
                    <a:pt x="474" y="94"/>
                  </a:cubicBezTo>
                  <a:cubicBezTo>
                    <a:pt x="369" y="0"/>
                    <a:pt x="206" y="2"/>
                    <a:pt x="105" y="102"/>
                  </a:cubicBezTo>
                  <a:cubicBezTo>
                    <a:pt x="0" y="206"/>
                    <a:pt x="0" y="374"/>
                    <a:pt x="105" y="478"/>
                  </a:cubicBezTo>
                  <a:cubicBezTo>
                    <a:pt x="135" y="508"/>
                    <a:pt x="414" y="784"/>
                    <a:pt x="414" y="784"/>
                  </a:cubicBezTo>
                  <a:cubicBezTo>
                    <a:pt x="447" y="817"/>
                    <a:pt x="501" y="817"/>
                    <a:pt x="534" y="784"/>
                  </a:cubicBezTo>
                  <a:cubicBezTo>
                    <a:pt x="534" y="784"/>
                    <a:pt x="840" y="481"/>
                    <a:pt x="843" y="478"/>
                  </a:cubicBezTo>
                  <a:cubicBezTo>
                    <a:pt x="948" y="374"/>
                    <a:pt x="948" y="206"/>
                    <a:pt x="843" y="102"/>
                  </a:cubicBezTo>
                  <a:close/>
                  <a:moveTo>
                    <a:pt x="803" y="438"/>
                  </a:moveTo>
                  <a:cubicBezTo>
                    <a:pt x="494" y="745"/>
                    <a:pt x="494" y="745"/>
                    <a:pt x="494" y="745"/>
                  </a:cubicBezTo>
                  <a:cubicBezTo>
                    <a:pt x="483" y="756"/>
                    <a:pt x="465" y="756"/>
                    <a:pt x="454" y="745"/>
                  </a:cubicBezTo>
                  <a:cubicBezTo>
                    <a:pt x="145" y="438"/>
                    <a:pt x="145" y="438"/>
                    <a:pt x="145" y="438"/>
                  </a:cubicBezTo>
                  <a:cubicBezTo>
                    <a:pt x="62" y="357"/>
                    <a:pt x="62" y="224"/>
                    <a:pt x="145" y="142"/>
                  </a:cubicBezTo>
                  <a:cubicBezTo>
                    <a:pt x="224" y="63"/>
                    <a:pt x="352" y="60"/>
                    <a:pt x="436" y="136"/>
                  </a:cubicBezTo>
                  <a:cubicBezTo>
                    <a:pt x="474" y="170"/>
                    <a:pt x="474" y="170"/>
                    <a:pt x="474" y="170"/>
                  </a:cubicBezTo>
                  <a:cubicBezTo>
                    <a:pt x="512" y="136"/>
                    <a:pt x="512" y="136"/>
                    <a:pt x="512" y="136"/>
                  </a:cubicBezTo>
                  <a:cubicBezTo>
                    <a:pt x="596" y="60"/>
                    <a:pt x="724" y="63"/>
                    <a:pt x="803" y="142"/>
                  </a:cubicBezTo>
                  <a:cubicBezTo>
                    <a:pt x="886" y="224"/>
                    <a:pt x="886" y="357"/>
                    <a:pt x="803" y="438"/>
                  </a:cubicBezTo>
                  <a:close/>
                </a:path>
              </a:pathLst>
            </a:custGeom>
            <a:grpFill/>
            <a:ln>
              <a:noFill/>
            </a:ln>
            <a:extLst/>
          </p:spPr>
          <p:txBody>
            <a:bodyPr/>
            <a:lstStyle/>
            <a:p>
              <a:pPr>
                <a:defRPr/>
              </a:pPr>
              <a:endParaRPr lang="id-ID">
                <a:solidFill>
                  <a:prstClr val="black"/>
                </a:solidFill>
                <a:cs typeface="Arial" pitchFamily="34" charset="0"/>
              </a:endParaRPr>
            </a:p>
          </p:txBody>
        </p:sp>
        <p:sp>
          <p:nvSpPr>
            <p:cNvPr id="16" name="Freeform 11">
              <a:extLst>
                <a:ext uri="{FF2B5EF4-FFF2-40B4-BE49-F238E27FC236}"/>
              </a:extLst>
            </p:cNvPr>
            <p:cNvSpPr>
              <a:spLocks/>
            </p:cNvSpPr>
            <p:nvPr/>
          </p:nvSpPr>
          <p:spPr bwMode="auto">
            <a:xfrm>
              <a:off x="7200900" y="-766763"/>
              <a:ext cx="500063" cy="500063"/>
            </a:xfrm>
            <a:custGeom>
              <a:avLst/>
              <a:gdLst>
                <a:gd name="T0" fmla="*/ 119 w 133"/>
                <a:gd name="T1" fmla="*/ 0 h 133"/>
                <a:gd name="T2" fmla="*/ 119 w 133"/>
                <a:gd name="T3" fmla="*/ 0 h 133"/>
                <a:gd name="T4" fmla="*/ 0 w 133"/>
                <a:gd name="T5" fmla="*/ 119 h 133"/>
                <a:gd name="T6" fmla="*/ 0 w 133"/>
                <a:gd name="T7" fmla="*/ 119 h 133"/>
                <a:gd name="T8" fmla="*/ 14 w 133"/>
                <a:gd name="T9" fmla="*/ 133 h 133"/>
                <a:gd name="T10" fmla="*/ 28 w 133"/>
                <a:gd name="T11" fmla="*/ 119 h 133"/>
                <a:gd name="T12" fmla="*/ 28 w 133"/>
                <a:gd name="T13" fmla="*/ 119 h 133"/>
                <a:gd name="T14" fmla="*/ 119 w 133"/>
                <a:gd name="T15" fmla="*/ 28 h 133"/>
                <a:gd name="T16" fmla="*/ 119 w 133"/>
                <a:gd name="T17" fmla="*/ 28 h 133"/>
                <a:gd name="T18" fmla="*/ 133 w 133"/>
                <a:gd name="T19" fmla="*/ 14 h 133"/>
                <a:gd name="T20" fmla="*/ 119 w 133"/>
                <a:gd name="T2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3">
                  <a:moveTo>
                    <a:pt x="119" y="0"/>
                  </a:moveTo>
                  <a:cubicBezTo>
                    <a:pt x="119" y="0"/>
                    <a:pt x="119" y="0"/>
                    <a:pt x="119" y="0"/>
                  </a:cubicBezTo>
                  <a:cubicBezTo>
                    <a:pt x="53" y="0"/>
                    <a:pt x="0" y="53"/>
                    <a:pt x="0" y="119"/>
                  </a:cubicBezTo>
                  <a:cubicBezTo>
                    <a:pt x="0" y="119"/>
                    <a:pt x="0" y="119"/>
                    <a:pt x="0" y="119"/>
                  </a:cubicBezTo>
                  <a:cubicBezTo>
                    <a:pt x="0" y="127"/>
                    <a:pt x="6" y="133"/>
                    <a:pt x="14" y="133"/>
                  </a:cubicBezTo>
                  <a:cubicBezTo>
                    <a:pt x="22" y="133"/>
                    <a:pt x="28" y="127"/>
                    <a:pt x="28" y="119"/>
                  </a:cubicBezTo>
                  <a:cubicBezTo>
                    <a:pt x="28" y="119"/>
                    <a:pt x="28" y="119"/>
                    <a:pt x="28" y="119"/>
                  </a:cubicBezTo>
                  <a:cubicBezTo>
                    <a:pt x="28" y="69"/>
                    <a:pt x="69" y="28"/>
                    <a:pt x="119" y="28"/>
                  </a:cubicBezTo>
                  <a:cubicBezTo>
                    <a:pt x="119" y="28"/>
                    <a:pt x="119" y="28"/>
                    <a:pt x="119" y="28"/>
                  </a:cubicBezTo>
                  <a:cubicBezTo>
                    <a:pt x="127" y="28"/>
                    <a:pt x="133" y="22"/>
                    <a:pt x="133" y="14"/>
                  </a:cubicBezTo>
                  <a:cubicBezTo>
                    <a:pt x="133" y="6"/>
                    <a:pt x="127" y="0"/>
                    <a:pt x="119" y="0"/>
                  </a:cubicBezTo>
                  <a:close/>
                </a:path>
              </a:pathLst>
            </a:custGeom>
            <a:grpFill/>
            <a:ln>
              <a:noFill/>
            </a:ln>
            <a:extLst/>
          </p:spPr>
          <p:txBody>
            <a:bodyPr/>
            <a:lstStyle/>
            <a:p>
              <a:pPr>
                <a:defRPr/>
              </a:pPr>
              <a:endParaRPr lang="id-ID">
                <a:solidFill>
                  <a:prstClr val="black"/>
                </a:solidFill>
                <a:cs typeface="Arial" pitchFamily="34" charset="0"/>
              </a:endParaRPr>
            </a:p>
          </p:txBody>
        </p:sp>
      </p:grpSp>
      <p:cxnSp>
        <p:nvCxnSpPr>
          <p:cNvPr id="17" name="Straight Connector 88">
            <a:extLst>
              <a:ext uri="{FF2B5EF4-FFF2-40B4-BE49-F238E27FC236}"/>
            </a:extLst>
          </p:cNvPr>
          <p:cNvCxnSpPr/>
          <p:nvPr userDrawn="1"/>
        </p:nvCxnSpPr>
        <p:spPr>
          <a:xfrm>
            <a:off x="2555081" y="2263775"/>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88">
            <a:extLst>
              <a:ext uri="{FF2B5EF4-FFF2-40B4-BE49-F238E27FC236}"/>
            </a:extLst>
          </p:cNvPr>
          <p:cNvCxnSpPr/>
          <p:nvPr userDrawn="1"/>
        </p:nvCxnSpPr>
        <p:spPr>
          <a:xfrm>
            <a:off x="6627019" y="2263775"/>
            <a:ext cx="0" cy="3898900"/>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 name="Metin Yer Tutucusu 7"/>
          <p:cNvSpPr>
            <a:spLocks noGrp="1"/>
          </p:cNvSpPr>
          <p:nvPr>
            <p:ph type="body" sz="quarter" idx="10"/>
          </p:nvPr>
        </p:nvSpPr>
        <p:spPr>
          <a:xfrm>
            <a:off x="2295529" y="385973"/>
            <a:ext cx="4552950" cy="773802"/>
          </a:xfrm>
        </p:spPr>
        <p:txBody>
          <a:bodyPr>
            <a:normAutofit/>
          </a:bodyPr>
          <a:lstStyle>
            <a:lvl1pPr marL="0" indent="0" algn="ctr">
              <a:buNone/>
              <a:defRPr sz="4000" b="1">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5pPr>
              <a:defRPr/>
            </a:lvl5pPr>
          </a:lstStyle>
          <a:p>
            <a:pPr lvl="0"/>
            <a:r>
              <a:rPr lang="tr-TR"/>
              <a:t>Asıl metin stillerini düzenlemek için tıklatın</a:t>
            </a:r>
          </a:p>
        </p:txBody>
      </p:sp>
      <p:sp>
        <p:nvSpPr>
          <p:cNvPr id="10" name="Metin Yer Tutucusu 9"/>
          <p:cNvSpPr>
            <a:spLocks noGrp="1"/>
          </p:cNvSpPr>
          <p:nvPr>
            <p:ph type="body" sz="quarter" idx="11"/>
          </p:nvPr>
        </p:nvSpPr>
        <p:spPr>
          <a:xfrm>
            <a:off x="3536158" y="1063625"/>
            <a:ext cx="2071688" cy="395288"/>
          </a:xfrm>
        </p:spPr>
        <p:txBody>
          <a:bodyPr>
            <a:normAutofit/>
          </a:bodyPr>
          <a:lstStyle>
            <a:lvl1pPr marL="0" indent="0" algn="ctr">
              <a:buNone/>
              <a:defRPr sz="2000">
                <a:solidFill>
                  <a:srgbClr val="50B8A4"/>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tr-TR"/>
              <a:t>Asıl metin stillerini düzenlemek için tıklatın</a:t>
            </a:r>
          </a:p>
        </p:txBody>
      </p:sp>
      <p:sp>
        <p:nvSpPr>
          <p:cNvPr id="4" name="Metin Yer Tutucusu 3"/>
          <p:cNvSpPr>
            <a:spLocks noGrp="1"/>
          </p:cNvSpPr>
          <p:nvPr>
            <p:ph type="body" sz="quarter" idx="12"/>
          </p:nvPr>
        </p:nvSpPr>
        <p:spPr>
          <a:xfrm>
            <a:off x="276478" y="1844990"/>
            <a:ext cx="2106713" cy="4574867"/>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p:txBody>
      </p:sp>
      <p:sp>
        <p:nvSpPr>
          <p:cNvPr id="44" name="Picture Placeholder 1"/>
          <p:cNvSpPr>
            <a:spLocks noGrp="1"/>
          </p:cNvSpPr>
          <p:nvPr>
            <p:ph type="pic" sz="quarter" idx="13"/>
          </p:nvPr>
        </p:nvSpPr>
        <p:spPr>
          <a:xfrm>
            <a:off x="2742262" y="2336960"/>
            <a:ext cx="3727308" cy="3753338"/>
          </a:xfrm>
        </p:spPr>
      </p:sp>
      <p:sp>
        <p:nvSpPr>
          <p:cNvPr id="6" name="Metin Yer Tutucusu 5"/>
          <p:cNvSpPr>
            <a:spLocks noGrp="1"/>
          </p:cNvSpPr>
          <p:nvPr>
            <p:ph type="body" sz="quarter" idx="14"/>
          </p:nvPr>
        </p:nvSpPr>
        <p:spPr>
          <a:xfrm>
            <a:off x="5718498" y="5526633"/>
            <a:ext cx="595313" cy="241300"/>
          </a:xfrm>
        </p:spPr>
        <p:txBody>
          <a:bodyPr>
            <a:noAutofit/>
          </a:bodyPr>
          <a:lstStyle>
            <a:lvl1pPr marL="0" indent="0">
              <a:buNone/>
              <a:defRPr sz="14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48" name="Metin Yer Tutucusu 5"/>
          <p:cNvSpPr>
            <a:spLocks noGrp="1"/>
          </p:cNvSpPr>
          <p:nvPr>
            <p:ph type="body" sz="quarter" idx="15"/>
          </p:nvPr>
        </p:nvSpPr>
        <p:spPr>
          <a:xfrm>
            <a:off x="2904037" y="5507589"/>
            <a:ext cx="2343408" cy="481267"/>
          </a:xfrm>
        </p:spPr>
        <p:txBody>
          <a:bodyPr>
            <a:noAutofit/>
          </a:bodyPr>
          <a:lstStyle>
            <a:lvl1pPr marL="0" indent="0">
              <a:buNone/>
              <a:defRPr sz="1800" b="1"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defRPr sz="1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18" name="Metin Yer Tutucusu 3"/>
          <p:cNvSpPr>
            <a:spLocks noGrp="1"/>
          </p:cNvSpPr>
          <p:nvPr>
            <p:ph type="body" sz="quarter" idx="16"/>
          </p:nvPr>
        </p:nvSpPr>
        <p:spPr>
          <a:xfrm>
            <a:off x="6806292" y="1844990"/>
            <a:ext cx="2106713" cy="4574867"/>
          </a:xfrm>
        </p:spPr>
        <p:txBody>
          <a:bodyPr spcCol="360000">
            <a:normAutofit/>
          </a:bodyPr>
          <a:lstStyle>
            <a:lvl1pPr marL="0" marR="0" indent="0" algn="l" defTabSz="914400" rtl="0" eaLnBrk="1" fontAlgn="auto" latinLnBrk="0" hangingPunct="1">
              <a:lnSpc>
                <a:spcPts val="2160"/>
              </a:lnSpc>
              <a:spcBef>
                <a:spcPts val="1000"/>
              </a:spcBef>
              <a:spcAft>
                <a:spcPts val="0"/>
              </a:spcAft>
              <a:buClr>
                <a:srgbClr val="00B050"/>
              </a:buClr>
              <a:buSzPct val="120000"/>
              <a:buFont typeface="+mj-lt"/>
              <a:buNone/>
              <a:tabLst/>
              <a:defRPr sz="1800" baseline="0">
                <a:solidFill>
                  <a:schemeClr val="bg1">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8001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12573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7145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2171700" indent="-342900">
              <a:buFont typeface="+mj-lt"/>
              <a:buAutoNum type="arabicPeriod"/>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a:p>
            <a:pPr lvl="1"/>
            <a:r>
              <a:rPr lang="tr-TR"/>
              <a:t>İkinci düzey</a:t>
            </a:r>
          </a:p>
          <a:p>
            <a:pPr lvl="2"/>
            <a:r>
              <a:rPr lang="tr-TR"/>
              <a:t>Üçüncü düzey</a:t>
            </a:r>
          </a:p>
        </p:txBody>
      </p:sp>
    </p:spTree>
    <p:extLst>
      <p:ext uri="{BB962C8B-B14F-4D97-AF65-F5344CB8AC3E}">
        <p14:creationId xmlns:p14="http://schemas.microsoft.com/office/powerpoint/2010/main" val="22171610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ünite sonu">
    <p:spTree>
      <p:nvGrpSpPr>
        <p:cNvPr id="1" name=""/>
        <p:cNvGrpSpPr/>
        <p:nvPr/>
      </p:nvGrpSpPr>
      <p:grpSpPr>
        <a:xfrm>
          <a:off x="0" y="0"/>
          <a:ext cx="0" cy="0"/>
          <a:chOff x="0" y="0"/>
          <a:chExt cx="0" cy="0"/>
        </a:xfrm>
      </p:grpSpPr>
      <p:sp>
        <p:nvSpPr>
          <p:cNvPr id="7"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86CBCD8E-3169-41C3-ADC4-5D40DF430BC6}"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sp>
        <p:nvSpPr>
          <p:cNvPr id="10" name="Freeform 13">
            <a:extLst>
              <a:ext uri="{FF2B5EF4-FFF2-40B4-BE49-F238E27FC236}"/>
            </a:extLst>
          </p:cNvPr>
          <p:cNvSpPr>
            <a:spLocks/>
          </p:cNvSpPr>
          <p:nvPr userDrawn="1"/>
        </p:nvSpPr>
        <p:spPr bwMode="auto">
          <a:xfrm>
            <a:off x="7623573" y="3430595"/>
            <a:ext cx="1520428" cy="1482725"/>
          </a:xfrm>
          <a:custGeom>
            <a:avLst/>
            <a:gdLst>
              <a:gd name="T0" fmla="*/ 1230 w 1276"/>
              <a:gd name="T1" fmla="*/ 748 h 933"/>
              <a:gd name="T2" fmla="*/ 1221 w 1276"/>
              <a:gd name="T3" fmla="*/ 748 h 933"/>
              <a:gd name="T4" fmla="*/ 1206 w 1276"/>
              <a:gd name="T5" fmla="*/ 748 h 933"/>
              <a:gd name="T6" fmla="*/ 1211 w 1276"/>
              <a:gd name="T7" fmla="*/ 216 h 933"/>
              <a:gd name="T8" fmla="*/ 1218 w 1276"/>
              <a:gd name="T9" fmla="*/ 216 h 933"/>
              <a:gd name="T10" fmla="*/ 1221 w 1276"/>
              <a:gd name="T11" fmla="*/ 214 h 933"/>
              <a:gd name="T12" fmla="*/ 1218 w 1276"/>
              <a:gd name="T13" fmla="*/ 185 h 933"/>
              <a:gd name="T14" fmla="*/ 1206 w 1276"/>
              <a:gd name="T15" fmla="*/ 182 h 933"/>
              <a:gd name="T16" fmla="*/ 1192 w 1276"/>
              <a:gd name="T17" fmla="*/ 180 h 933"/>
              <a:gd name="T18" fmla="*/ 1182 w 1276"/>
              <a:gd name="T19" fmla="*/ 0 h 933"/>
              <a:gd name="T20" fmla="*/ 1172 w 1276"/>
              <a:gd name="T21" fmla="*/ 180 h 933"/>
              <a:gd name="T22" fmla="*/ 1158 w 1276"/>
              <a:gd name="T23" fmla="*/ 180 h 933"/>
              <a:gd name="T24" fmla="*/ 1143 w 1276"/>
              <a:gd name="T25" fmla="*/ 182 h 933"/>
              <a:gd name="T26" fmla="*/ 1141 w 1276"/>
              <a:gd name="T27" fmla="*/ 212 h 933"/>
              <a:gd name="T28" fmla="*/ 1143 w 1276"/>
              <a:gd name="T29" fmla="*/ 214 h 933"/>
              <a:gd name="T30" fmla="*/ 1151 w 1276"/>
              <a:gd name="T31" fmla="*/ 214 h 933"/>
              <a:gd name="T32" fmla="*/ 1071 w 1276"/>
              <a:gd name="T33" fmla="*/ 659 h 933"/>
              <a:gd name="T34" fmla="*/ 659 w 1276"/>
              <a:gd name="T35" fmla="*/ 496 h 933"/>
              <a:gd name="T36" fmla="*/ 666 w 1276"/>
              <a:gd name="T37" fmla="*/ 491 h 933"/>
              <a:gd name="T38" fmla="*/ 611 w 1276"/>
              <a:gd name="T39" fmla="*/ 430 h 933"/>
              <a:gd name="T40" fmla="*/ 620 w 1276"/>
              <a:gd name="T41" fmla="*/ 425 h 933"/>
              <a:gd name="T42" fmla="*/ 606 w 1276"/>
              <a:gd name="T43" fmla="*/ 420 h 933"/>
              <a:gd name="T44" fmla="*/ 608 w 1276"/>
              <a:gd name="T45" fmla="*/ 406 h 933"/>
              <a:gd name="T46" fmla="*/ 606 w 1276"/>
              <a:gd name="T47" fmla="*/ 389 h 933"/>
              <a:gd name="T48" fmla="*/ 594 w 1276"/>
              <a:gd name="T49" fmla="*/ 379 h 933"/>
              <a:gd name="T50" fmla="*/ 586 w 1276"/>
              <a:gd name="T51" fmla="*/ 377 h 933"/>
              <a:gd name="T52" fmla="*/ 569 w 1276"/>
              <a:gd name="T53" fmla="*/ 377 h 933"/>
              <a:gd name="T54" fmla="*/ 562 w 1276"/>
              <a:gd name="T55" fmla="*/ 379 h 933"/>
              <a:gd name="T56" fmla="*/ 552 w 1276"/>
              <a:gd name="T57" fmla="*/ 391 h 933"/>
              <a:gd name="T58" fmla="*/ 548 w 1276"/>
              <a:gd name="T59" fmla="*/ 399 h 933"/>
              <a:gd name="T60" fmla="*/ 548 w 1276"/>
              <a:gd name="T61" fmla="*/ 413 h 933"/>
              <a:gd name="T62" fmla="*/ 552 w 1276"/>
              <a:gd name="T63" fmla="*/ 423 h 933"/>
              <a:gd name="T64" fmla="*/ 538 w 1276"/>
              <a:gd name="T65" fmla="*/ 425 h 933"/>
              <a:gd name="T66" fmla="*/ 548 w 1276"/>
              <a:gd name="T67" fmla="*/ 430 h 933"/>
              <a:gd name="T68" fmla="*/ 519 w 1276"/>
              <a:gd name="T69" fmla="*/ 491 h 933"/>
              <a:gd name="T70" fmla="*/ 412 w 1276"/>
              <a:gd name="T71" fmla="*/ 491 h 933"/>
              <a:gd name="T72" fmla="*/ 402 w 1276"/>
              <a:gd name="T73" fmla="*/ 491 h 933"/>
              <a:gd name="T74" fmla="*/ 359 w 1276"/>
              <a:gd name="T75" fmla="*/ 464 h 933"/>
              <a:gd name="T76" fmla="*/ 366 w 1276"/>
              <a:gd name="T77" fmla="*/ 459 h 933"/>
              <a:gd name="T78" fmla="*/ 204 w 1276"/>
              <a:gd name="T79" fmla="*/ 447 h 933"/>
              <a:gd name="T80" fmla="*/ 194 w 1276"/>
              <a:gd name="T81" fmla="*/ 416 h 933"/>
              <a:gd name="T82" fmla="*/ 177 w 1276"/>
              <a:gd name="T83" fmla="*/ 391 h 933"/>
              <a:gd name="T84" fmla="*/ 155 w 1276"/>
              <a:gd name="T85" fmla="*/ 369 h 933"/>
              <a:gd name="T86" fmla="*/ 141 w 1276"/>
              <a:gd name="T87" fmla="*/ 360 h 933"/>
              <a:gd name="T88" fmla="*/ 114 w 1276"/>
              <a:gd name="T89" fmla="*/ 350 h 933"/>
              <a:gd name="T90" fmla="*/ 112 w 1276"/>
              <a:gd name="T91" fmla="*/ 348 h 933"/>
              <a:gd name="T92" fmla="*/ 97 w 1276"/>
              <a:gd name="T93" fmla="*/ 345 h 933"/>
              <a:gd name="T94" fmla="*/ 92 w 1276"/>
              <a:gd name="T95" fmla="*/ 345 h 933"/>
              <a:gd name="T96" fmla="*/ 88 w 1276"/>
              <a:gd name="T97" fmla="*/ 345 h 933"/>
              <a:gd name="T98" fmla="*/ 78 w 1276"/>
              <a:gd name="T99" fmla="*/ 263 h 933"/>
              <a:gd name="T100" fmla="*/ 73 w 1276"/>
              <a:gd name="T101" fmla="*/ 345 h 933"/>
              <a:gd name="T102" fmla="*/ 68 w 1276"/>
              <a:gd name="T103" fmla="*/ 345 h 933"/>
              <a:gd name="T104" fmla="*/ 51 w 1276"/>
              <a:gd name="T105" fmla="*/ 348 h 933"/>
              <a:gd name="T106" fmla="*/ 51 w 1276"/>
              <a:gd name="T107" fmla="*/ 348 h 933"/>
              <a:gd name="T108" fmla="*/ 37 w 1276"/>
              <a:gd name="T109" fmla="*/ 355 h 933"/>
              <a:gd name="T110" fmla="*/ 22 w 1276"/>
              <a:gd name="T111" fmla="*/ 360 h 933"/>
              <a:gd name="T112" fmla="*/ 0 w 1276"/>
              <a:gd name="T113" fmla="*/ 374 h 933"/>
              <a:gd name="T114" fmla="*/ 1276 w 1276"/>
              <a:gd name="T115" fmla="*/ 933 h 933"/>
              <a:gd name="T116" fmla="*/ 1233 w 1276"/>
              <a:gd name="T117" fmla="*/ 739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933">
                <a:moveTo>
                  <a:pt x="1233" y="746"/>
                </a:moveTo>
                <a:lnTo>
                  <a:pt x="1230" y="748"/>
                </a:lnTo>
                <a:lnTo>
                  <a:pt x="1228" y="748"/>
                </a:lnTo>
                <a:lnTo>
                  <a:pt x="1221" y="748"/>
                </a:lnTo>
                <a:lnTo>
                  <a:pt x="1216" y="748"/>
                </a:lnTo>
                <a:lnTo>
                  <a:pt x="1206" y="748"/>
                </a:lnTo>
                <a:lnTo>
                  <a:pt x="1206" y="741"/>
                </a:lnTo>
                <a:lnTo>
                  <a:pt x="1211" y="216"/>
                </a:lnTo>
                <a:lnTo>
                  <a:pt x="1213" y="216"/>
                </a:lnTo>
                <a:lnTo>
                  <a:pt x="1218" y="216"/>
                </a:lnTo>
                <a:lnTo>
                  <a:pt x="1221" y="214"/>
                </a:lnTo>
                <a:lnTo>
                  <a:pt x="1221" y="214"/>
                </a:lnTo>
                <a:lnTo>
                  <a:pt x="1221" y="185"/>
                </a:lnTo>
                <a:lnTo>
                  <a:pt x="1218" y="185"/>
                </a:lnTo>
                <a:lnTo>
                  <a:pt x="1213" y="182"/>
                </a:lnTo>
                <a:lnTo>
                  <a:pt x="1206" y="182"/>
                </a:lnTo>
                <a:lnTo>
                  <a:pt x="1197" y="180"/>
                </a:lnTo>
                <a:lnTo>
                  <a:pt x="1192" y="180"/>
                </a:lnTo>
                <a:lnTo>
                  <a:pt x="1192" y="93"/>
                </a:lnTo>
                <a:lnTo>
                  <a:pt x="1182" y="0"/>
                </a:lnTo>
                <a:lnTo>
                  <a:pt x="1175" y="90"/>
                </a:lnTo>
                <a:lnTo>
                  <a:pt x="1172" y="180"/>
                </a:lnTo>
                <a:lnTo>
                  <a:pt x="1165" y="180"/>
                </a:lnTo>
                <a:lnTo>
                  <a:pt x="1158" y="180"/>
                </a:lnTo>
                <a:lnTo>
                  <a:pt x="1151" y="180"/>
                </a:lnTo>
                <a:lnTo>
                  <a:pt x="1143" y="182"/>
                </a:lnTo>
                <a:lnTo>
                  <a:pt x="1141" y="182"/>
                </a:lnTo>
                <a:lnTo>
                  <a:pt x="1141" y="212"/>
                </a:lnTo>
                <a:lnTo>
                  <a:pt x="1141" y="212"/>
                </a:lnTo>
                <a:lnTo>
                  <a:pt x="1143" y="214"/>
                </a:lnTo>
                <a:lnTo>
                  <a:pt x="1148" y="214"/>
                </a:lnTo>
                <a:lnTo>
                  <a:pt x="1151" y="214"/>
                </a:lnTo>
                <a:lnTo>
                  <a:pt x="1146" y="714"/>
                </a:lnTo>
                <a:lnTo>
                  <a:pt x="1071" y="659"/>
                </a:lnTo>
                <a:lnTo>
                  <a:pt x="661" y="651"/>
                </a:lnTo>
                <a:lnTo>
                  <a:pt x="659" y="496"/>
                </a:lnTo>
                <a:lnTo>
                  <a:pt x="666" y="496"/>
                </a:lnTo>
                <a:lnTo>
                  <a:pt x="666" y="491"/>
                </a:lnTo>
                <a:lnTo>
                  <a:pt x="611" y="491"/>
                </a:lnTo>
                <a:lnTo>
                  <a:pt x="611" y="430"/>
                </a:lnTo>
                <a:lnTo>
                  <a:pt x="620" y="428"/>
                </a:lnTo>
                <a:lnTo>
                  <a:pt x="620" y="425"/>
                </a:lnTo>
                <a:lnTo>
                  <a:pt x="603" y="423"/>
                </a:lnTo>
                <a:lnTo>
                  <a:pt x="606" y="420"/>
                </a:lnTo>
                <a:lnTo>
                  <a:pt x="608" y="413"/>
                </a:lnTo>
                <a:lnTo>
                  <a:pt x="608" y="406"/>
                </a:lnTo>
                <a:lnTo>
                  <a:pt x="608" y="399"/>
                </a:lnTo>
                <a:lnTo>
                  <a:pt x="606" y="389"/>
                </a:lnTo>
                <a:lnTo>
                  <a:pt x="601" y="384"/>
                </a:lnTo>
                <a:lnTo>
                  <a:pt x="594" y="379"/>
                </a:lnTo>
                <a:lnTo>
                  <a:pt x="586" y="377"/>
                </a:lnTo>
                <a:lnTo>
                  <a:pt x="586" y="377"/>
                </a:lnTo>
                <a:lnTo>
                  <a:pt x="577" y="374"/>
                </a:lnTo>
                <a:lnTo>
                  <a:pt x="569" y="377"/>
                </a:lnTo>
                <a:lnTo>
                  <a:pt x="569" y="377"/>
                </a:lnTo>
                <a:lnTo>
                  <a:pt x="562" y="379"/>
                </a:lnTo>
                <a:lnTo>
                  <a:pt x="557" y="384"/>
                </a:lnTo>
                <a:lnTo>
                  <a:pt x="552" y="391"/>
                </a:lnTo>
                <a:lnTo>
                  <a:pt x="548" y="399"/>
                </a:lnTo>
                <a:lnTo>
                  <a:pt x="548" y="399"/>
                </a:lnTo>
                <a:lnTo>
                  <a:pt x="548" y="406"/>
                </a:lnTo>
                <a:lnTo>
                  <a:pt x="548" y="413"/>
                </a:lnTo>
                <a:lnTo>
                  <a:pt x="552" y="420"/>
                </a:lnTo>
                <a:lnTo>
                  <a:pt x="552" y="423"/>
                </a:lnTo>
                <a:lnTo>
                  <a:pt x="552" y="423"/>
                </a:lnTo>
                <a:lnTo>
                  <a:pt x="538" y="425"/>
                </a:lnTo>
                <a:lnTo>
                  <a:pt x="538" y="430"/>
                </a:lnTo>
                <a:lnTo>
                  <a:pt x="548" y="430"/>
                </a:lnTo>
                <a:lnTo>
                  <a:pt x="550" y="491"/>
                </a:lnTo>
                <a:lnTo>
                  <a:pt x="519" y="491"/>
                </a:lnTo>
                <a:lnTo>
                  <a:pt x="509" y="491"/>
                </a:lnTo>
                <a:lnTo>
                  <a:pt x="412" y="491"/>
                </a:lnTo>
                <a:lnTo>
                  <a:pt x="412" y="491"/>
                </a:lnTo>
                <a:lnTo>
                  <a:pt x="402" y="491"/>
                </a:lnTo>
                <a:lnTo>
                  <a:pt x="359" y="491"/>
                </a:lnTo>
                <a:lnTo>
                  <a:pt x="359" y="464"/>
                </a:lnTo>
                <a:lnTo>
                  <a:pt x="366" y="464"/>
                </a:lnTo>
                <a:lnTo>
                  <a:pt x="366" y="459"/>
                </a:lnTo>
                <a:lnTo>
                  <a:pt x="206" y="459"/>
                </a:lnTo>
                <a:lnTo>
                  <a:pt x="204" y="447"/>
                </a:lnTo>
                <a:lnTo>
                  <a:pt x="201" y="430"/>
                </a:lnTo>
                <a:lnTo>
                  <a:pt x="194" y="416"/>
                </a:lnTo>
                <a:lnTo>
                  <a:pt x="187" y="403"/>
                </a:lnTo>
                <a:lnTo>
                  <a:pt x="177" y="391"/>
                </a:lnTo>
                <a:lnTo>
                  <a:pt x="167" y="379"/>
                </a:lnTo>
                <a:lnTo>
                  <a:pt x="155" y="369"/>
                </a:lnTo>
                <a:lnTo>
                  <a:pt x="141" y="362"/>
                </a:lnTo>
                <a:lnTo>
                  <a:pt x="141" y="360"/>
                </a:lnTo>
                <a:lnTo>
                  <a:pt x="126" y="355"/>
                </a:lnTo>
                <a:lnTo>
                  <a:pt x="114" y="350"/>
                </a:lnTo>
                <a:lnTo>
                  <a:pt x="114" y="348"/>
                </a:lnTo>
                <a:lnTo>
                  <a:pt x="112" y="348"/>
                </a:lnTo>
                <a:lnTo>
                  <a:pt x="112" y="348"/>
                </a:lnTo>
                <a:lnTo>
                  <a:pt x="97" y="345"/>
                </a:lnTo>
                <a:lnTo>
                  <a:pt x="95" y="345"/>
                </a:lnTo>
                <a:lnTo>
                  <a:pt x="92" y="345"/>
                </a:lnTo>
                <a:lnTo>
                  <a:pt x="90" y="345"/>
                </a:lnTo>
                <a:lnTo>
                  <a:pt x="88" y="345"/>
                </a:lnTo>
                <a:lnTo>
                  <a:pt x="90" y="263"/>
                </a:lnTo>
                <a:lnTo>
                  <a:pt x="78" y="263"/>
                </a:lnTo>
                <a:lnTo>
                  <a:pt x="75" y="345"/>
                </a:lnTo>
                <a:lnTo>
                  <a:pt x="73" y="345"/>
                </a:lnTo>
                <a:lnTo>
                  <a:pt x="71" y="345"/>
                </a:lnTo>
                <a:lnTo>
                  <a:pt x="68" y="345"/>
                </a:lnTo>
                <a:lnTo>
                  <a:pt x="54" y="348"/>
                </a:lnTo>
                <a:lnTo>
                  <a:pt x="51" y="348"/>
                </a:lnTo>
                <a:lnTo>
                  <a:pt x="51" y="348"/>
                </a:lnTo>
                <a:lnTo>
                  <a:pt x="51" y="348"/>
                </a:lnTo>
                <a:lnTo>
                  <a:pt x="51" y="350"/>
                </a:lnTo>
                <a:lnTo>
                  <a:pt x="37" y="355"/>
                </a:lnTo>
                <a:lnTo>
                  <a:pt x="22" y="360"/>
                </a:lnTo>
                <a:lnTo>
                  <a:pt x="22" y="360"/>
                </a:lnTo>
                <a:lnTo>
                  <a:pt x="8" y="369"/>
                </a:lnTo>
                <a:lnTo>
                  <a:pt x="0" y="374"/>
                </a:lnTo>
                <a:lnTo>
                  <a:pt x="0" y="933"/>
                </a:lnTo>
                <a:lnTo>
                  <a:pt x="1276" y="933"/>
                </a:lnTo>
                <a:lnTo>
                  <a:pt x="1276" y="739"/>
                </a:lnTo>
                <a:lnTo>
                  <a:pt x="1233" y="739"/>
                </a:lnTo>
                <a:lnTo>
                  <a:pt x="1233" y="746"/>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1" name="Freeform 14">
            <a:extLst>
              <a:ext uri="{FF2B5EF4-FFF2-40B4-BE49-F238E27FC236}"/>
            </a:extLst>
          </p:cNvPr>
          <p:cNvSpPr>
            <a:spLocks noEditPoints="1"/>
          </p:cNvSpPr>
          <p:nvPr userDrawn="1"/>
        </p:nvSpPr>
        <p:spPr bwMode="auto">
          <a:xfrm>
            <a:off x="6097195" y="2409825"/>
            <a:ext cx="1526381" cy="2503488"/>
          </a:xfrm>
          <a:custGeom>
            <a:avLst/>
            <a:gdLst>
              <a:gd name="T0" fmla="*/ 1247 w 1281"/>
              <a:gd name="T1" fmla="*/ 1059 h 1576"/>
              <a:gd name="T2" fmla="*/ 1063 w 1281"/>
              <a:gd name="T3" fmla="*/ 1107 h 1576"/>
              <a:gd name="T4" fmla="*/ 1010 w 1281"/>
              <a:gd name="T5" fmla="*/ 634 h 1576"/>
              <a:gd name="T6" fmla="*/ 879 w 1281"/>
              <a:gd name="T7" fmla="*/ 801 h 1576"/>
              <a:gd name="T8" fmla="*/ 831 w 1281"/>
              <a:gd name="T9" fmla="*/ 306 h 1576"/>
              <a:gd name="T10" fmla="*/ 882 w 1281"/>
              <a:gd name="T11" fmla="*/ 296 h 1576"/>
              <a:gd name="T12" fmla="*/ 882 w 1281"/>
              <a:gd name="T13" fmla="*/ 264 h 1576"/>
              <a:gd name="T14" fmla="*/ 884 w 1281"/>
              <a:gd name="T15" fmla="*/ 245 h 1576"/>
              <a:gd name="T16" fmla="*/ 879 w 1281"/>
              <a:gd name="T17" fmla="*/ 89 h 1576"/>
              <a:gd name="T18" fmla="*/ 877 w 1281"/>
              <a:gd name="T19" fmla="*/ 143 h 1576"/>
              <a:gd name="T20" fmla="*/ 795 w 1281"/>
              <a:gd name="T21" fmla="*/ 111 h 1576"/>
              <a:gd name="T22" fmla="*/ 790 w 1281"/>
              <a:gd name="T23" fmla="*/ 145 h 1576"/>
              <a:gd name="T24" fmla="*/ 710 w 1281"/>
              <a:gd name="T25" fmla="*/ 114 h 1576"/>
              <a:gd name="T26" fmla="*/ 703 w 1281"/>
              <a:gd name="T27" fmla="*/ 89 h 1576"/>
              <a:gd name="T28" fmla="*/ 623 w 1281"/>
              <a:gd name="T29" fmla="*/ 153 h 1576"/>
              <a:gd name="T30" fmla="*/ 615 w 1281"/>
              <a:gd name="T31" fmla="*/ 153 h 1576"/>
              <a:gd name="T32" fmla="*/ 615 w 1281"/>
              <a:gd name="T33" fmla="*/ 89 h 1576"/>
              <a:gd name="T34" fmla="*/ 536 w 1281"/>
              <a:gd name="T35" fmla="*/ 153 h 1576"/>
              <a:gd name="T36" fmla="*/ 528 w 1281"/>
              <a:gd name="T37" fmla="*/ 153 h 1576"/>
              <a:gd name="T38" fmla="*/ 526 w 1281"/>
              <a:gd name="T39" fmla="*/ 0 h 1576"/>
              <a:gd name="T40" fmla="*/ 521 w 1281"/>
              <a:gd name="T41" fmla="*/ 145 h 1576"/>
              <a:gd name="T42" fmla="*/ 499 w 1281"/>
              <a:gd name="T43" fmla="*/ 189 h 1576"/>
              <a:gd name="T44" fmla="*/ 468 w 1281"/>
              <a:gd name="T45" fmla="*/ 191 h 1576"/>
              <a:gd name="T46" fmla="*/ 448 w 1281"/>
              <a:gd name="T47" fmla="*/ 191 h 1576"/>
              <a:gd name="T48" fmla="*/ 429 w 1281"/>
              <a:gd name="T49" fmla="*/ 194 h 1576"/>
              <a:gd name="T50" fmla="*/ 412 w 1281"/>
              <a:gd name="T51" fmla="*/ 196 h 1576"/>
              <a:gd name="T52" fmla="*/ 395 w 1281"/>
              <a:gd name="T53" fmla="*/ 199 h 1576"/>
              <a:gd name="T54" fmla="*/ 366 w 1281"/>
              <a:gd name="T55" fmla="*/ 206 h 1576"/>
              <a:gd name="T56" fmla="*/ 354 w 1281"/>
              <a:gd name="T57" fmla="*/ 208 h 1576"/>
              <a:gd name="T58" fmla="*/ 347 w 1281"/>
              <a:gd name="T59" fmla="*/ 213 h 1576"/>
              <a:gd name="T60" fmla="*/ 342 w 1281"/>
              <a:gd name="T61" fmla="*/ 216 h 1576"/>
              <a:gd name="T62" fmla="*/ 342 w 1281"/>
              <a:gd name="T63" fmla="*/ 216 h 1576"/>
              <a:gd name="T64" fmla="*/ 337 w 1281"/>
              <a:gd name="T65" fmla="*/ 221 h 1576"/>
              <a:gd name="T66" fmla="*/ 339 w 1281"/>
              <a:gd name="T67" fmla="*/ 228 h 1576"/>
              <a:gd name="T68" fmla="*/ 337 w 1281"/>
              <a:gd name="T69" fmla="*/ 223 h 1576"/>
              <a:gd name="T70" fmla="*/ 337 w 1281"/>
              <a:gd name="T71" fmla="*/ 228 h 1576"/>
              <a:gd name="T72" fmla="*/ 339 w 1281"/>
              <a:gd name="T73" fmla="*/ 230 h 1576"/>
              <a:gd name="T74" fmla="*/ 342 w 1281"/>
              <a:gd name="T75" fmla="*/ 233 h 1576"/>
              <a:gd name="T76" fmla="*/ 344 w 1281"/>
              <a:gd name="T77" fmla="*/ 238 h 1576"/>
              <a:gd name="T78" fmla="*/ 352 w 1281"/>
              <a:gd name="T79" fmla="*/ 240 h 1576"/>
              <a:gd name="T80" fmla="*/ 359 w 1281"/>
              <a:gd name="T81" fmla="*/ 242 h 1576"/>
              <a:gd name="T82" fmla="*/ 368 w 1281"/>
              <a:gd name="T83" fmla="*/ 245 h 1576"/>
              <a:gd name="T84" fmla="*/ 378 w 1281"/>
              <a:gd name="T85" fmla="*/ 247 h 1576"/>
              <a:gd name="T86" fmla="*/ 390 w 1281"/>
              <a:gd name="T87" fmla="*/ 250 h 1576"/>
              <a:gd name="T88" fmla="*/ 400 w 1281"/>
              <a:gd name="T89" fmla="*/ 252 h 1576"/>
              <a:gd name="T90" fmla="*/ 402 w 1281"/>
              <a:gd name="T91" fmla="*/ 310 h 1576"/>
              <a:gd name="T92" fmla="*/ 402 w 1281"/>
              <a:gd name="T93" fmla="*/ 371 h 1576"/>
              <a:gd name="T94" fmla="*/ 402 w 1281"/>
              <a:gd name="T95" fmla="*/ 400 h 1576"/>
              <a:gd name="T96" fmla="*/ 400 w 1281"/>
              <a:gd name="T97" fmla="*/ 1260 h 1576"/>
              <a:gd name="T98" fmla="*/ 90 w 1281"/>
              <a:gd name="T99" fmla="*/ 383 h 1576"/>
              <a:gd name="T100" fmla="*/ 10 w 1281"/>
              <a:gd name="T101" fmla="*/ 1224 h 1576"/>
              <a:gd name="T102" fmla="*/ 1281 w 1281"/>
              <a:gd name="T103" fmla="*/ 1576 h 1576"/>
              <a:gd name="T104" fmla="*/ 352 w 1281"/>
              <a:gd name="T105" fmla="*/ 228 h 1576"/>
              <a:gd name="T106" fmla="*/ 342 w 1281"/>
              <a:gd name="T107" fmla="*/ 225 h 1576"/>
              <a:gd name="T108" fmla="*/ 342 w 1281"/>
              <a:gd name="T109" fmla="*/ 228 h 1576"/>
              <a:gd name="T110" fmla="*/ 410 w 1281"/>
              <a:gd name="T111" fmla="*/ 199 h 1576"/>
              <a:gd name="T112" fmla="*/ 412 w 1281"/>
              <a:gd name="T113" fmla="*/ 206 h 1576"/>
              <a:gd name="T114" fmla="*/ 419 w 1281"/>
              <a:gd name="T115" fmla="*/ 211 h 1576"/>
              <a:gd name="T116" fmla="*/ 427 w 1281"/>
              <a:gd name="T117" fmla="*/ 196 h 1576"/>
              <a:gd name="T118" fmla="*/ 429 w 1281"/>
              <a:gd name="T119" fmla="*/ 204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576">
                <a:moveTo>
                  <a:pt x="1281" y="1017"/>
                </a:moveTo>
                <a:lnTo>
                  <a:pt x="1277" y="1022"/>
                </a:lnTo>
                <a:lnTo>
                  <a:pt x="1264" y="1032"/>
                </a:lnTo>
                <a:lnTo>
                  <a:pt x="1255" y="1044"/>
                </a:lnTo>
                <a:lnTo>
                  <a:pt x="1247" y="1059"/>
                </a:lnTo>
                <a:lnTo>
                  <a:pt x="1240" y="1073"/>
                </a:lnTo>
                <a:lnTo>
                  <a:pt x="1235" y="1090"/>
                </a:lnTo>
                <a:lnTo>
                  <a:pt x="1235" y="1102"/>
                </a:lnTo>
                <a:lnTo>
                  <a:pt x="1063" y="1102"/>
                </a:lnTo>
                <a:lnTo>
                  <a:pt x="1063" y="1107"/>
                </a:lnTo>
                <a:lnTo>
                  <a:pt x="1071" y="1107"/>
                </a:lnTo>
                <a:lnTo>
                  <a:pt x="1071" y="1134"/>
                </a:lnTo>
                <a:lnTo>
                  <a:pt x="1051" y="1134"/>
                </a:lnTo>
                <a:lnTo>
                  <a:pt x="1051" y="634"/>
                </a:lnTo>
                <a:lnTo>
                  <a:pt x="1010" y="634"/>
                </a:lnTo>
                <a:lnTo>
                  <a:pt x="1010" y="602"/>
                </a:lnTo>
                <a:lnTo>
                  <a:pt x="925" y="602"/>
                </a:lnTo>
                <a:lnTo>
                  <a:pt x="925" y="634"/>
                </a:lnTo>
                <a:lnTo>
                  <a:pt x="879" y="634"/>
                </a:lnTo>
                <a:lnTo>
                  <a:pt x="879" y="801"/>
                </a:lnTo>
                <a:lnTo>
                  <a:pt x="848" y="801"/>
                </a:lnTo>
                <a:lnTo>
                  <a:pt x="848" y="825"/>
                </a:lnTo>
                <a:lnTo>
                  <a:pt x="831" y="825"/>
                </a:lnTo>
                <a:lnTo>
                  <a:pt x="831" y="495"/>
                </a:lnTo>
                <a:lnTo>
                  <a:pt x="831" y="306"/>
                </a:lnTo>
                <a:lnTo>
                  <a:pt x="872" y="306"/>
                </a:lnTo>
                <a:lnTo>
                  <a:pt x="872" y="306"/>
                </a:lnTo>
                <a:lnTo>
                  <a:pt x="872" y="306"/>
                </a:lnTo>
                <a:lnTo>
                  <a:pt x="882" y="306"/>
                </a:lnTo>
                <a:lnTo>
                  <a:pt x="882" y="296"/>
                </a:lnTo>
                <a:lnTo>
                  <a:pt x="884" y="296"/>
                </a:lnTo>
                <a:lnTo>
                  <a:pt x="887" y="289"/>
                </a:lnTo>
                <a:lnTo>
                  <a:pt x="887" y="281"/>
                </a:lnTo>
                <a:lnTo>
                  <a:pt x="882" y="281"/>
                </a:lnTo>
                <a:lnTo>
                  <a:pt x="882" y="264"/>
                </a:lnTo>
                <a:lnTo>
                  <a:pt x="884" y="264"/>
                </a:lnTo>
                <a:lnTo>
                  <a:pt x="884" y="262"/>
                </a:lnTo>
                <a:lnTo>
                  <a:pt x="884" y="247"/>
                </a:lnTo>
                <a:lnTo>
                  <a:pt x="884" y="247"/>
                </a:lnTo>
                <a:lnTo>
                  <a:pt x="884" y="245"/>
                </a:lnTo>
                <a:lnTo>
                  <a:pt x="884" y="143"/>
                </a:lnTo>
                <a:lnTo>
                  <a:pt x="882" y="143"/>
                </a:lnTo>
                <a:lnTo>
                  <a:pt x="882" y="89"/>
                </a:lnTo>
                <a:lnTo>
                  <a:pt x="879" y="89"/>
                </a:lnTo>
                <a:lnTo>
                  <a:pt x="879" y="89"/>
                </a:lnTo>
                <a:lnTo>
                  <a:pt x="879" y="111"/>
                </a:lnTo>
                <a:lnTo>
                  <a:pt x="877" y="111"/>
                </a:lnTo>
                <a:lnTo>
                  <a:pt x="877" y="111"/>
                </a:lnTo>
                <a:lnTo>
                  <a:pt x="877" y="143"/>
                </a:lnTo>
                <a:lnTo>
                  <a:pt x="877" y="143"/>
                </a:lnTo>
                <a:lnTo>
                  <a:pt x="877" y="145"/>
                </a:lnTo>
                <a:lnTo>
                  <a:pt x="877" y="150"/>
                </a:lnTo>
                <a:lnTo>
                  <a:pt x="795" y="150"/>
                </a:lnTo>
                <a:lnTo>
                  <a:pt x="795" y="114"/>
                </a:lnTo>
                <a:lnTo>
                  <a:pt x="795" y="111"/>
                </a:lnTo>
                <a:lnTo>
                  <a:pt x="792" y="111"/>
                </a:lnTo>
                <a:lnTo>
                  <a:pt x="792" y="89"/>
                </a:lnTo>
                <a:lnTo>
                  <a:pt x="792" y="89"/>
                </a:lnTo>
                <a:lnTo>
                  <a:pt x="790" y="89"/>
                </a:lnTo>
                <a:lnTo>
                  <a:pt x="790" y="145"/>
                </a:lnTo>
                <a:lnTo>
                  <a:pt x="787" y="145"/>
                </a:lnTo>
                <a:lnTo>
                  <a:pt x="787" y="150"/>
                </a:lnTo>
                <a:lnTo>
                  <a:pt x="710" y="150"/>
                </a:lnTo>
                <a:lnTo>
                  <a:pt x="710" y="114"/>
                </a:lnTo>
                <a:lnTo>
                  <a:pt x="710" y="114"/>
                </a:lnTo>
                <a:lnTo>
                  <a:pt x="705" y="114"/>
                </a:lnTo>
                <a:lnTo>
                  <a:pt x="705" y="145"/>
                </a:lnTo>
                <a:lnTo>
                  <a:pt x="705" y="145"/>
                </a:lnTo>
                <a:lnTo>
                  <a:pt x="705" y="89"/>
                </a:lnTo>
                <a:lnTo>
                  <a:pt x="703" y="89"/>
                </a:lnTo>
                <a:lnTo>
                  <a:pt x="700" y="89"/>
                </a:lnTo>
                <a:lnTo>
                  <a:pt x="700" y="145"/>
                </a:lnTo>
                <a:lnTo>
                  <a:pt x="698" y="145"/>
                </a:lnTo>
                <a:lnTo>
                  <a:pt x="698" y="150"/>
                </a:lnTo>
                <a:lnTo>
                  <a:pt x="623" y="153"/>
                </a:lnTo>
                <a:lnTo>
                  <a:pt x="623" y="114"/>
                </a:lnTo>
                <a:lnTo>
                  <a:pt x="623" y="114"/>
                </a:lnTo>
                <a:lnTo>
                  <a:pt x="618" y="114"/>
                </a:lnTo>
                <a:lnTo>
                  <a:pt x="618" y="153"/>
                </a:lnTo>
                <a:lnTo>
                  <a:pt x="615" y="153"/>
                </a:lnTo>
                <a:lnTo>
                  <a:pt x="615" y="148"/>
                </a:lnTo>
                <a:lnTo>
                  <a:pt x="615" y="145"/>
                </a:lnTo>
                <a:lnTo>
                  <a:pt x="615" y="145"/>
                </a:lnTo>
                <a:lnTo>
                  <a:pt x="615" y="92"/>
                </a:lnTo>
                <a:lnTo>
                  <a:pt x="615" y="89"/>
                </a:lnTo>
                <a:lnTo>
                  <a:pt x="611" y="89"/>
                </a:lnTo>
                <a:lnTo>
                  <a:pt x="611" y="145"/>
                </a:lnTo>
                <a:lnTo>
                  <a:pt x="608" y="145"/>
                </a:lnTo>
                <a:lnTo>
                  <a:pt x="608" y="153"/>
                </a:lnTo>
                <a:lnTo>
                  <a:pt x="536" y="153"/>
                </a:lnTo>
                <a:lnTo>
                  <a:pt x="536" y="114"/>
                </a:lnTo>
                <a:lnTo>
                  <a:pt x="536" y="114"/>
                </a:lnTo>
                <a:lnTo>
                  <a:pt x="533" y="114"/>
                </a:lnTo>
                <a:lnTo>
                  <a:pt x="533" y="153"/>
                </a:lnTo>
                <a:lnTo>
                  <a:pt x="528" y="153"/>
                </a:lnTo>
                <a:lnTo>
                  <a:pt x="528" y="148"/>
                </a:lnTo>
                <a:lnTo>
                  <a:pt x="526" y="145"/>
                </a:lnTo>
                <a:lnTo>
                  <a:pt x="526" y="145"/>
                </a:lnTo>
                <a:lnTo>
                  <a:pt x="526" y="2"/>
                </a:lnTo>
                <a:lnTo>
                  <a:pt x="526" y="0"/>
                </a:lnTo>
                <a:lnTo>
                  <a:pt x="521" y="0"/>
                </a:lnTo>
                <a:lnTo>
                  <a:pt x="521" y="92"/>
                </a:lnTo>
                <a:lnTo>
                  <a:pt x="521" y="92"/>
                </a:lnTo>
                <a:lnTo>
                  <a:pt x="521" y="145"/>
                </a:lnTo>
                <a:lnTo>
                  <a:pt x="521" y="145"/>
                </a:lnTo>
                <a:lnTo>
                  <a:pt x="521" y="187"/>
                </a:lnTo>
                <a:lnTo>
                  <a:pt x="511" y="189"/>
                </a:lnTo>
                <a:lnTo>
                  <a:pt x="511" y="189"/>
                </a:lnTo>
                <a:lnTo>
                  <a:pt x="509" y="189"/>
                </a:lnTo>
                <a:lnTo>
                  <a:pt x="499" y="189"/>
                </a:lnTo>
                <a:lnTo>
                  <a:pt x="490" y="189"/>
                </a:lnTo>
                <a:lnTo>
                  <a:pt x="490" y="189"/>
                </a:lnTo>
                <a:lnTo>
                  <a:pt x="487" y="189"/>
                </a:lnTo>
                <a:lnTo>
                  <a:pt x="477" y="189"/>
                </a:lnTo>
                <a:lnTo>
                  <a:pt x="468" y="191"/>
                </a:lnTo>
                <a:lnTo>
                  <a:pt x="468" y="191"/>
                </a:lnTo>
                <a:lnTo>
                  <a:pt x="465" y="191"/>
                </a:lnTo>
                <a:lnTo>
                  <a:pt x="465" y="191"/>
                </a:lnTo>
                <a:lnTo>
                  <a:pt x="456" y="191"/>
                </a:lnTo>
                <a:lnTo>
                  <a:pt x="448" y="191"/>
                </a:lnTo>
                <a:lnTo>
                  <a:pt x="448" y="191"/>
                </a:lnTo>
                <a:lnTo>
                  <a:pt x="446" y="191"/>
                </a:lnTo>
                <a:lnTo>
                  <a:pt x="439" y="194"/>
                </a:lnTo>
                <a:lnTo>
                  <a:pt x="429" y="194"/>
                </a:lnTo>
                <a:lnTo>
                  <a:pt x="429" y="194"/>
                </a:lnTo>
                <a:lnTo>
                  <a:pt x="429" y="194"/>
                </a:lnTo>
                <a:lnTo>
                  <a:pt x="419" y="196"/>
                </a:lnTo>
                <a:lnTo>
                  <a:pt x="412" y="196"/>
                </a:lnTo>
                <a:lnTo>
                  <a:pt x="412" y="196"/>
                </a:lnTo>
                <a:lnTo>
                  <a:pt x="412" y="196"/>
                </a:lnTo>
                <a:lnTo>
                  <a:pt x="412" y="196"/>
                </a:lnTo>
                <a:lnTo>
                  <a:pt x="412" y="196"/>
                </a:lnTo>
                <a:lnTo>
                  <a:pt x="405" y="199"/>
                </a:lnTo>
                <a:lnTo>
                  <a:pt x="398" y="199"/>
                </a:lnTo>
                <a:lnTo>
                  <a:pt x="395" y="199"/>
                </a:lnTo>
                <a:lnTo>
                  <a:pt x="390" y="201"/>
                </a:lnTo>
                <a:lnTo>
                  <a:pt x="383" y="201"/>
                </a:lnTo>
                <a:lnTo>
                  <a:pt x="383" y="201"/>
                </a:lnTo>
                <a:lnTo>
                  <a:pt x="376" y="204"/>
                </a:lnTo>
                <a:lnTo>
                  <a:pt x="366" y="206"/>
                </a:lnTo>
                <a:lnTo>
                  <a:pt x="356" y="208"/>
                </a:lnTo>
                <a:lnTo>
                  <a:pt x="354" y="208"/>
                </a:lnTo>
                <a:lnTo>
                  <a:pt x="354" y="208"/>
                </a:lnTo>
                <a:lnTo>
                  <a:pt x="354" y="208"/>
                </a:lnTo>
                <a:lnTo>
                  <a:pt x="354" y="208"/>
                </a:lnTo>
                <a:lnTo>
                  <a:pt x="354" y="208"/>
                </a:lnTo>
                <a:lnTo>
                  <a:pt x="349" y="211"/>
                </a:lnTo>
                <a:lnTo>
                  <a:pt x="349" y="211"/>
                </a:lnTo>
                <a:lnTo>
                  <a:pt x="347" y="213"/>
                </a:lnTo>
                <a:lnTo>
                  <a:pt x="347" y="213"/>
                </a:lnTo>
                <a:lnTo>
                  <a:pt x="347" y="213"/>
                </a:lnTo>
                <a:lnTo>
                  <a:pt x="344" y="213"/>
                </a:lnTo>
                <a:lnTo>
                  <a:pt x="342" y="216"/>
                </a:lnTo>
                <a:lnTo>
                  <a:pt x="342" y="216"/>
                </a:lnTo>
                <a:lnTo>
                  <a:pt x="342" y="216"/>
                </a:lnTo>
                <a:lnTo>
                  <a:pt x="339" y="218"/>
                </a:lnTo>
                <a:lnTo>
                  <a:pt x="339" y="218"/>
                </a:lnTo>
                <a:lnTo>
                  <a:pt x="339" y="218"/>
                </a:lnTo>
                <a:lnTo>
                  <a:pt x="342" y="216"/>
                </a:lnTo>
                <a:lnTo>
                  <a:pt x="342" y="216"/>
                </a:lnTo>
                <a:lnTo>
                  <a:pt x="342" y="216"/>
                </a:lnTo>
                <a:lnTo>
                  <a:pt x="339" y="218"/>
                </a:lnTo>
                <a:lnTo>
                  <a:pt x="339" y="218"/>
                </a:lnTo>
                <a:lnTo>
                  <a:pt x="337" y="221"/>
                </a:lnTo>
                <a:lnTo>
                  <a:pt x="337" y="221"/>
                </a:lnTo>
                <a:lnTo>
                  <a:pt x="337" y="223"/>
                </a:lnTo>
                <a:lnTo>
                  <a:pt x="337" y="223"/>
                </a:lnTo>
                <a:lnTo>
                  <a:pt x="337" y="225"/>
                </a:lnTo>
                <a:lnTo>
                  <a:pt x="337" y="225"/>
                </a:lnTo>
                <a:lnTo>
                  <a:pt x="339" y="228"/>
                </a:lnTo>
                <a:lnTo>
                  <a:pt x="337" y="225"/>
                </a:lnTo>
                <a:lnTo>
                  <a:pt x="337" y="225"/>
                </a:lnTo>
                <a:lnTo>
                  <a:pt x="337" y="223"/>
                </a:lnTo>
                <a:lnTo>
                  <a:pt x="337" y="223"/>
                </a:lnTo>
                <a:lnTo>
                  <a:pt x="337" y="223"/>
                </a:lnTo>
                <a:lnTo>
                  <a:pt x="337" y="223"/>
                </a:lnTo>
                <a:lnTo>
                  <a:pt x="337" y="223"/>
                </a:lnTo>
                <a:lnTo>
                  <a:pt x="337" y="225"/>
                </a:lnTo>
                <a:lnTo>
                  <a:pt x="337" y="225"/>
                </a:lnTo>
                <a:lnTo>
                  <a:pt x="337" y="228"/>
                </a:lnTo>
                <a:lnTo>
                  <a:pt x="337" y="228"/>
                </a:lnTo>
                <a:lnTo>
                  <a:pt x="337" y="228"/>
                </a:lnTo>
                <a:lnTo>
                  <a:pt x="337" y="228"/>
                </a:lnTo>
                <a:lnTo>
                  <a:pt x="337" y="230"/>
                </a:lnTo>
                <a:lnTo>
                  <a:pt x="339" y="230"/>
                </a:lnTo>
                <a:lnTo>
                  <a:pt x="339" y="233"/>
                </a:lnTo>
                <a:lnTo>
                  <a:pt x="339" y="233"/>
                </a:lnTo>
                <a:lnTo>
                  <a:pt x="339" y="233"/>
                </a:lnTo>
                <a:lnTo>
                  <a:pt x="339" y="233"/>
                </a:lnTo>
                <a:lnTo>
                  <a:pt x="342" y="233"/>
                </a:lnTo>
                <a:lnTo>
                  <a:pt x="342" y="235"/>
                </a:lnTo>
                <a:lnTo>
                  <a:pt x="342" y="235"/>
                </a:lnTo>
                <a:lnTo>
                  <a:pt x="344" y="238"/>
                </a:lnTo>
                <a:lnTo>
                  <a:pt x="344" y="238"/>
                </a:lnTo>
                <a:lnTo>
                  <a:pt x="344" y="238"/>
                </a:lnTo>
                <a:lnTo>
                  <a:pt x="347" y="238"/>
                </a:lnTo>
                <a:lnTo>
                  <a:pt x="347" y="238"/>
                </a:lnTo>
                <a:lnTo>
                  <a:pt x="349" y="238"/>
                </a:lnTo>
                <a:lnTo>
                  <a:pt x="352" y="240"/>
                </a:lnTo>
                <a:lnTo>
                  <a:pt x="352" y="240"/>
                </a:lnTo>
                <a:lnTo>
                  <a:pt x="352" y="240"/>
                </a:lnTo>
                <a:lnTo>
                  <a:pt x="352" y="240"/>
                </a:lnTo>
                <a:lnTo>
                  <a:pt x="352" y="240"/>
                </a:lnTo>
                <a:lnTo>
                  <a:pt x="356" y="242"/>
                </a:lnTo>
                <a:lnTo>
                  <a:pt x="359" y="242"/>
                </a:lnTo>
                <a:lnTo>
                  <a:pt x="359" y="242"/>
                </a:lnTo>
                <a:lnTo>
                  <a:pt x="359" y="242"/>
                </a:lnTo>
                <a:lnTo>
                  <a:pt x="359" y="242"/>
                </a:lnTo>
                <a:lnTo>
                  <a:pt x="364" y="245"/>
                </a:lnTo>
                <a:lnTo>
                  <a:pt x="368" y="245"/>
                </a:lnTo>
                <a:lnTo>
                  <a:pt x="368" y="245"/>
                </a:lnTo>
                <a:lnTo>
                  <a:pt x="368" y="245"/>
                </a:lnTo>
                <a:lnTo>
                  <a:pt x="368" y="245"/>
                </a:lnTo>
                <a:lnTo>
                  <a:pt x="373" y="247"/>
                </a:lnTo>
                <a:lnTo>
                  <a:pt x="378" y="247"/>
                </a:lnTo>
                <a:lnTo>
                  <a:pt x="378" y="247"/>
                </a:lnTo>
                <a:lnTo>
                  <a:pt x="381" y="247"/>
                </a:lnTo>
                <a:lnTo>
                  <a:pt x="381" y="247"/>
                </a:lnTo>
                <a:lnTo>
                  <a:pt x="385" y="250"/>
                </a:lnTo>
                <a:lnTo>
                  <a:pt x="390" y="250"/>
                </a:lnTo>
                <a:lnTo>
                  <a:pt x="390" y="250"/>
                </a:lnTo>
                <a:lnTo>
                  <a:pt x="393" y="250"/>
                </a:lnTo>
                <a:lnTo>
                  <a:pt x="393" y="250"/>
                </a:lnTo>
                <a:lnTo>
                  <a:pt x="398" y="252"/>
                </a:lnTo>
                <a:lnTo>
                  <a:pt x="400" y="252"/>
                </a:lnTo>
                <a:lnTo>
                  <a:pt x="460" y="262"/>
                </a:lnTo>
                <a:lnTo>
                  <a:pt x="460" y="301"/>
                </a:lnTo>
                <a:lnTo>
                  <a:pt x="436" y="303"/>
                </a:lnTo>
                <a:lnTo>
                  <a:pt x="417" y="308"/>
                </a:lnTo>
                <a:lnTo>
                  <a:pt x="402" y="310"/>
                </a:lnTo>
                <a:lnTo>
                  <a:pt x="398" y="315"/>
                </a:lnTo>
                <a:lnTo>
                  <a:pt x="398" y="337"/>
                </a:lnTo>
                <a:lnTo>
                  <a:pt x="402" y="342"/>
                </a:lnTo>
                <a:lnTo>
                  <a:pt x="402" y="342"/>
                </a:lnTo>
                <a:lnTo>
                  <a:pt x="402" y="371"/>
                </a:lnTo>
                <a:lnTo>
                  <a:pt x="398" y="374"/>
                </a:lnTo>
                <a:lnTo>
                  <a:pt x="398" y="376"/>
                </a:lnTo>
                <a:lnTo>
                  <a:pt x="402" y="381"/>
                </a:lnTo>
                <a:lnTo>
                  <a:pt x="402" y="381"/>
                </a:lnTo>
                <a:lnTo>
                  <a:pt x="402" y="400"/>
                </a:lnTo>
                <a:lnTo>
                  <a:pt x="398" y="403"/>
                </a:lnTo>
                <a:lnTo>
                  <a:pt x="398" y="412"/>
                </a:lnTo>
                <a:lnTo>
                  <a:pt x="402" y="417"/>
                </a:lnTo>
                <a:lnTo>
                  <a:pt x="402" y="417"/>
                </a:lnTo>
                <a:lnTo>
                  <a:pt x="400" y="1260"/>
                </a:lnTo>
                <a:lnTo>
                  <a:pt x="378" y="1260"/>
                </a:lnTo>
                <a:lnTo>
                  <a:pt x="376" y="415"/>
                </a:lnTo>
                <a:lnTo>
                  <a:pt x="315" y="415"/>
                </a:lnTo>
                <a:lnTo>
                  <a:pt x="315" y="383"/>
                </a:lnTo>
                <a:lnTo>
                  <a:pt x="90" y="383"/>
                </a:lnTo>
                <a:lnTo>
                  <a:pt x="75" y="415"/>
                </a:lnTo>
                <a:lnTo>
                  <a:pt x="42" y="415"/>
                </a:lnTo>
                <a:lnTo>
                  <a:pt x="17" y="473"/>
                </a:lnTo>
                <a:lnTo>
                  <a:pt x="17" y="1224"/>
                </a:lnTo>
                <a:lnTo>
                  <a:pt x="10" y="1224"/>
                </a:lnTo>
                <a:lnTo>
                  <a:pt x="10" y="1221"/>
                </a:lnTo>
                <a:lnTo>
                  <a:pt x="5" y="1219"/>
                </a:lnTo>
                <a:lnTo>
                  <a:pt x="0" y="1219"/>
                </a:lnTo>
                <a:lnTo>
                  <a:pt x="0" y="1576"/>
                </a:lnTo>
                <a:lnTo>
                  <a:pt x="1281" y="1576"/>
                </a:lnTo>
                <a:lnTo>
                  <a:pt x="1281" y="1017"/>
                </a:lnTo>
                <a:close/>
                <a:moveTo>
                  <a:pt x="342" y="225"/>
                </a:moveTo>
                <a:lnTo>
                  <a:pt x="344" y="225"/>
                </a:lnTo>
                <a:lnTo>
                  <a:pt x="344" y="225"/>
                </a:lnTo>
                <a:lnTo>
                  <a:pt x="352" y="228"/>
                </a:lnTo>
                <a:lnTo>
                  <a:pt x="344" y="225"/>
                </a:lnTo>
                <a:lnTo>
                  <a:pt x="344" y="225"/>
                </a:lnTo>
                <a:lnTo>
                  <a:pt x="342" y="225"/>
                </a:lnTo>
                <a:lnTo>
                  <a:pt x="342" y="223"/>
                </a:lnTo>
                <a:lnTo>
                  <a:pt x="342" y="225"/>
                </a:lnTo>
                <a:close/>
                <a:moveTo>
                  <a:pt x="342" y="228"/>
                </a:moveTo>
                <a:lnTo>
                  <a:pt x="342" y="228"/>
                </a:lnTo>
                <a:lnTo>
                  <a:pt x="339" y="228"/>
                </a:lnTo>
                <a:lnTo>
                  <a:pt x="342" y="228"/>
                </a:lnTo>
                <a:lnTo>
                  <a:pt x="342" y="228"/>
                </a:lnTo>
                <a:lnTo>
                  <a:pt x="361" y="233"/>
                </a:lnTo>
                <a:lnTo>
                  <a:pt x="342" y="228"/>
                </a:lnTo>
                <a:close/>
                <a:moveTo>
                  <a:pt x="410" y="199"/>
                </a:moveTo>
                <a:lnTo>
                  <a:pt x="410" y="201"/>
                </a:lnTo>
                <a:lnTo>
                  <a:pt x="410" y="199"/>
                </a:lnTo>
                <a:lnTo>
                  <a:pt x="410" y="199"/>
                </a:lnTo>
                <a:lnTo>
                  <a:pt x="410" y="199"/>
                </a:lnTo>
                <a:close/>
                <a:moveTo>
                  <a:pt x="414" y="208"/>
                </a:moveTo>
                <a:lnTo>
                  <a:pt x="412" y="206"/>
                </a:lnTo>
                <a:lnTo>
                  <a:pt x="412" y="206"/>
                </a:lnTo>
                <a:lnTo>
                  <a:pt x="412" y="206"/>
                </a:lnTo>
                <a:lnTo>
                  <a:pt x="412" y="206"/>
                </a:lnTo>
                <a:lnTo>
                  <a:pt x="412" y="206"/>
                </a:lnTo>
                <a:lnTo>
                  <a:pt x="414" y="208"/>
                </a:lnTo>
                <a:lnTo>
                  <a:pt x="419" y="211"/>
                </a:lnTo>
                <a:lnTo>
                  <a:pt x="414" y="208"/>
                </a:lnTo>
                <a:close/>
                <a:moveTo>
                  <a:pt x="427" y="199"/>
                </a:moveTo>
                <a:lnTo>
                  <a:pt x="427" y="196"/>
                </a:lnTo>
                <a:lnTo>
                  <a:pt x="429" y="196"/>
                </a:lnTo>
                <a:lnTo>
                  <a:pt x="427" y="196"/>
                </a:lnTo>
                <a:lnTo>
                  <a:pt x="427" y="199"/>
                </a:lnTo>
                <a:close/>
                <a:moveTo>
                  <a:pt x="429" y="206"/>
                </a:moveTo>
                <a:lnTo>
                  <a:pt x="429" y="204"/>
                </a:lnTo>
                <a:lnTo>
                  <a:pt x="429" y="204"/>
                </a:lnTo>
                <a:lnTo>
                  <a:pt x="429" y="204"/>
                </a:lnTo>
                <a:lnTo>
                  <a:pt x="429" y="206"/>
                </a:lnTo>
                <a:lnTo>
                  <a:pt x="431" y="206"/>
                </a:lnTo>
                <a:lnTo>
                  <a:pt x="429" y="206"/>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2" name="Freeform 15">
            <a:extLst>
              <a:ext uri="{FF2B5EF4-FFF2-40B4-BE49-F238E27FC236}"/>
            </a:extLst>
          </p:cNvPr>
          <p:cNvSpPr>
            <a:spLocks/>
          </p:cNvSpPr>
          <p:nvPr userDrawn="1"/>
        </p:nvSpPr>
        <p:spPr bwMode="auto">
          <a:xfrm>
            <a:off x="4574382" y="3017839"/>
            <a:ext cx="1522810" cy="1895475"/>
          </a:xfrm>
          <a:custGeom>
            <a:avLst/>
            <a:gdLst>
              <a:gd name="T0" fmla="*/ 1278 w 1278"/>
              <a:gd name="T1" fmla="*/ 836 h 1193"/>
              <a:gd name="T2" fmla="*/ 1271 w 1278"/>
              <a:gd name="T3" fmla="*/ 819 h 1193"/>
              <a:gd name="T4" fmla="*/ 1252 w 1278"/>
              <a:gd name="T5" fmla="*/ 821 h 1193"/>
              <a:gd name="T6" fmla="*/ 1242 w 1278"/>
              <a:gd name="T7" fmla="*/ 807 h 1193"/>
              <a:gd name="T8" fmla="*/ 1206 w 1278"/>
              <a:gd name="T9" fmla="*/ 700 h 1193"/>
              <a:gd name="T10" fmla="*/ 1167 w 1278"/>
              <a:gd name="T11" fmla="*/ 693 h 1193"/>
              <a:gd name="T12" fmla="*/ 1126 w 1278"/>
              <a:gd name="T13" fmla="*/ 651 h 1193"/>
              <a:gd name="T14" fmla="*/ 1075 w 1278"/>
              <a:gd name="T15" fmla="*/ 598 h 1193"/>
              <a:gd name="T16" fmla="*/ 1068 w 1278"/>
              <a:gd name="T17" fmla="*/ 586 h 1193"/>
              <a:gd name="T18" fmla="*/ 1053 w 1278"/>
              <a:gd name="T19" fmla="*/ 566 h 1193"/>
              <a:gd name="T20" fmla="*/ 1048 w 1278"/>
              <a:gd name="T21" fmla="*/ 581 h 1193"/>
              <a:gd name="T22" fmla="*/ 1034 w 1278"/>
              <a:gd name="T23" fmla="*/ 593 h 1193"/>
              <a:gd name="T24" fmla="*/ 1034 w 1278"/>
              <a:gd name="T25" fmla="*/ 625 h 1193"/>
              <a:gd name="T26" fmla="*/ 956 w 1278"/>
              <a:gd name="T27" fmla="*/ 685 h 1193"/>
              <a:gd name="T28" fmla="*/ 925 w 1278"/>
              <a:gd name="T29" fmla="*/ 695 h 1193"/>
              <a:gd name="T30" fmla="*/ 884 w 1278"/>
              <a:gd name="T31" fmla="*/ 824 h 1193"/>
              <a:gd name="T32" fmla="*/ 864 w 1278"/>
              <a:gd name="T33" fmla="*/ 807 h 1193"/>
              <a:gd name="T34" fmla="*/ 850 w 1278"/>
              <a:gd name="T35" fmla="*/ 838 h 1193"/>
              <a:gd name="T36" fmla="*/ 833 w 1278"/>
              <a:gd name="T37" fmla="*/ 819 h 1193"/>
              <a:gd name="T38" fmla="*/ 814 w 1278"/>
              <a:gd name="T39" fmla="*/ 841 h 1193"/>
              <a:gd name="T40" fmla="*/ 751 w 1278"/>
              <a:gd name="T41" fmla="*/ 32 h 1193"/>
              <a:gd name="T42" fmla="*/ 445 w 1278"/>
              <a:gd name="T43" fmla="*/ 855 h 1193"/>
              <a:gd name="T44" fmla="*/ 431 w 1278"/>
              <a:gd name="T45" fmla="*/ 739 h 1193"/>
              <a:gd name="T46" fmla="*/ 404 w 1278"/>
              <a:gd name="T47" fmla="*/ 756 h 1193"/>
              <a:gd name="T48" fmla="*/ 378 w 1278"/>
              <a:gd name="T49" fmla="*/ 561 h 1193"/>
              <a:gd name="T50" fmla="*/ 375 w 1278"/>
              <a:gd name="T51" fmla="*/ 547 h 1193"/>
              <a:gd name="T52" fmla="*/ 368 w 1278"/>
              <a:gd name="T53" fmla="*/ 569 h 1193"/>
              <a:gd name="T54" fmla="*/ 351 w 1278"/>
              <a:gd name="T55" fmla="*/ 479 h 1193"/>
              <a:gd name="T56" fmla="*/ 341 w 1278"/>
              <a:gd name="T57" fmla="*/ 348 h 1193"/>
              <a:gd name="T58" fmla="*/ 324 w 1278"/>
              <a:gd name="T59" fmla="*/ 372 h 1193"/>
              <a:gd name="T60" fmla="*/ 312 w 1278"/>
              <a:gd name="T61" fmla="*/ 479 h 1193"/>
              <a:gd name="T62" fmla="*/ 295 w 1278"/>
              <a:gd name="T63" fmla="*/ 561 h 1193"/>
              <a:gd name="T64" fmla="*/ 290 w 1278"/>
              <a:gd name="T65" fmla="*/ 547 h 1193"/>
              <a:gd name="T66" fmla="*/ 288 w 1278"/>
              <a:gd name="T67" fmla="*/ 569 h 1193"/>
              <a:gd name="T68" fmla="*/ 269 w 1278"/>
              <a:gd name="T69" fmla="*/ 693 h 1193"/>
              <a:gd name="T70" fmla="*/ 269 w 1278"/>
              <a:gd name="T71" fmla="*/ 695 h 1193"/>
              <a:gd name="T72" fmla="*/ 261 w 1278"/>
              <a:gd name="T73" fmla="*/ 758 h 1193"/>
              <a:gd name="T74" fmla="*/ 244 w 1278"/>
              <a:gd name="T75" fmla="*/ 712 h 1193"/>
              <a:gd name="T76" fmla="*/ 232 w 1278"/>
              <a:gd name="T77" fmla="*/ 574 h 1193"/>
              <a:gd name="T78" fmla="*/ 208 w 1278"/>
              <a:gd name="T79" fmla="*/ 710 h 1193"/>
              <a:gd name="T80" fmla="*/ 194 w 1278"/>
              <a:gd name="T81" fmla="*/ 748 h 1193"/>
              <a:gd name="T82" fmla="*/ 174 w 1278"/>
              <a:gd name="T83" fmla="*/ 688 h 1193"/>
              <a:gd name="T84" fmla="*/ 172 w 1278"/>
              <a:gd name="T85" fmla="*/ 685 h 1193"/>
              <a:gd name="T86" fmla="*/ 169 w 1278"/>
              <a:gd name="T87" fmla="*/ 615 h 1193"/>
              <a:gd name="T88" fmla="*/ 167 w 1278"/>
              <a:gd name="T89" fmla="*/ 610 h 1193"/>
              <a:gd name="T90" fmla="*/ 157 w 1278"/>
              <a:gd name="T91" fmla="*/ 557 h 1193"/>
              <a:gd name="T92" fmla="*/ 148 w 1278"/>
              <a:gd name="T93" fmla="*/ 547 h 1193"/>
              <a:gd name="T94" fmla="*/ 123 w 1278"/>
              <a:gd name="T95" fmla="*/ 479 h 1193"/>
              <a:gd name="T96" fmla="*/ 123 w 1278"/>
              <a:gd name="T97" fmla="*/ 464 h 1193"/>
              <a:gd name="T98" fmla="*/ 121 w 1278"/>
              <a:gd name="T99" fmla="*/ 304 h 1193"/>
              <a:gd name="T100" fmla="*/ 97 w 1278"/>
              <a:gd name="T101" fmla="*/ 464 h 1193"/>
              <a:gd name="T102" fmla="*/ 94 w 1278"/>
              <a:gd name="T103" fmla="*/ 476 h 1193"/>
              <a:gd name="T104" fmla="*/ 70 w 1278"/>
              <a:gd name="T105" fmla="*/ 554 h 1193"/>
              <a:gd name="T106" fmla="*/ 60 w 1278"/>
              <a:gd name="T107" fmla="*/ 549 h 1193"/>
              <a:gd name="T108" fmla="*/ 48 w 1278"/>
              <a:gd name="T109" fmla="*/ 610 h 1193"/>
              <a:gd name="T110" fmla="*/ 41 w 1278"/>
              <a:gd name="T111" fmla="*/ 746 h 1193"/>
              <a:gd name="T112" fmla="*/ 17 w 1278"/>
              <a:gd name="T113" fmla="*/ 739 h 1193"/>
              <a:gd name="T114" fmla="*/ 7 w 1278"/>
              <a:gd name="T115" fmla="*/ 84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8" h="1193">
                <a:moveTo>
                  <a:pt x="12" y="306"/>
                </a:moveTo>
                <a:lnTo>
                  <a:pt x="0" y="304"/>
                </a:lnTo>
                <a:lnTo>
                  <a:pt x="0" y="1193"/>
                </a:lnTo>
                <a:lnTo>
                  <a:pt x="1278" y="1193"/>
                </a:lnTo>
                <a:lnTo>
                  <a:pt x="1278" y="836"/>
                </a:lnTo>
                <a:lnTo>
                  <a:pt x="1274" y="836"/>
                </a:lnTo>
                <a:lnTo>
                  <a:pt x="1274" y="819"/>
                </a:lnTo>
                <a:lnTo>
                  <a:pt x="1271" y="819"/>
                </a:lnTo>
                <a:lnTo>
                  <a:pt x="1271" y="819"/>
                </a:lnTo>
                <a:lnTo>
                  <a:pt x="1271" y="819"/>
                </a:lnTo>
                <a:lnTo>
                  <a:pt x="1269" y="819"/>
                </a:lnTo>
                <a:lnTo>
                  <a:pt x="1269" y="836"/>
                </a:lnTo>
                <a:lnTo>
                  <a:pt x="1257" y="836"/>
                </a:lnTo>
                <a:lnTo>
                  <a:pt x="1257" y="824"/>
                </a:lnTo>
                <a:lnTo>
                  <a:pt x="1252" y="821"/>
                </a:lnTo>
                <a:lnTo>
                  <a:pt x="1245" y="821"/>
                </a:lnTo>
                <a:lnTo>
                  <a:pt x="1245" y="807"/>
                </a:lnTo>
                <a:lnTo>
                  <a:pt x="1242" y="807"/>
                </a:lnTo>
                <a:lnTo>
                  <a:pt x="1242" y="807"/>
                </a:lnTo>
                <a:lnTo>
                  <a:pt x="1242" y="807"/>
                </a:lnTo>
                <a:lnTo>
                  <a:pt x="1240" y="807"/>
                </a:lnTo>
                <a:lnTo>
                  <a:pt x="1240" y="821"/>
                </a:lnTo>
                <a:lnTo>
                  <a:pt x="1220" y="821"/>
                </a:lnTo>
                <a:lnTo>
                  <a:pt x="1223" y="702"/>
                </a:lnTo>
                <a:lnTo>
                  <a:pt x="1206" y="700"/>
                </a:lnTo>
                <a:lnTo>
                  <a:pt x="1182" y="700"/>
                </a:lnTo>
                <a:lnTo>
                  <a:pt x="1174" y="695"/>
                </a:lnTo>
                <a:lnTo>
                  <a:pt x="1174" y="695"/>
                </a:lnTo>
                <a:lnTo>
                  <a:pt x="1172" y="695"/>
                </a:lnTo>
                <a:lnTo>
                  <a:pt x="1167" y="693"/>
                </a:lnTo>
                <a:lnTo>
                  <a:pt x="1167" y="688"/>
                </a:lnTo>
                <a:lnTo>
                  <a:pt x="1155" y="685"/>
                </a:lnTo>
                <a:lnTo>
                  <a:pt x="1150" y="685"/>
                </a:lnTo>
                <a:lnTo>
                  <a:pt x="1140" y="668"/>
                </a:lnTo>
                <a:lnTo>
                  <a:pt x="1126" y="651"/>
                </a:lnTo>
                <a:lnTo>
                  <a:pt x="1111" y="639"/>
                </a:lnTo>
                <a:lnTo>
                  <a:pt x="1092" y="629"/>
                </a:lnTo>
                <a:lnTo>
                  <a:pt x="1073" y="625"/>
                </a:lnTo>
                <a:lnTo>
                  <a:pt x="1073" y="598"/>
                </a:lnTo>
                <a:lnTo>
                  <a:pt x="1075" y="598"/>
                </a:lnTo>
                <a:lnTo>
                  <a:pt x="1075" y="595"/>
                </a:lnTo>
                <a:lnTo>
                  <a:pt x="1075" y="593"/>
                </a:lnTo>
                <a:lnTo>
                  <a:pt x="1073" y="593"/>
                </a:lnTo>
                <a:lnTo>
                  <a:pt x="1070" y="588"/>
                </a:lnTo>
                <a:lnTo>
                  <a:pt x="1068" y="586"/>
                </a:lnTo>
                <a:lnTo>
                  <a:pt x="1063" y="583"/>
                </a:lnTo>
                <a:lnTo>
                  <a:pt x="1061" y="581"/>
                </a:lnTo>
                <a:lnTo>
                  <a:pt x="1056" y="581"/>
                </a:lnTo>
                <a:lnTo>
                  <a:pt x="1056" y="566"/>
                </a:lnTo>
                <a:lnTo>
                  <a:pt x="1053" y="566"/>
                </a:lnTo>
                <a:lnTo>
                  <a:pt x="1053" y="564"/>
                </a:lnTo>
                <a:lnTo>
                  <a:pt x="1053" y="566"/>
                </a:lnTo>
                <a:lnTo>
                  <a:pt x="1048" y="566"/>
                </a:lnTo>
                <a:lnTo>
                  <a:pt x="1048" y="581"/>
                </a:lnTo>
                <a:lnTo>
                  <a:pt x="1048" y="581"/>
                </a:lnTo>
                <a:lnTo>
                  <a:pt x="1046" y="581"/>
                </a:lnTo>
                <a:lnTo>
                  <a:pt x="1041" y="583"/>
                </a:lnTo>
                <a:lnTo>
                  <a:pt x="1039" y="586"/>
                </a:lnTo>
                <a:lnTo>
                  <a:pt x="1036" y="588"/>
                </a:lnTo>
                <a:lnTo>
                  <a:pt x="1034" y="593"/>
                </a:lnTo>
                <a:lnTo>
                  <a:pt x="1031" y="593"/>
                </a:lnTo>
                <a:lnTo>
                  <a:pt x="1031" y="595"/>
                </a:lnTo>
                <a:lnTo>
                  <a:pt x="1031" y="598"/>
                </a:lnTo>
                <a:lnTo>
                  <a:pt x="1034" y="598"/>
                </a:lnTo>
                <a:lnTo>
                  <a:pt x="1034" y="625"/>
                </a:lnTo>
                <a:lnTo>
                  <a:pt x="1014" y="629"/>
                </a:lnTo>
                <a:lnTo>
                  <a:pt x="995" y="639"/>
                </a:lnTo>
                <a:lnTo>
                  <a:pt x="978" y="651"/>
                </a:lnTo>
                <a:lnTo>
                  <a:pt x="964" y="668"/>
                </a:lnTo>
                <a:lnTo>
                  <a:pt x="956" y="685"/>
                </a:lnTo>
                <a:lnTo>
                  <a:pt x="949" y="685"/>
                </a:lnTo>
                <a:lnTo>
                  <a:pt x="937" y="688"/>
                </a:lnTo>
                <a:lnTo>
                  <a:pt x="937" y="693"/>
                </a:lnTo>
                <a:lnTo>
                  <a:pt x="935" y="695"/>
                </a:lnTo>
                <a:lnTo>
                  <a:pt x="925" y="695"/>
                </a:lnTo>
                <a:lnTo>
                  <a:pt x="925" y="697"/>
                </a:lnTo>
                <a:lnTo>
                  <a:pt x="922" y="700"/>
                </a:lnTo>
                <a:lnTo>
                  <a:pt x="896" y="700"/>
                </a:lnTo>
                <a:lnTo>
                  <a:pt x="881" y="702"/>
                </a:lnTo>
                <a:lnTo>
                  <a:pt x="884" y="824"/>
                </a:lnTo>
                <a:lnTo>
                  <a:pt x="867" y="824"/>
                </a:lnTo>
                <a:lnTo>
                  <a:pt x="867" y="807"/>
                </a:lnTo>
                <a:lnTo>
                  <a:pt x="864" y="807"/>
                </a:lnTo>
                <a:lnTo>
                  <a:pt x="864" y="807"/>
                </a:lnTo>
                <a:lnTo>
                  <a:pt x="864" y="807"/>
                </a:lnTo>
                <a:lnTo>
                  <a:pt x="862" y="807"/>
                </a:lnTo>
                <a:lnTo>
                  <a:pt x="862" y="824"/>
                </a:lnTo>
                <a:lnTo>
                  <a:pt x="855" y="824"/>
                </a:lnTo>
                <a:lnTo>
                  <a:pt x="850" y="826"/>
                </a:lnTo>
                <a:lnTo>
                  <a:pt x="850" y="838"/>
                </a:lnTo>
                <a:lnTo>
                  <a:pt x="850" y="838"/>
                </a:lnTo>
                <a:lnTo>
                  <a:pt x="835" y="838"/>
                </a:lnTo>
                <a:lnTo>
                  <a:pt x="833" y="819"/>
                </a:lnTo>
                <a:lnTo>
                  <a:pt x="833" y="819"/>
                </a:lnTo>
                <a:lnTo>
                  <a:pt x="833" y="819"/>
                </a:lnTo>
                <a:lnTo>
                  <a:pt x="830" y="819"/>
                </a:lnTo>
                <a:lnTo>
                  <a:pt x="828" y="819"/>
                </a:lnTo>
                <a:lnTo>
                  <a:pt x="828" y="838"/>
                </a:lnTo>
                <a:lnTo>
                  <a:pt x="818" y="838"/>
                </a:lnTo>
                <a:lnTo>
                  <a:pt x="814" y="841"/>
                </a:lnTo>
                <a:lnTo>
                  <a:pt x="814" y="841"/>
                </a:lnTo>
                <a:lnTo>
                  <a:pt x="809" y="841"/>
                </a:lnTo>
                <a:lnTo>
                  <a:pt x="811" y="90"/>
                </a:lnTo>
                <a:lnTo>
                  <a:pt x="782" y="32"/>
                </a:lnTo>
                <a:lnTo>
                  <a:pt x="751" y="32"/>
                </a:lnTo>
                <a:lnTo>
                  <a:pt x="734" y="0"/>
                </a:lnTo>
                <a:lnTo>
                  <a:pt x="508" y="0"/>
                </a:lnTo>
                <a:lnTo>
                  <a:pt x="508" y="32"/>
                </a:lnTo>
                <a:lnTo>
                  <a:pt x="448" y="32"/>
                </a:lnTo>
                <a:lnTo>
                  <a:pt x="445" y="855"/>
                </a:lnTo>
                <a:lnTo>
                  <a:pt x="438" y="848"/>
                </a:lnTo>
                <a:lnTo>
                  <a:pt x="438" y="836"/>
                </a:lnTo>
                <a:lnTo>
                  <a:pt x="436" y="746"/>
                </a:lnTo>
                <a:lnTo>
                  <a:pt x="436" y="739"/>
                </a:lnTo>
                <a:lnTo>
                  <a:pt x="431" y="739"/>
                </a:lnTo>
                <a:lnTo>
                  <a:pt x="429" y="739"/>
                </a:lnTo>
                <a:lnTo>
                  <a:pt x="429" y="746"/>
                </a:lnTo>
                <a:lnTo>
                  <a:pt x="429" y="758"/>
                </a:lnTo>
                <a:lnTo>
                  <a:pt x="404" y="758"/>
                </a:lnTo>
                <a:lnTo>
                  <a:pt x="404" y="756"/>
                </a:lnTo>
                <a:lnTo>
                  <a:pt x="399" y="746"/>
                </a:lnTo>
                <a:lnTo>
                  <a:pt x="399" y="693"/>
                </a:lnTo>
                <a:lnTo>
                  <a:pt x="392" y="676"/>
                </a:lnTo>
                <a:lnTo>
                  <a:pt x="392" y="622"/>
                </a:lnTo>
                <a:lnTo>
                  <a:pt x="378" y="561"/>
                </a:lnTo>
                <a:lnTo>
                  <a:pt x="380" y="561"/>
                </a:lnTo>
                <a:lnTo>
                  <a:pt x="380" y="547"/>
                </a:lnTo>
                <a:lnTo>
                  <a:pt x="375" y="547"/>
                </a:lnTo>
                <a:lnTo>
                  <a:pt x="375" y="547"/>
                </a:lnTo>
                <a:lnTo>
                  <a:pt x="375" y="547"/>
                </a:lnTo>
                <a:lnTo>
                  <a:pt x="368" y="547"/>
                </a:lnTo>
                <a:lnTo>
                  <a:pt x="368" y="554"/>
                </a:lnTo>
                <a:lnTo>
                  <a:pt x="366" y="554"/>
                </a:lnTo>
                <a:lnTo>
                  <a:pt x="366" y="569"/>
                </a:lnTo>
                <a:lnTo>
                  <a:pt x="368" y="569"/>
                </a:lnTo>
                <a:lnTo>
                  <a:pt x="358" y="610"/>
                </a:lnTo>
                <a:lnTo>
                  <a:pt x="346" y="481"/>
                </a:lnTo>
                <a:lnTo>
                  <a:pt x="351" y="481"/>
                </a:lnTo>
                <a:lnTo>
                  <a:pt x="351" y="479"/>
                </a:lnTo>
                <a:lnTo>
                  <a:pt x="351" y="479"/>
                </a:lnTo>
                <a:lnTo>
                  <a:pt x="351" y="469"/>
                </a:lnTo>
                <a:lnTo>
                  <a:pt x="344" y="469"/>
                </a:lnTo>
                <a:lnTo>
                  <a:pt x="337" y="372"/>
                </a:lnTo>
                <a:lnTo>
                  <a:pt x="341" y="372"/>
                </a:lnTo>
                <a:lnTo>
                  <a:pt x="341" y="348"/>
                </a:lnTo>
                <a:lnTo>
                  <a:pt x="341" y="309"/>
                </a:lnTo>
                <a:lnTo>
                  <a:pt x="320" y="309"/>
                </a:lnTo>
                <a:lnTo>
                  <a:pt x="320" y="348"/>
                </a:lnTo>
                <a:lnTo>
                  <a:pt x="320" y="372"/>
                </a:lnTo>
                <a:lnTo>
                  <a:pt x="324" y="372"/>
                </a:lnTo>
                <a:lnTo>
                  <a:pt x="324" y="374"/>
                </a:lnTo>
                <a:lnTo>
                  <a:pt x="317" y="469"/>
                </a:lnTo>
                <a:lnTo>
                  <a:pt x="312" y="469"/>
                </a:lnTo>
                <a:lnTo>
                  <a:pt x="312" y="472"/>
                </a:lnTo>
                <a:lnTo>
                  <a:pt x="312" y="479"/>
                </a:lnTo>
                <a:lnTo>
                  <a:pt x="312" y="481"/>
                </a:lnTo>
                <a:lnTo>
                  <a:pt x="317" y="481"/>
                </a:lnTo>
                <a:lnTo>
                  <a:pt x="305" y="610"/>
                </a:lnTo>
                <a:lnTo>
                  <a:pt x="295" y="566"/>
                </a:lnTo>
                <a:lnTo>
                  <a:pt x="295" y="561"/>
                </a:lnTo>
                <a:lnTo>
                  <a:pt x="298" y="561"/>
                </a:lnTo>
                <a:lnTo>
                  <a:pt x="298" y="547"/>
                </a:lnTo>
                <a:lnTo>
                  <a:pt x="290" y="547"/>
                </a:lnTo>
                <a:lnTo>
                  <a:pt x="290" y="547"/>
                </a:lnTo>
                <a:lnTo>
                  <a:pt x="290" y="547"/>
                </a:lnTo>
                <a:lnTo>
                  <a:pt x="286" y="547"/>
                </a:lnTo>
                <a:lnTo>
                  <a:pt x="286" y="554"/>
                </a:lnTo>
                <a:lnTo>
                  <a:pt x="286" y="554"/>
                </a:lnTo>
                <a:lnTo>
                  <a:pt x="286" y="569"/>
                </a:lnTo>
                <a:lnTo>
                  <a:pt x="288" y="569"/>
                </a:lnTo>
                <a:lnTo>
                  <a:pt x="276" y="622"/>
                </a:lnTo>
                <a:lnTo>
                  <a:pt x="276" y="622"/>
                </a:lnTo>
                <a:lnTo>
                  <a:pt x="274" y="627"/>
                </a:lnTo>
                <a:lnTo>
                  <a:pt x="274" y="676"/>
                </a:lnTo>
                <a:lnTo>
                  <a:pt x="269" y="693"/>
                </a:lnTo>
                <a:lnTo>
                  <a:pt x="269" y="693"/>
                </a:lnTo>
                <a:lnTo>
                  <a:pt x="269" y="693"/>
                </a:lnTo>
                <a:lnTo>
                  <a:pt x="269" y="695"/>
                </a:lnTo>
                <a:lnTo>
                  <a:pt x="269" y="695"/>
                </a:lnTo>
                <a:lnTo>
                  <a:pt x="269" y="695"/>
                </a:lnTo>
                <a:lnTo>
                  <a:pt x="269" y="695"/>
                </a:lnTo>
                <a:lnTo>
                  <a:pt x="269" y="746"/>
                </a:lnTo>
                <a:lnTo>
                  <a:pt x="261" y="756"/>
                </a:lnTo>
                <a:lnTo>
                  <a:pt x="261" y="756"/>
                </a:lnTo>
                <a:lnTo>
                  <a:pt x="261" y="758"/>
                </a:lnTo>
                <a:lnTo>
                  <a:pt x="261" y="758"/>
                </a:lnTo>
                <a:lnTo>
                  <a:pt x="252" y="758"/>
                </a:lnTo>
                <a:lnTo>
                  <a:pt x="252" y="748"/>
                </a:lnTo>
                <a:lnTo>
                  <a:pt x="244" y="748"/>
                </a:lnTo>
                <a:lnTo>
                  <a:pt x="244" y="712"/>
                </a:lnTo>
                <a:lnTo>
                  <a:pt x="244" y="710"/>
                </a:lnTo>
                <a:lnTo>
                  <a:pt x="240" y="710"/>
                </a:lnTo>
                <a:lnTo>
                  <a:pt x="225" y="574"/>
                </a:lnTo>
                <a:lnTo>
                  <a:pt x="225" y="574"/>
                </a:lnTo>
                <a:lnTo>
                  <a:pt x="232" y="574"/>
                </a:lnTo>
                <a:lnTo>
                  <a:pt x="232" y="537"/>
                </a:lnTo>
                <a:lnTo>
                  <a:pt x="215" y="537"/>
                </a:lnTo>
                <a:lnTo>
                  <a:pt x="215" y="574"/>
                </a:lnTo>
                <a:lnTo>
                  <a:pt x="220" y="574"/>
                </a:lnTo>
                <a:lnTo>
                  <a:pt x="208" y="710"/>
                </a:lnTo>
                <a:lnTo>
                  <a:pt x="208" y="710"/>
                </a:lnTo>
                <a:lnTo>
                  <a:pt x="208" y="710"/>
                </a:lnTo>
                <a:lnTo>
                  <a:pt x="201" y="710"/>
                </a:lnTo>
                <a:lnTo>
                  <a:pt x="201" y="748"/>
                </a:lnTo>
                <a:lnTo>
                  <a:pt x="194" y="748"/>
                </a:lnTo>
                <a:lnTo>
                  <a:pt x="194" y="758"/>
                </a:lnTo>
                <a:lnTo>
                  <a:pt x="179" y="758"/>
                </a:lnTo>
                <a:lnTo>
                  <a:pt x="179" y="758"/>
                </a:lnTo>
                <a:lnTo>
                  <a:pt x="174" y="746"/>
                </a:lnTo>
                <a:lnTo>
                  <a:pt x="174" y="688"/>
                </a:lnTo>
                <a:lnTo>
                  <a:pt x="174" y="688"/>
                </a:lnTo>
                <a:lnTo>
                  <a:pt x="174" y="688"/>
                </a:lnTo>
                <a:lnTo>
                  <a:pt x="172" y="688"/>
                </a:lnTo>
                <a:lnTo>
                  <a:pt x="172" y="685"/>
                </a:lnTo>
                <a:lnTo>
                  <a:pt x="172" y="685"/>
                </a:lnTo>
                <a:lnTo>
                  <a:pt x="172" y="685"/>
                </a:lnTo>
                <a:lnTo>
                  <a:pt x="169" y="683"/>
                </a:lnTo>
                <a:lnTo>
                  <a:pt x="169" y="617"/>
                </a:lnTo>
                <a:lnTo>
                  <a:pt x="169" y="617"/>
                </a:lnTo>
                <a:lnTo>
                  <a:pt x="169" y="615"/>
                </a:lnTo>
                <a:lnTo>
                  <a:pt x="167" y="615"/>
                </a:lnTo>
                <a:lnTo>
                  <a:pt x="167" y="615"/>
                </a:lnTo>
                <a:lnTo>
                  <a:pt x="167" y="610"/>
                </a:lnTo>
                <a:lnTo>
                  <a:pt x="167" y="610"/>
                </a:lnTo>
                <a:lnTo>
                  <a:pt x="167" y="610"/>
                </a:lnTo>
                <a:lnTo>
                  <a:pt x="165" y="610"/>
                </a:lnTo>
                <a:lnTo>
                  <a:pt x="165" y="610"/>
                </a:lnTo>
                <a:lnTo>
                  <a:pt x="155" y="569"/>
                </a:lnTo>
                <a:lnTo>
                  <a:pt x="157" y="569"/>
                </a:lnTo>
                <a:lnTo>
                  <a:pt x="157" y="557"/>
                </a:lnTo>
                <a:lnTo>
                  <a:pt x="155" y="557"/>
                </a:lnTo>
                <a:lnTo>
                  <a:pt x="155" y="547"/>
                </a:lnTo>
                <a:lnTo>
                  <a:pt x="148" y="547"/>
                </a:lnTo>
                <a:lnTo>
                  <a:pt x="148" y="547"/>
                </a:lnTo>
                <a:lnTo>
                  <a:pt x="148" y="547"/>
                </a:lnTo>
                <a:lnTo>
                  <a:pt x="143" y="547"/>
                </a:lnTo>
                <a:lnTo>
                  <a:pt x="143" y="561"/>
                </a:lnTo>
                <a:lnTo>
                  <a:pt x="145" y="561"/>
                </a:lnTo>
                <a:lnTo>
                  <a:pt x="136" y="603"/>
                </a:lnTo>
                <a:lnTo>
                  <a:pt x="123" y="479"/>
                </a:lnTo>
                <a:lnTo>
                  <a:pt x="131" y="476"/>
                </a:lnTo>
                <a:lnTo>
                  <a:pt x="131" y="476"/>
                </a:lnTo>
                <a:lnTo>
                  <a:pt x="131" y="467"/>
                </a:lnTo>
                <a:lnTo>
                  <a:pt x="128" y="464"/>
                </a:lnTo>
                <a:lnTo>
                  <a:pt x="123" y="464"/>
                </a:lnTo>
                <a:lnTo>
                  <a:pt x="116" y="370"/>
                </a:lnTo>
                <a:lnTo>
                  <a:pt x="116" y="370"/>
                </a:lnTo>
                <a:lnTo>
                  <a:pt x="121" y="370"/>
                </a:lnTo>
                <a:lnTo>
                  <a:pt x="121" y="343"/>
                </a:lnTo>
                <a:lnTo>
                  <a:pt x="121" y="304"/>
                </a:lnTo>
                <a:lnTo>
                  <a:pt x="99" y="304"/>
                </a:lnTo>
                <a:lnTo>
                  <a:pt x="99" y="343"/>
                </a:lnTo>
                <a:lnTo>
                  <a:pt x="99" y="370"/>
                </a:lnTo>
                <a:lnTo>
                  <a:pt x="104" y="370"/>
                </a:lnTo>
                <a:lnTo>
                  <a:pt x="97" y="464"/>
                </a:lnTo>
                <a:lnTo>
                  <a:pt x="90" y="464"/>
                </a:lnTo>
                <a:lnTo>
                  <a:pt x="90" y="474"/>
                </a:lnTo>
                <a:lnTo>
                  <a:pt x="90" y="474"/>
                </a:lnTo>
                <a:lnTo>
                  <a:pt x="90" y="476"/>
                </a:lnTo>
                <a:lnTo>
                  <a:pt x="94" y="476"/>
                </a:lnTo>
                <a:lnTo>
                  <a:pt x="82" y="603"/>
                </a:lnTo>
                <a:lnTo>
                  <a:pt x="75" y="569"/>
                </a:lnTo>
                <a:lnTo>
                  <a:pt x="75" y="569"/>
                </a:lnTo>
                <a:lnTo>
                  <a:pt x="75" y="554"/>
                </a:lnTo>
                <a:lnTo>
                  <a:pt x="70" y="554"/>
                </a:lnTo>
                <a:lnTo>
                  <a:pt x="70" y="549"/>
                </a:lnTo>
                <a:lnTo>
                  <a:pt x="65" y="549"/>
                </a:lnTo>
                <a:lnTo>
                  <a:pt x="65" y="547"/>
                </a:lnTo>
                <a:lnTo>
                  <a:pt x="65" y="549"/>
                </a:lnTo>
                <a:lnTo>
                  <a:pt x="60" y="549"/>
                </a:lnTo>
                <a:lnTo>
                  <a:pt x="60" y="561"/>
                </a:lnTo>
                <a:lnTo>
                  <a:pt x="63" y="561"/>
                </a:lnTo>
                <a:lnTo>
                  <a:pt x="51" y="610"/>
                </a:lnTo>
                <a:lnTo>
                  <a:pt x="51" y="610"/>
                </a:lnTo>
                <a:lnTo>
                  <a:pt x="48" y="610"/>
                </a:lnTo>
                <a:lnTo>
                  <a:pt x="46" y="610"/>
                </a:lnTo>
                <a:lnTo>
                  <a:pt x="46" y="683"/>
                </a:lnTo>
                <a:lnTo>
                  <a:pt x="41" y="685"/>
                </a:lnTo>
                <a:lnTo>
                  <a:pt x="41" y="700"/>
                </a:lnTo>
                <a:lnTo>
                  <a:pt x="41" y="746"/>
                </a:lnTo>
                <a:lnTo>
                  <a:pt x="34" y="756"/>
                </a:lnTo>
                <a:lnTo>
                  <a:pt x="34" y="758"/>
                </a:lnTo>
                <a:lnTo>
                  <a:pt x="19" y="758"/>
                </a:lnTo>
                <a:lnTo>
                  <a:pt x="17" y="746"/>
                </a:lnTo>
                <a:lnTo>
                  <a:pt x="17" y="739"/>
                </a:lnTo>
                <a:lnTo>
                  <a:pt x="17" y="739"/>
                </a:lnTo>
                <a:lnTo>
                  <a:pt x="12" y="739"/>
                </a:lnTo>
                <a:lnTo>
                  <a:pt x="12" y="746"/>
                </a:lnTo>
                <a:lnTo>
                  <a:pt x="7" y="836"/>
                </a:lnTo>
                <a:lnTo>
                  <a:pt x="7" y="848"/>
                </a:lnTo>
                <a:lnTo>
                  <a:pt x="5" y="851"/>
                </a:lnTo>
                <a:lnTo>
                  <a:pt x="10" y="365"/>
                </a:lnTo>
                <a:lnTo>
                  <a:pt x="12" y="306"/>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3" name="Freeform 16">
            <a:extLst>
              <a:ext uri="{FF2B5EF4-FFF2-40B4-BE49-F238E27FC236}"/>
            </a:extLst>
          </p:cNvPr>
          <p:cNvSpPr>
            <a:spLocks/>
          </p:cNvSpPr>
          <p:nvPr userDrawn="1"/>
        </p:nvSpPr>
        <p:spPr bwMode="auto">
          <a:xfrm>
            <a:off x="3052765" y="2652713"/>
            <a:ext cx="1520429" cy="2260600"/>
          </a:xfrm>
          <a:custGeom>
            <a:avLst/>
            <a:gdLst>
              <a:gd name="T0" fmla="*/ 1242 w 1276"/>
              <a:gd name="T1" fmla="*/ 529 h 1423"/>
              <a:gd name="T2" fmla="*/ 1225 w 1276"/>
              <a:gd name="T3" fmla="*/ 527 h 1423"/>
              <a:gd name="T4" fmla="*/ 1196 w 1276"/>
              <a:gd name="T5" fmla="*/ 505 h 1423"/>
              <a:gd name="T6" fmla="*/ 1172 w 1276"/>
              <a:gd name="T7" fmla="*/ 483 h 1423"/>
              <a:gd name="T8" fmla="*/ 1148 w 1276"/>
              <a:gd name="T9" fmla="*/ 461 h 1423"/>
              <a:gd name="T10" fmla="*/ 1126 w 1276"/>
              <a:gd name="T11" fmla="*/ 439 h 1423"/>
              <a:gd name="T12" fmla="*/ 1043 w 1276"/>
              <a:gd name="T13" fmla="*/ 434 h 1423"/>
              <a:gd name="T14" fmla="*/ 1005 w 1276"/>
              <a:gd name="T15" fmla="*/ 447 h 1423"/>
              <a:gd name="T16" fmla="*/ 985 w 1276"/>
              <a:gd name="T17" fmla="*/ 461 h 1423"/>
              <a:gd name="T18" fmla="*/ 981 w 1276"/>
              <a:gd name="T19" fmla="*/ 481 h 1423"/>
              <a:gd name="T20" fmla="*/ 959 w 1276"/>
              <a:gd name="T21" fmla="*/ 495 h 1423"/>
              <a:gd name="T22" fmla="*/ 939 w 1276"/>
              <a:gd name="T23" fmla="*/ 505 h 1423"/>
              <a:gd name="T24" fmla="*/ 937 w 1276"/>
              <a:gd name="T25" fmla="*/ 524 h 1423"/>
              <a:gd name="T26" fmla="*/ 913 w 1276"/>
              <a:gd name="T27" fmla="*/ 529 h 1423"/>
              <a:gd name="T28" fmla="*/ 840 w 1276"/>
              <a:gd name="T29" fmla="*/ 534 h 1423"/>
              <a:gd name="T30" fmla="*/ 840 w 1276"/>
              <a:gd name="T31" fmla="*/ 595 h 1423"/>
              <a:gd name="T32" fmla="*/ 765 w 1276"/>
              <a:gd name="T33" fmla="*/ 876 h 1423"/>
              <a:gd name="T34" fmla="*/ 763 w 1276"/>
              <a:gd name="T35" fmla="*/ 544 h 1423"/>
              <a:gd name="T36" fmla="*/ 690 w 1276"/>
              <a:gd name="T37" fmla="*/ 539 h 1423"/>
              <a:gd name="T38" fmla="*/ 668 w 1276"/>
              <a:gd name="T39" fmla="*/ 534 h 1423"/>
              <a:gd name="T40" fmla="*/ 661 w 1276"/>
              <a:gd name="T41" fmla="*/ 515 h 1423"/>
              <a:gd name="T42" fmla="*/ 646 w 1276"/>
              <a:gd name="T43" fmla="*/ 502 h 1423"/>
              <a:gd name="T44" fmla="*/ 625 w 1276"/>
              <a:gd name="T45" fmla="*/ 490 h 1423"/>
              <a:gd name="T46" fmla="*/ 617 w 1276"/>
              <a:gd name="T47" fmla="*/ 471 h 1423"/>
              <a:gd name="T48" fmla="*/ 600 w 1276"/>
              <a:gd name="T49" fmla="*/ 456 h 1423"/>
              <a:gd name="T50" fmla="*/ 559 w 1276"/>
              <a:gd name="T51" fmla="*/ 444 h 1423"/>
              <a:gd name="T52" fmla="*/ 482 w 1276"/>
              <a:gd name="T53" fmla="*/ 449 h 1423"/>
              <a:gd name="T54" fmla="*/ 460 w 1276"/>
              <a:gd name="T55" fmla="*/ 471 h 1423"/>
              <a:gd name="T56" fmla="*/ 436 w 1276"/>
              <a:gd name="T57" fmla="*/ 493 h 1423"/>
              <a:gd name="T58" fmla="*/ 411 w 1276"/>
              <a:gd name="T59" fmla="*/ 512 h 1423"/>
              <a:gd name="T60" fmla="*/ 385 w 1276"/>
              <a:gd name="T61" fmla="*/ 534 h 1423"/>
              <a:gd name="T62" fmla="*/ 382 w 1276"/>
              <a:gd name="T63" fmla="*/ 536 h 1423"/>
              <a:gd name="T64" fmla="*/ 322 w 1276"/>
              <a:gd name="T65" fmla="*/ 328 h 1423"/>
              <a:gd name="T66" fmla="*/ 264 w 1276"/>
              <a:gd name="T67" fmla="*/ 274 h 1423"/>
              <a:gd name="T68" fmla="*/ 201 w 1276"/>
              <a:gd name="T69" fmla="*/ 233 h 1423"/>
              <a:gd name="T70" fmla="*/ 179 w 1276"/>
              <a:gd name="T71" fmla="*/ 328 h 1423"/>
              <a:gd name="T72" fmla="*/ 181 w 1276"/>
              <a:gd name="T73" fmla="*/ 255 h 1423"/>
              <a:gd name="T74" fmla="*/ 179 w 1276"/>
              <a:gd name="T75" fmla="*/ 252 h 1423"/>
              <a:gd name="T76" fmla="*/ 181 w 1276"/>
              <a:gd name="T77" fmla="*/ 213 h 1423"/>
              <a:gd name="T78" fmla="*/ 179 w 1276"/>
              <a:gd name="T79" fmla="*/ 213 h 1423"/>
              <a:gd name="T80" fmla="*/ 181 w 1276"/>
              <a:gd name="T81" fmla="*/ 174 h 1423"/>
              <a:gd name="T82" fmla="*/ 179 w 1276"/>
              <a:gd name="T83" fmla="*/ 172 h 1423"/>
              <a:gd name="T84" fmla="*/ 116 w 1276"/>
              <a:gd name="T85" fmla="*/ 109 h 1423"/>
              <a:gd name="T86" fmla="*/ 29 w 1276"/>
              <a:gd name="T87" fmla="*/ 104 h 1423"/>
              <a:gd name="T88" fmla="*/ 29 w 1276"/>
              <a:gd name="T89" fmla="*/ 31 h 1423"/>
              <a:gd name="T90" fmla="*/ 29 w 1276"/>
              <a:gd name="T91" fmla="*/ 9 h 1423"/>
              <a:gd name="T92" fmla="*/ 29 w 1276"/>
              <a:gd name="T93" fmla="*/ 0 h 1423"/>
              <a:gd name="T94" fmla="*/ 0 w 1276"/>
              <a:gd name="T95" fmla="*/ 1423 h 1423"/>
              <a:gd name="T96" fmla="*/ 1276 w 1276"/>
              <a:gd name="T97" fmla="*/ 53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423">
                <a:moveTo>
                  <a:pt x="1276" y="534"/>
                </a:moveTo>
                <a:lnTo>
                  <a:pt x="1242" y="529"/>
                </a:lnTo>
                <a:lnTo>
                  <a:pt x="1223" y="532"/>
                </a:lnTo>
                <a:lnTo>
                  <a:pt x="1225" y="527"/>
                </a:lnTo>
                <a:lnTo>
                  <a:pt x="1196" y="524"/>
                </a:lnTo>
                <a:lnTo>
                  <a:pt x="1196" y="505"/>
                </a:lnTo>
                <a:lnTo>
                  <a:pt x="1172" y="502"/>
                </a:lnTo>
                <a:lnTo>
                  <a:pt x="1172" y="483"/>
                </a:lnTo>
                <a:lnTo>
                  <a:pt x="1148" y="481"/>
                </a:lnTo>
                <a:lnTo>
                  <a:pt x="1148" y="461"/>
                </a:lnTo>
                <a:lnTo>
                  <a:pt x="1123" y="459"/>
                </a:lnTo>
                <a:lnTo>
                  <a:pt x="1126" y="439"/>
                </a:lnTo>
                <a:lnTo>
                  <a:pt x="1094" y="434"/>
                </a:lnTo>
                <a:lnTo>
                  <a:pt x="1043" y="434"/>
                </a:lnTo>
                <a:lnTo>
                  <a:pt x="1007" y="439"/>
                </a:lnTo>
                <a:lnTo>
                  <a:pt x="1005" y="447"/>
                </a:lnTo>
                <a:lnTo>
                  <a:pt x="1005" y="459"/>
                </a:lnTo>
                <a:lnTo>
                  <a:pt x="985" y="461"/>
                </a:lnTo>
                <a:lnTo>
                  <a:pt x="983" y="471"/>
                </a:lnTo>
                <a:lnTo>
                  <a:pt x="981" y="481"/>
                </a:lnTo>
                <a:lnTo>
                  <a:pt x="964" y="483"/>
                </a:lnTo>
                <a:lnTo>
                  <a:pt x="959" y="495"/>
                </a:lnTo>
                <a:lnTo>
                  <a:pt x="959" y="502"/>
                </a:lnTo>
                <a:lnTo>
                  <a:pt x="939" y="505"/>
                </a:lnTo>
                <a:lnTo>
                  <a:pt x="937" y="517"/>
                </a:lnTo>
                <a:lnTo>
                  <a:pt x="937" y="524"/>
                </a:lnTo>
                <a:lnTo>
                  <a:pt x="915" y="527"/>
                </a:lnTo>
                <a:lnTo>
                  <a:pt x="913" y="529"/>
                </a:lnTo>
                <a:lnTo>
                  <a:pt x="893" y="527"/>
                </a:lnTo>
                <a:lnTo>
                  <a:pt x="840" y="534"/>
                </a:lnTo>
                <a:lnTo>
                  <a:pt x="840" y="595"/>
                </a:lnTo>
                <a:lnTo>
                  <a:pt x="840" y="595"/>
                </a:lnTo>
                <a:lnTo>
                  <a:pt x="840" y="876"/>
                </a:lnTo>
                <a:lnTo>
                  <a:pt x="765" y="876"/>
                </a:lnTo>
                <a:lnTo>
                  <a:pt x="763" y="600"/>
                </a:lnTo>
                <a:lnTo>
                  <a:pt x="763" y="544"/>
                </a:lnTo>
                <a:lnTo>
                  <a:pt x="707" y="536"/>
                </a:lnTo>
                <a:lnTo>
                  <a:pt x="690" y="539"/>
                </a:lnTo>
                <a:lnTo>
                  <a:pt x="688" y="536"/>
                </a:lnTo>
                <a:lnTo>
                  <a:pt x="668" y="534"/>
                </a:lnTo>
                <a:lnTo>
                  <a:pt x="668" y="527"/>
                </a:lnTo>
                <a:lnTo>
                  <a:pt x="661" y="515"/>
                </a:lnTo>
                <a:lnTo>
                  <a:pt x="646" y="512"/>
                </a:lnTo>
                <a:lnTo>
                  <a:pt x="646" y="502"/>
                </a:lnTo>
                <a:lnTo>
                  <a:pt x="639" y="493"/>
                </a:lnTo>
                <a:lnTo>
                  <a:pt x="625" y="490"/>
                </a:lnTo>
                <a:lnTo>
                  <a:pt x="625" y="481"/>
                </a:lnTo>
                <a:lnTo>
                  <a:pt x="617" y="471"/>
                </a:lnTo>
                <a:lnTo>
                  <a:pt x="603" y="468"/>
                </a:lnTo>
                <a:lnTo>
                  <a:pt x="600" y="456"/>
                </a:lnTo>
                <a:lnTo>
                  <a:pt x="598" y="449"/>
                </a:lnTo>
                <a:lnTo>
                  <a:pt x="559" y="444"/>
                </a:lnTo>
                <a:lnTo>
                  <a:pt x="511" y="444"/>
                </a:lnTo>
                <a:lnTo>
                  <a:pt x="482" y="449"/>
                </a:lnTo>
                <a:lnTo>
                  <a:pt x="482" y="466"/>
                </a:lnTo>
                <a:lnTo>
                  <a:pt x="460" y="471"/>
                </a:lnTo>
                <a:lnTo>
                  <a:pt x="460" y="488"/>
                </a:lnTo>
                <a:lnTo>
                  <a:pt x="436" y="493"/>
                </a:lnTo>
                <a:lnTo>
                  <a:pt x="436" y="510"/>
                </a:lnTo>
                <a:lnTo>
                  <a:pt x="411" y="512"/>
                </a:lnTo>
                <a:lnTo>
                  <a:pt x="411" y="532"/>
                </a:lnTo>
                <a:lnTo>
                  <a:pt x="385" y="534"/>
                </a:lnTo>
                <a:lnTo>
                  <a:pt x="385" y="536"/>
                </a:lnTo>
                <a:lnTo>
                  <a:pt x="382" y="536"/>
                </a:lnTo>
                <a:lnTo>
                  <a:pt x="382" y="328"/>
                </a:lnTo>
                <a:lnTo>
                  <a:pt x="322" y="328"/>
                </a:lnTo>
                <a:lnTo>
                  <a:pt x="322" y="274"/>
                </a:lnTo>
                <a:lnTo>
                  <a:pt x="264" y="274"/>
                </a:lnTo>
                <a:lnTo>
                  <a:pt x="264" y="233"/>
                </a:lnTo>
                <a:lnTo>
                  <a:pt x="201" y="233"/>
                </a:lnTo>
                <a:lnTo>
                  <a:pt x="201" y="328"/>
                </a:lnTo>
                <a:lnTo>
                  <a:pt x="179" y="328"/>
                </a:lnTo>
                <a:lnTo>
                  <a:pt x="179" y="257"/>
                </a:lnTo>
                <a:lnTo>
                  <a:pt x="181" y="255"/>
                </a:lnTo>
                <a:lnTo>
                  <a:pt x="181" y="252"/>
                </a:lnTo>
                <a:lnTo>
                  <a:pt x="179" y="252"/>
                </a:lnTo>
                <a:lnTo>
                  <a:pt x="179" y="218"/>
                </a:lnTo>
                <a:lnTo>
                  <a:pt x="181" y="213"/>
                </a:lnTo>
                <a:lnTo>
                  <a:pt x="181" y="213"/>
                </a:lnTo>
                <a:lnTo>
                  <a:pt x="179" y="213"/>
                </a:lnTo>
                <a:lnTo>
                  <a:pt x="179" y="177"/>
                </a:lnTo>
                <a:lnTo>
                  <a:pt x="181" y="174"/>
                </a:lnTo>
                <a:lnTo>
                  <a:pt x="181" y="172"/>
                </a:lnTo>
                <a:lnTo>
                  <a:pt x="179" y="172"/>
                </a:lnTo>
                <a:lnTo>
                  <a:pt x="179" y="114"/>
                </a:lnTo>
                <a:lnTo>
                  <a:pt x="116" y="109"/>
                </a:lnTo>
                <a:lnTo>
                  <a:pt x="43" y="104"/>
                </a:lnTo>
                <a:lnTo>
                  <a:pt x="29" y="104"/>
                </a:lnTo>
                <a:lnTo>
                  <a:pt x="29" y="51"/>
                </a:lnTo>
                <a:lnTo>
                  <a:pt x="29" y="31"/>
                </a:lnTo>
                <a:lnTo>
                  <a:pt x="29" y="26"/>
                </a:lnTo>
                <a:lnTo>
                  <a:pt x="29" y="9"/>
                </a:lnTo>
                <a:lnTo>
                  <a:pt x="29" y="4"/>
                </a:lnTo>
                <a:lnTo>
                  <a:pt x="29" y="0"/>
                </a:lnTo>
                <a:lnTo>
                  <a:pt x="0" y="0"/>
                </a:lnTo>
                <a:lnTo>
                  <a:pt x="0" y="1423"/>
                </a:lnTo>
                <a:lnTo>
                  <a:pt x="1276" y="1423"/>
                </a:lnTo>
                <a:lnTo>
                  <a:pt x="1276" y="534"/>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5" name="Freeform 17">
            <a:extLst>
              <a:ext uri="{FF2B5EF4-FFF2-40B4-BE49-F238E27FC236}"/>
            </a:extLst>
          </p:cNvPr>
          <p:cNvSpPr>
            <a:spLocks/>
          </p:cNvSpPr>
          <p:nvPr userDrawn="1"/>
        </p:nvSpPr>
        <p:spPr bwMode="auto">
          <a:xfrm>
            <a:off x="1526385" y="2170113"/>
            <a:ext cx="1526381" cy="2743200"/>
          </a:xfrm>
          <a:custGeom>
            <a:avLst/>
            <a:gdLst>
              <a:gd name="T0" fmla="*/ 1281 w 1281"/>
              <a:gd name="T1" fmla="*/ 1727 h 1727"/>
              <a:gd name="T2" fmla="*/ 1194 w 1281"/>
              <a:gd name="T3" fmla="*/ 304 h 1727"/>
              <a:gd name="T4" fmla="*/ 1194 w 1281"/>
              <a:gd name="T5" fmla="*/ 284 h 1727"/>
              <a:gd name="T6" fmla="*/ 1194 w 1281"/>
              <a:gd name="T7" fmla="*/ 265 h 1727"/>
              <a:gd name="T8" fmla="*/ 1080 w 1281"/>
              <a:gd name="T9" fmla="*/ 126 h 1727"/>
              <a:gd name="T10" fmla="*/ 1073 w 1281"/>
              <a:gd name="T11" fmla="*/ 80 h 1727"/>
              <a:gd name="T12" fmla="*/ 1063 w 1281"/>
              <a:gd name="T13" fmla="*/ 92 h 1727"/>
              <a:gd name="T14" fmla="*/ 1063 w 1281"/>
              <a:gd name="T15" fmla="*/ 12 h 1727"/>
              <a:gd name="T16" fmla="*/ 1061 w 1281"/>
              <a:gd name="T17" fmla="*/ 0 h 1727"/>
              <a:gd name="T18" fmla="*/ 1053 w 1281"/>
              <a:gd name="T19" fmla="*/ 92 h 1727"/>
              <a:gd name="T20" fmla="*/ 1053 w 1281"/>
              <a:gd name="T21" fmla="*/ 12 h 1727"/>
              <a:gd name="T22" fmla="*/ 1048 w 1281"/>
              <a:gd name="T23" fmla="*/ 0 h 1727"/>
              <a:gd name="T24" fmla="*/ 1041 w 1281"/>
              <a:gd name="T25" fmla="*/ 92 h 1727"/>
              <a:gd name="T26" fmla="*/ 1041 w 1281"/>
              <a:gd name="T27" fmla="*/ 12 h 1727"/>
              <a:gd name="T28" fmla="*/ 1039 w 1281"/>
              <a:gd name="T29" fmla="*/ 0 h 1727"/>
              <a:gd name="T30" fmla="*/ 1031 w 1281"/>
              <a:gd name="T31" fmla="*/ 92 h 1727"/>
              <a:gd name="T32" fmla="*/ 1031 w 1281"/>
              <a:gd name="T33" fmla="*/ 12 h 1727"/>
              <a:gd name="T34" fmla="*/ 1027 w 1281"/>
              <a:gd name="T35" fmla="*/ 0 h 1727"/>
              <a:gd name="T36" fmla="*/ 1019 w 1281"/>
              <a:gd name="T37" fmla="*/ 92 h 1727"/>
              <a:gd name="T38" fmla="*/ 1019 w 1281"/>
              <a:gd name="T39" fmla="*/ 12 h 1727"/>
              <a:gd name="T40" fmla="*/ 1017 w 1281"/>
              <a:gd name="T41" fmla="*/ 0 h 1727"/>
              <a:gd name="T42" fmla="*/ 1010 w 1281"/>
              <a:gd name="T43" fmla="*/ 92 h 1727"/>
              <a:gd name="T44" fmla="*/ 1000 w 1281"/>
              <a:gd name="T45" fmla="*/ 80 h 1727"/>
              <a:gd name="T46" fmla="*/ 1000 w 1281"/>
              <a:gd name="T47" fmla="*/ 257 h 1727"/>
              <a:gd name="T48" fmla="*/ 1000 w 1281"/>
              <a:gd name="T49" fmla="*/ 282 h 1727"/>
              <a:gd name="T50" fmla="*/ 971 w 1281"/>
              <a:gd name="T51" fmla="*/ 304 h 1727"/>
              <a:gd name="T52" fmla="*/ 971 w 1281"/>
              <a:gd name="T53" fmla="*/ 313 h 1727"/>
              <a:gd name="T54" fmla="*/ 971 w 1281"/>
              <a:gd name="T55" fmla="*/ 335 h 1727"/>
              <a:gd name="T56" fmla="*/ 971 w 1281"/>
              <a:gd name="T57" fmla="*/ 403 h 1727"/>
              <a:gd name="T58" fmla="*/ 968 w 1281"/>
              <a:gd name="T59" fmla="*/ 413 h 1727"/>
              <a:gd name="T60" fmla="*/ 932 w 1281"/>
              <a:gd name="T61" fmla="*/ 738 h 1727"/>
              <a:gd name="T62" fmla="*/ 814 w 1281"/>
              <a:gd name="T63" fmla="*/ 515 h 1727"/>
              <a:gd name="T64" fmla="*/ 746 w 1281"/>
              <a:gd name="T65" fmla="*/ 386 h 1727"/>
              <a:gd name="T66" fmla="*/ 719 w 1281"/>
              <a:gd name="T67" fmla="*/ 515 h 1727"/>
              <a:gd name="T68" fmla="*/ 608 w 1281"/>
              <a:gd name="T69" fmla="*/ 386 h 1727"/>
              <a:gd name="T70" fmla="*/ 557 w 1281"/>
              <a:gd name="T71" fmla="*/ 515 h 1727"/>
              <a:gd name="T72" fmla="*/ 513 w 1281"/>
              <a:gd name="T73" fmla="*/ 1195 h 1727"/>
              <a:gd name="T74" fmla="*/ 458 w 1281"/>
              <a:gd name="T75" fmla="*/ 1200 h 1727"/>
              <a:gd name="T76" fmla="*/ 431 w 1281"/>
              <a:gd name="T77" fmla="*/ 1202 h 1727"/>
              <a:gd name="T78" fmla="*/ 412 w 1281"/>
              <a:gd name="T79" fmla="*/ 1180 h 1727"/>
              <a:gd name="T80" fmla="*/ 370 w 1281"/>
              <a:gd name="T81" fmla="*/ 1207 h 1727"/>
              <a:gd name="T82" fmla="*/ 370 w 1281"/>
              <a:gd name="T83" fmla="*/ 1210 h 1727"/>
              <a:gd name="T84" fmla="*/ 370 w 1281"/>
              <a:gd name="T85" fmla="*/ 1200 h 1727"/>
              <a:gd name="T86" fmla="*/ 322 w 1281"/>
              <a:gd name="T87" fmla="*/ 1188 h 1727"/>
              <a:gd name="T88" fmla="*/ 312 w 1281"/>
              <a:gd name="T89" fmla="*/ 1202 h 1727"/>
              <a:gd name="T90" fmla="*/ 269 w 1281"/>
              <a:gd name="T91" fmla="*/ 1197 h 1727"/>
              <a:gd name="T92" fmla="*/ 140 w 1281"/>
              <a:gd name="T93" fmla="*/ 1193 h 1727"/>
              <a:gd name="T94" fmla="*/ 0 w 1281"/>
              <a:gd name="T95" fmla="*/ 121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1" h="1727">
                <a:moveTo>
                  <a:pt x="0" y="1727"/>
                </a:moveTo>
                <a:lnTo>
                  <a:pt x="1281" y="1727"/>
                </a:lnTo>
                <a:lnTo>
                  <a:pt x="1281" y="304"/>
                </a:lnTo>
                <a:lnTo>
                  <a:pt x="1194" y="304"/>
                </a:lnTo>
                <a:lnTo>
                  <a:pt x="1194" y="291"/>
                </a:lnTo>
                <a:lnTo>
                  <a:pt x="1194" y="284"/>
                </a:lnTo>
                <a:lnTo>
                  <a:pt x="1194" y="267"/>
                </a:lnTo>
                <a:lnTo>
                  <a:pt x="1194" y="265"/>
                </a:lnTo>
                <a:lnTo>
                  <a:pt x="1080" y="265"/>
                </a:lnTo>
                <a:lnTo>
                  <a:pt x="1080" y="126"/>
                </a:lnTo>
                <a:lnTo>
                  <a:pt x="1080" y="80"/>
                </a:lnTo>
                <a:lnTo>
                  <a:pt x="1073" y="80"/>
                </a:lnTo>
                <a:lnTo>
                  <a:pt x="1073" y="92"/>
                </a:lnTo>
                <a:lnTo>
                  <a:pt x="1063" y="92"/>
                </a:lnTo>
                <a:lnTo>
                  <a:pt x="1063" y="12"/>
                </a:lnTo>
                <a:lnTo>
                  <a:pt x="1063" y="12"/>
                </a:lnTo>
                <a:lnTo>
                  <a:pt x="1063" y="0"/>
                </a:lnTo>
                <a:lnTo>
                  <a:pt x="1061" y="0"/>
                </a:lnTo>
                <a:lnTo>
                  <a:pt x="1061" y="92"/>
                </a:lnTo>
                <a:lnTo>
                  <a:pt x="1053" y="92"/>
                </a:lnTo>
                <a:lnTo>
                  <a:pt x="1053" y="12"/>
                </a:lnTo>
                <a:lnTo>
                  <a:pt x="1053" y="12"/>
                </a:lnTo>
                <a:lnTo>
                  <a:pt x="1053" y="0"/>
                </a:lnTo>
                <a:lnTo>
                  <a:pt x="1048" y="0"/>
                </a:lnTo>
                <a:lnTo>
                  <a:pt x="1048" y="92"/>
                </a:lnTo>
                <a:lnTo>
                  <a:pt x="1041" y="92"/>
                </a:lnTo>
                <a:lnTo>
                  <a:pt x="1041" y="12"/>
                </a:lnTo>
                <a:lnTo>
                  <a:pt x="1041" y="12"/>
                </a:lnTo>
                <a:lnTo>
                  <a:pt x="1041" y="0"/>
                </a:lnTo>
                <a:lnTo>
                  <a:pt x="1039" y="0"/>
                </a:lnTo>
                <a:lnTo>
                  <a:pt x="1039" y="92"/>
                </a:lnTo>
                <a:lnTo>
                  <a:pt x="1031" y="92"/>
                </a:lnTo>
                <a:lnTo>
                  <a:pt x="1031" y="12"/>
                </a:lnTo>
                <a:lnTo>
                  <a:pt x="1031" y="12"/>
                </a:lnTo>
                <a:lnTo>
                  <a:pt x="1029" y="0"/>
                </a:lnTo>
                <a:lnTo>
                  <a:pt x="1027" y="0"/>
                </a:lnTo>
                <a:lnTo>
                  <a:pt x="1027" y="92"/>
                </a:lnTo>
                <a:lnTo>
                  <a:pt x="1019" y="92"/>
                </a:lnTo>
                <a:lnTo>
                  <a:pt x="1019" y="12"/>
                </a:lnTo>
                <a:lnTo>
                  <a:pt x="1019" y="12"/>
                </a:lnTo>
                <a:lnTo>
                  <a:pt x="1019" y="0"/>
                </a:lnTo>
                <a:lnTo>
                  <a:pt x="1017" y="0"/>
                </a:lnTo>
                <a:lnTo>
                  <a:pt x="1017" y="92"/>
                </a:lnTo>
                <a:lnTo>
                  <a:pt x="1010" y="92"/>
                </a:lnTo>
                <a:lnTo>
                  <a:pt x="1007" y="80"/>
                </a:lnTo>
                <a:lnTo>
                  <a:pt x="1000" y="80"/>
                </a:lnTo>
                <a:lnTo>
                  <a:pt x="1000" y="253"/>
                </a:lnTo>
                <a:lnTo>
                  <a:pt x="1000" y="257"/>
                </a:lnTo>
                <a:lnTo>
                  <a:pt x="1000" y="274"/>
                </a:lnTo>
                <a:lnTo>
                  <a:pt x="1000" y="282"/>
                </a:lnTo>
                <a:lnTo>
                  <a:pt x="1000" y="304"/>
                </a:lnTo>
                <a:lnTo>
                  <a:pt x="971" y="304"/>
                </a:lnTo>
                <a:lnTo>
                  <a:pt x="971" y="308"/>
                </a:lnTo>
                <a:lnTo>
                  <a:pt x="971" y="313"/>
                </a:lnTo>
                <a:lnTo>
                  <a:pt x="971" y="333"/>
                </a:lnTo>
                <a:lnTo>
                  <a:pt x="971" y="335"/>
                </a:lnTo>
                <a:lnTo>
                  <a:pt x="971" y="355"/>
                </a:lnTo>
                <a:lnTo>
                  <a:pt x="971" y="403"/>
                </a:lnTo>
                <a:lnTo>
                  <a:pt x="968" y="403"/>
                </a:lnTo>
                <a:lnTo>
                  <a:pt x="968" y="413"/>
                </a:lnTo>
                <a:lnTo>
                  <a:pt x="932" y="413"/>
                </a:lnTo>
                <a:lnTo>
                  <a:pt x="932" y="738"/>
                </a:lnTo>
                <a:lnTo>
                  <a:pt x="814" y="738"/>
                </a:lnTo>
                <a:lnTo>
                  <a:pt x="814" y="515"/>
                </a:lnTo>
                <a:lnTo>
                  <a:pt x="746" y="515"/>
                </a:lnTo>
                <a:lnTo>
                  <a:pt x="746" y="386"/>
                </a:lnTo>
                <a:lnTo>
                  <a:pt x="719" y="386"/>
                </a:lnTo>
                <a:lnTo>
                  <a:pt x="719" y="515"/>
                </a:lnTo>
                <a:lnTo>
                  <a:pt x="608" y="515"/>
                </a:lnTo>
                <a:lnTo>
                  <a:pt x="608" y="386"/>
                </a:lnTo>
                <a:lnTo>
                  <a:pt x="557" y="386"/>
                </a:lnTo>
                <a:lnTo>
                  <a:pt x="557" y="515"/>
                </a:lnTo>
                <a:lnTo>
                  <a:pt x="513" y="515"/>
                </a:lnTo>
                <a:lnTo>
                  <a:pt x="513" y="1195"/>
                </a:lnTo>
                <a:lnTo>
                  <a:pt x="475" y="1197"/>
                </a:lnTo>
                <a:lnTo>
                  <a:pt x="458" y="1200"/>
                </a:lnTo>
                <a:lnTo>
                  <a:pt x="433" y="1202"/>
                </a:lnTo>
                <a:lnTo>
                  <a:pt x="431" y="1202"/>
                </a:lnTo>
                <a:lnTo>
                  <a:pt x="421" y="1188"/>
                </a:lnTo>
                <a:lnTo>
                  <a:pt x="412" y="1180"/>
                </a:lnTo>
                <a:lnTo>
                  <a:pt x="373" y="1200"/>
                </a:lnTo>
                <a:lnTo>
                  <a:pt x="370" y="1207"/>
                </a:lnTo>
                <a:lnTo>
                  <a:pt x="370" y="1210"/>
                </a:lnTo>
                <a:lnTo>
                  <a:pt x="370" y="1210"/>
                </a:lnTo>
                <a:lnTo>
                  <a:pt x="370" y="1207"/>
                </a:lnTo>
                <a:lnTo>
                  <a:pt x="370" y="1200"/>
                </a:lnTo>
                <a:lnTo>
                  <a:pt x="332" y="1180"/>
                </a:lnTo>
                <a:lnTo>
                  <a:pt x="322" y="1188"/>
                </a:lnTo>
                <a:lnTo>
                  <a:pt x="312" y="1202"/>
                </a:lnTo>
                <a:lnTo>
                  <a:pt x="312" y="1202"/>
                </a:lnTo>
                <a:lnTo>
                  <a:pt x="288" y="1200"/>
                </a:lnTo>
                <a:lnTo>
                  <a:pt x="269" y="1197"/>
                </a:lnTo>
                <a:lnTo>
                  <a:pt x="160" y="1193"/>
                </a:lnTo>
                <a:lnTo>
                  <a:pt x="140" y="1193"/>
                </a:lnTo>
                <a:lnTo>
                  <a:pt x="22" y="1205"/>
                </a:lnTo>
                <a:lnTo>
                  <a:pt x="0" y="1210"/>
                </a:lnTo>
                <a:lnTo>
                  <a:pt x="0" y="1727"/>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6" name="Freeform 18">
            <a:extLst>
              <a:ext uri="{FF2B5EF4-FFF2-40B4-BE49-F238E27FC236}"/>
            </a:extLst>
          </p:cNvPr>
          <p:cNvSpPr>
            <a:spLocks noEditPoints="1"/>
          </p:cNvSpPr>
          <p:nvPr userDrawn="1"/>
        </p:nvSpPr>
        <p:spPr bwMode="auto">
          <a:xfrm>
            <a:off x="2381" y="2259013"/>
            <a:ext cx="1524000" cy="2654300"/>
          </a:xfrm>
          <a:custGeom>
            <a:avLst/>
            <a:gdLst>
              <a:gd name="T0" fmla="*/ 933 w 1279"/>
              <a:gd name="T1" fmla="*/ 988 h 1671"/>
              <a:gd name="T2" fmla="*/ 712 w 1279"/>
              <a:gd name="T3" fmla="*/ 933 h 1671"/>
              <a:gd name="T4" fmla="*/ 577 w 1279"/>
              <a:gd name="T5" fmla="*/ 1207 h 1671"/>
              <a:gd name="T6" fmla="*/ 303 w 1279"/>
              <a:gd name="T7" fmla="*/ 1336 h 1671"/>
              <a:gd name="T8" fmla="*/ 230 w 1279"/>
              <a:gd name="T9" fmla="*/ 517 h 1671"/>
              <a:gd name="T10" fmla="*/ 194 w 1279"/>
              <a:gd name="T11" fmla="*/ 505 h 1671"/>
              <a:gd name="T12" fmla="*/ 240 w 1279"/>
              <a:gd name="T13" fmla="*/ 498 h 1671"/>
              <a:gd name="T14" fmla="*/ 211 w 1279"/>
              <a:gd name="T15" fmla="*/ 486 h 1671"/>
              <a:gd name="T16" fmla="*/ 194 w 1279"/>
              <a:gd name="T17" fmla="*/ 481 h 1671"/>
              <a:gd name="T18" fmla="*/ 192 w 1279"/>
              <a:gd name="T19" fmla="*/ 432 h 1671"/>
              <a:gd name="T20" fmla="*/ 182 w 1279"/>
              <a:gd name="T21" fmla="*/ 427 h 1671"/>
              <a:gd name="T22" fmla="*/ 204 w 1279"/>
              <a:gd name="T23" fmla="*/ 425 h 1671"/>
              <a:gd name="T24" fmla="*/ 218 w 1279"/>
              <a:gd name="T25" fmla="*/ 425 h 1671"/>
              <a:gd name="T26" fmla="*/ 233 w 1279"/>
              <a:gd name="T27" fmla="*/ 418 h 1671"/>
              <a:gd name="T28" fmla="*/ 235 w 1279"/>
              <a:gd name="T29" fmla="*/ 410 h 1671"/>
              <a:gd name="T30" fmla="*/ 189 w 1279"/>
              <a:gd name="T31" fmla="*/ 398 h 1671"/>
              <a:gd name="T32" fmla="*/ 172 w 1279"/>
              <a:gd name="T33" fmla="*/ 379 h 1671"/>
              <a:gd name="T34" fmla="*/ 168 w 1279"/>
              <a:gd name="T35" fmla="*/ 245 h 1671"/>
              <a:gd name="T36" fmla="*/ 163 w 1279"/>
              <a:gd name="T37" fmla="*/ 146 h 1671"/>
              <a:gd name="T38" fmla="*/ 158 w 1279"/>
              <a:gd name="T39" fmla="*/ 63 h 1671"/>
              <a:gd name="T40" fmla="*/ 155 w 1279"/>
              <a:gd name="T41" fmla="*/ 0 h 1671"/>
              <a:gd name="T42" fmla="*/ 153 w 1279"/>
              <a:gd name="T43" fmla="*/ 0 h 1671"/>
              <a:gd name="T44" fmla="*/ 151 w 1279"/>
              <a:gd name="T45" fmla="*/ 65 h 1671"/>
              <a:gd name="T46" fmla="*/ 148 w 1279"/>
              <a:gd name="T47" fmla="*/ 146 h 1671"/>
              <a:gd name="T48" fmla="*/ 146 w 1279"/>
              <a:gd name="T49" fmla="*/ 374 h 1671"/>
              <a:gd name="T50" fmla="*/ 138 w 1279"/>
              <a:gd name="T51" fmla="*/ 386 h 1671"/>
              <a:gd name="T52" fmla="*/ 117 w 1279"/>
              <a:gd name="T53" fmla="*/ 401 h 1671"/>
              <a:gd name="T54" fmla="*/ 80 w 1279"/>
              <a:gd name="T55" fmla="*/ 418 h 1671"/>
              <a:gd name="T56" fmla="*/ 95 w 1279"/>
              <a:gd name="T57" fmla="*/ 425 h 1671"/>
              <a:gd name="T58" fmla="*/ 112 w 1279"/>
              <a:gd name="T59" fmla="*/ 427 h 1671"/>
              <a:gd name="T60" fmla="*/ 129 w 1279"/>
              <a:gd name="T61" fmla="*/ 427 h 1671"/>
              <a:gd name="T62" fmla="*/ 119 w 1279"/>
              <a:gd name="T63" fmla="*/ 439 h 1671"/>
              <a:gd name="T64" fmla="*/ 121 w 1279"/>
              <a:gd name="T65" fmla="*/ 481 h 1671"/>
              <a:gd name="T66" fmla="*/ 100 w 1279"/>
              <a:gd name="T67" fmla="*/ 486 h 1671"/>
              <a:gd name="T68" fmla="*/ 75 w 1279"/>
              <a:gd name="T69" fmla="*/ 498 h 1671"/>
              <a:gd name="T70" fmla="*/ 121 w 1279"/>
              <a:gd name="T71" fmla="*/ 507 h 1671"/>
              <a:gd name="T72" fmla="*/ 85 w 1279"/>
              <a:gd name="T73" fmla="*/ 520 h 1671"/>
              <a:gd name="T74" fmla="*/ 27 w 1279"/>
              <a:gd name="T75" fmla="*/ 1333 h 1671"/>
              <a:gd name="T76" fmla="*/ 126 w 1279"/>
              <a:gd name="T77" fmla="*/ 498 h 1671"/>
              <a:gd name="T78" fmla="*/ 121 w 1279"/>
              <a:gd name="T79" fmla="*/ 498 h 1671"/>
              <a:gd name="T80" fmla="*/ 121 w 1279"/>
              <a:gd name="T81" fmla="*/ 568 h 1671"/>
              <a:gd name="T82" fmla="*/ 119 w 1279"/>
              <a:gd name="T83" fmla="*/ 656 h 1671"/>
              <a:gd name="T84" fmla="*/ 138 w 1279"/>
              <a:gd name="T85" fmla="*/ 799 h 1671"/>
              <a:gd name="T86" fmla="*/ 124 w 1279"/>
              <a:gd name="T87" fmla="*/ 814 h 1671"/>
              <a:gd name="T88" fmla="*/ 119 w 1279"/>
              <a:gd name="T89" fmla="*/ 937 h 1671"/>
              <a:gd name="T90" fmla="*/ 141 w 1279"/>
              <a:gd name="T91" fmla="*/ 1071 h 1671"/>
              <a:gd name="T92" fmla="*/ 121 w 1279"/>
              <a:gd name="T93" fmla="*/ 1188 h 1671"/>
              <a:gd name="T94" fmla="*/ 129 w 1279"/>
              <a:gd name="T95" fmla="*/ 1185 h 1671"/>
              <a:gd name="T96" fmla="*/ 182 w 1279"/>
              <a:gd name="T97" fmla="*/ 656 h 1671"/>
              <a:gd name="T98" fmla="*/ 189 w 1279"/>
              <a:gd name="T99" fmla="*/ 799 h 1671"/>
              <a:gd name="T100" fmla="*/ 199 w 1279"/>
              <a:gd name="T101" fmla="*/ 937 h 1671"/>
              <a:gd name="T102" fmla="*/ 199 w 1279"/>
              <a:gd name="T103" fmla="*/ 957 h 1671"/>
              <a:gd name="T104" fmla="*/ 184 w 1279"/>
              <a:gd name="T105" fmla="*/ 1185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79" h="1671">
                <a:moveTo>
                  <a:pt x="1279" y="1154"/>
                </a:moveTo>
                <a:lnTo>
                  <a:pt x="1182" y="1178"/>
                </a:lnTo>
                <a:lnTo>
                  <a:pt x="1100" y="1212"/>
                </a:lnTo>
                <a:lnTo>
                  <a:pt x="1063" y="1212"/>
                </a:lnTo>
                <a:lnTo>
                  <a:pt x="1063" y="988"/>
                </a:lnTo>
                <a:lnTo>
                  <a:pt x="933" y="988"/>
                </a:lnTo>
                <a:lnTo>
                  <a:pt x="933" y="933"/>
                </a:lnTo>
                <a:lnTo>
                  <a:pt x="894" y="933"/>
                </a:lnTo>
                <a:lnTo>
                  <a:pt x="894" y="877"/>
                </a:lnTo>
                <a:lnTo>
                  <a:pt x="783" y="877"/>
                </a:lnTo>
                <a:lnTo>
                  <a:pt x="783" y="933"/>
                </a:lnTo>
                <a:lnTo>
                  <a:pt x="712" y="933"/>
                </a:lnTo>
                <a:lnTo>
                  <a:pt x="712" y="988"/>
                </a:lnTo>
                <a:lnTo>
                  <a:pt x="671" y="988"/>
                </a:lnTo>
                <a:lnTo>
                  <a:pt x="671" y="1183"/>
                </a:lnTo>
                <a:lnTo>
                  <a:pt x="659" y="1180"/>
                </a:lnTo>
                <a:lnTo>
                  <a:pt x="618" y="1188"/>
                </a:lnTo>
                <a:lnTo>
                  <a:pt x="577" y="1207"/>
                </a:lnTo>
                <a:lnTo>
                  <a:pt x="543" y="1236"/>
                </a:lnTo>
                <a:lnTo>
                  <a:pt x="519" y="1275"/>
                </a:lnTo>
                <a:lnTo>
                  <a:pt x="506" y="1309"/>
                </a:lnTo>
                <a:lnTo>
                  <a:pt x="315" y="1309"/>
                </a:lnTo>
                <a:lnTo>
                  <a:pt x="303" y="1314"/>
                </a:lnTo>
                <a:lnTo>
                  <a:pt x="303" y="1336"/>
                </a:lnTo>
                <a:lnTo>
                  <a:pt x="247" y="1333"/>
                </a:lnTo>
                <a:lnTo>
                  <a:pt x="243" y="520"/>
                </a:lnTo>
                <a:lnTo>
                  <a:pt x="243" y="520"/>
                </a:lnTo>
                <a:lnTo>
                  <a:pt x="240" y="520"/>
                </a:lnTo>
                <a:lnTo>
                  <a:pt x="235" y="517"/>
                </a:lnTo>
                <a:lnTo>
                  <a:pt x="230" y="517"/>
                </a:lnTo>
                <a:lnTo>
                  <a:pt x="230" y="517"/>
                </a:lnTo>
                <a:lnTo>
                  <a:pt x="230" y="510"/>
                </a:lnTo>
                <a:lnTo>
                  <a:pt x="228" y="507"/>
                </a:lnTo>
                <a:lnTo>
                  <a:pt x="221" y="507"/>
                </a:lnTo>
                <a:lnTo>
                  <a:pt x="209" y="507"/>
                </a:lnTo>
                <a:lnTo>
                  <a:pt x="194" y="505"/>
                </a:lnTo>
                <a:lnTo>
                  <a:pt x="184" y="505"/>
                </a:lnTo>
                <a:lnTo>
                  <a:pt x="184" y="500"/>
                </a:lnTo>
                <a:lnTo>
                  <a:pt x="192" y="500"/>
                </a:lnTo>
                <a:lnTo>
                  <a:pt x="211" y="500"/>
                </a:lnTo>
                <a:lnTo>
                  <a:pt x="228" y="498"/>
                </a:lnTo>
                <a:lnTo>
                  <a:pt x="240" y="498"/>
                </a:lnTo>
                <a:lnTo>
                  <a:pt x="247" y="495"/>
                </a:lnTo>
                <a:lnTo>
                  <a:pt x="247" y="493"/>
                </a:lnTo>
                <a:lnTo>
                  <a:pt x="247" y="490"/>
                </a:lnTo>
                <a:lnTo>
                  <a:pt x="240" y="488"/>
                </a:lnTo>
                <a:lnTo>
                  <a:pt x="228" y="486"/>
                </a:lnTo>
                <a:lnTo>
                  <a:pt x="211" y="486"/>
                </a:lnTo>
                <a:lnTo>
                  <a:pt x="189" y="486"/>
                </a:lnTo>
                <a:lnTo>
                  <a:pt x="184" y="486"/>
                </a:lnTo>
                <a:lnTo>
                  <a:pt x="184" y="483"/>
                </a:lnTo>
                <a:lnTo>
                  <a:pt x="187" y="483"/>
                </a:lnTo>
                <a:lnTo>
                  <a:pt x="192" y="481"/>
                </a:lnTo>
                <a:lnTo>
                  <a:pt x="194" y="481"/>
                </a:lnTo>
                <a:lnTo>
                  <a:pt x="194" y="478"/>
                </a:lnTo>
                <a:lnTo>
                  <a:pt x="194" y="469"/>
                </a:lnTo>
                <a:lnTo>
                  <a:pt x="192" y="459"/>
                </a:lnTo>
                <a:lnTo>
                  <a:pt x="192" y="449"/>
                </a:lnTo>
                <a:lnTo>
                  <a:pt x="192" y="439"/>
                </a:lnTo>
                <a:lnTo>
                  <a:pt x="192" y="432"/>
                </a:lnTo>
                <a:lnTo>
                  <a:pt x="192" y="430"/>
                </a:lnTo>
                <a:lnTo>
                  <a:pt x="192" y="430"/>
                </a:lnTo>
                <a:lnTo>
                  <a:pt x="189" y="427"/>
                </a:lnTo>
                <a:lnTo>
                  <a:pt x="184" y="427"/>
                </a:lnTo>
                <a:lnTo>
                  <a:pt x="182" y="427"/>
                </a:lnTo>
                <a:lnTo>
                  <a:pt x="182" y="427"/>
                </a:lnTo>
                <a:lnTo>
                  <a:pt x="184" y="427"/>
                </a:lnTo>
                <a:lnTo>
                  <a:pt x="189" y="427"/>
                </a:lnTo>
                <a:lnTo>
                  <a:pt x="189" y="427"/>
                </a:lnTo>
                <a:lnTo>
                  <a:pt x="199" y="427"/>
                </a:lnTo>
                <a:lnTo>
                  <a:pt x="204" y="425"/>
                </a:lnTo>
                <a:lnTo>
                  <a:pt x="204" y="425"/>
                </a:lnTo>
                <a:lnTo>
                  <a:pt x="204" y="425"/>
                </a:lnTo>
                <a:lnTo>
                  <a:pt x="209" y="425"/>
                </a:lnTo>
                <a:lnTo>
                  <a:pt x="214" y="425"/>
                </a:lnTo>
                <a:lnTo>
                  <a:pt x="214" y="425"/>
                </a:lnTo>
                <a:lnTo>
                  <a:pt x="214" y="425"/>
                </a:lnTo>
                <a:lnTo>
                  <a:pt x="218" y="425"/>
                </a:lnTo>
                <a:lnTo>
                  <a:pt x="221" y="422"/>
                </a:lnTo>
                <a:lnTo>
                  <a:pt x="221" y="422"/>
                </a:lnTo>
                <a:lnTo>
                  <a:pt x="221" y="422"/>
                </a:lnTo>
                <a:lnTo>
                  <a:pt x="221" y="422"/>
                </a:lnTo>
                <a:lnTo>
                  <a:pt x="230" y="418"/>
                </a:lnTo>
                <a:lnTo>
                  <a:pt x="233" y="418"/>
                </a:lnTo>
                <a:lnTo>
                  <a:pt x="233" y="418"/>
                </a:lnTo>
                <a:lnTo>
                  <a:pt x="235" y="415"/>
                </a:lnTo>
                <a:lnTo>
                  <a:pt x="235" y="413"/>
                </a:lnTo>
                <a:lnTo>
                  <a:pt x="235" y="413"/>
                </a:lnTo>
                <a:lnTo>
                  <a:pt x="235" y="410"/>
                </a:lnTo>
                <a:lnTo>
                  <a:pt x="235" y="410"/>
                </a:lnTo>
                <a:lnTo>
                  <a:pt x="221" y="403"/>
                </a:lnTo>
                <a:lnTo>
                  <a:pt x="218" y="403"/>
                </a:lnTo>
                <a:lnTo>
                  <a:pt x="209" y="401"/>
                </a:lnTo>
                <a:lnTo>
                  <a:pt x="197" y="401"/>
                </a:lnTo>
                <a:lnTo>
                  <a:pt x="194" y="401"/>
                </a:lnTo>
                <a:lnTo>
                  <a:pt x="189" y="398"/>
                </a:lnTo>
                <a:lnTo>
                  <a:pt x="187" y="396"/>
                </a:lnTo>
                <a:lnTo>
                  <a:pt x="182" y="393"/>
                </a:lnTo>
                <a:lnTo>
                  <a:pt x="180" y="391"/>
                </a:lnTo>
                <a:lnTo>
                  <a:pt x="177" y="386"/>
                </a:lnTo>
                <a:lnTo>
                  <a:pt x="175" y="381"/>
                </a:lnTo>
                <a:lnTo>
                  <a:pt x="172" y="379"/>
                </a:lnTo>
                <a:lnTo>
                  <a:pt x="170" y="374"/>
                </a:lnTo>
                <a:lnTo>
                  <a:pt x="170" y="374"/>
                </a:lnTo>
                <a:lnTo>
                  <a:pt x="168" y="374"/>
                </a:lnTo>
                <a:lnTo>
                  <a:pt x="168" y="374"/>
                </a:lnTo>
                <a:lnTo>
                  <a:pt x="168" y="245"/>
                </a:lnTo>
                <a:lnTo>
                  <a:pt x="168" y="245"/>
                </a:lnTo>
                <a:lnTo>
                  <a:pt x="165" y="243"/>
                </a:lnTo>
                <a:lnTo>
                  <a:pt x="165" y="243"/>
                </a:lnTo>
                <a:lnTo>
                  <a:pt x="163" y="243"/>
                </a:lnTo>
                <a:lnTo>
                  <a:pt x="163" y="146"/>
                </a:lnTo>
                <a:lnTo>
                  <a:pt x="163" y="146"/>
                </a:lnTo>
                <a:lnTo>
                  <a:pt x="163" y="146"/>
                </a:lnTo>
                <a:lnTo>
                  <a:pt x="160" y="146"/>
                </a:lnTo>
                <a:lnTo>
                  <a:pt x="160" y="146"/>
                </a:lnTo>
                <a:lnTo>
                  <a:pt x="160" y="65"/>
                </a:lnTo>
                <a:lnTo>
                  <a:pt x="160" y="63"/>
                </a:lnTo>
                <a:lnTo>
                  <a:pt x="158" y="63"/>
                </a:lnTo>
                <a:lnTo>
                  <a:pt x="158" y="63"/>
                </a:lnTo>
                <a:lnTo>
                  <a:pt x="158" y="63"/>
                </a:lnTo>
                <a:lnTo>
                  <a:pt x="158" y="0"/>
                </a:lnTo>
                <a:lnTo>
                  <a:pt x="158" y="0"/>
                </a:lnTo>
                <a:lnTo>
                  <a:pt x="155" y="0"/>
                </a:lnTo>
                <a:lnTo>
                  <a:pt x="155" y="0"/>
                </a:lnTo>
                <a:lnTo>
                  <a:pt x="155" y="0"/>
                </a:lnTo>
                <a:lnTo>
                  <a:pt x="155" y="0"/>
                </a:lnTo>
                <a:lnTo>
                  <a:pt x="155" y="0"/>
                </a:lnTo>
                <a:lnTo>
                  <a:pt x="155" y="0"/>
                </a:lnTo>
                <a:lnTo>
                  <a:pt x="153" y="0"/>
                </a:lnTo>
                <a:lnTo>
                  <a:pt x="153" y="0"/>
                </a:lnTo>
                <a:lnTo>
                  <a:pt x="153" y="0"/>
                </a:lnTo>
                <a:lnTo>
                  <a:pt x="153" y="2"/>
                </a:lnTo>
                <a:lnTo>
                  <a:pt x="153" y="2"/>
                </a:lnTo>
                <a:lnTo>
                  <a:pt x="153" y="63"/>
                </a:lnTo>
                <a:lnTo>
                  <a:pt x="153" y="63"/>
                </a:lnTo>
                <a:lnTo>
                  <a:pt x="153" y="63"/>
                </a:lnTo>
                <a:lnTo>
                  <a:pt x="151" y="65"/>
                </a:lnTo>
                <a:lnTo>
                  <a:pt x="151" y="65"/>
                </a:lnTo>
                <a:lnTo>
                  <a:pt x="151" y="65"/>
                </a:lnTo>
                <a:lnTo>
                  <a:pt x="151" y="146"/>
                </a:lnTo>
                <a:lnTo>
                  <a:pt x="151" y="146"/>
                </a:lnTo>
                <a:lnTo>
                  <a:pt x="151" y="146"/>
                </a:lnTo>
                <a:lnTo>
                  <a:pt x="148" y="146"/>
                </a:lnTo>
                <a:lnTo>
                  <a:pt x="148" y="146"/>
                </a:lnTo>
                <a:lnTo>
                  <a:pt x="148" y="243"/>
                </a:lnTo>
                <a:lnTo>
                  <a:pt x="148" y="243"/>
                </a:lnTo>
                <a:lnTo>
                  <a:pt x="146" y="245"/>
                </a:lnTo>
                <a:lnTo>
                  <a:pt x="146" y="245"/>
                </a:lnTo>
                <a:lnTo>
                  <a:pt x="146" y="374"/>
                </a:lnTo>
                <a:lnTo>
                  <a:pt x="146" y="374"/>
                </a:lnTo>
                <a:lnTo>
                  <a:pt x="143" y="374"/>
                </a:lnTo>
                <a:lnTo>
                  <a:pt x="143" y="374"/>
                </a:lnTo>
                <a:lnTo>
                  <a:pt x="141" y="379"/>
                </a:lnTo>
                <a:lnTo>
                  <a:pt x="141" y="384"/>
                </a:lnTo>
                <a:lnTo>
                  <a:pt x="138" y="386"/>
                </a:lnTo>
                <a:lnTo>
                  <a:pt x="136" y="391"/>
                </a:lnTo>
                <a:lnTo>
                  <a:pt x="131" y="393"/>
                </a:lnTo>
                <a:lnTo>
                  <a:pt x="129" y="396"/>
                </a:lnTo>
                <a:lnTo>
                  <a:pt x="124" y="398"/>
                </a:lnTo>
                <a:lnTo>
                  <a:pt x="121" y="401"/>
                </a:lnTo>
                <a:lnTo>
                  <a:pt x="117" y="401"/>
                </a:lnTo>
                <a:lnTo>
                  <a:pt x="105" y="403"/>
                </a:lnTo>
                <a:lnTo>
                  <a:pt x="97" y="403"/>
                </a:lnTo>
                <a:lnTo>
                  <a:pt x="92" y="405"/>
                </a:lnTo>
                <a:lnTo>
                  <a:pt x="80" y="413"/>
                </a:lnTo>
                <a:lnTo>
                  <a:pt x="80" y="413"/>
                </a:lnTo>
                <a:lnTo>
                  <a:pt x="80" y="418"/>
                </a:lnTo>
                <a:lnTo>
                  <a:pt x="80" y="418"/>
                </a:lnTo>
                <a:lnTo>
                  <a:pt x="80" y="420"/>
                </a:lnTo>
                <a:lnTo>
                  <a:pt x="85" y="420"/>
                </a:lnTo>
                <a:lnTo>
                  <a:pt x="95" y="425"/>
                </a:lnTo>
                <a:lnTo>
                  <a:pt x="95" y="425"/>
                </a:lnTo>
                <a:lnTo>
                  <a:pt x="95" y="425"/>
                </a:lnTo>
                <a:lnTo>
                  <a:pt x="100" y="425"/>
                </a:lnTo>
                <a:lnTo>
                  <a:pt x="100" y="425"/>
                </a:lnTo>
                <a:lnTo>
                  <a:pt x="102" y="425"/>
                </a:lnTo>
                <a:lnTo>
                  <a:pt x="102" y="425"/>
                </a:lnTo>
                <a:lnTo>
                  <a:pt x="107" y="427"/>
                </a:lnTo>
                <a:lnTo>
                  <a:pt x="112" y="427"/>
                </a:lnTo>
                <a:lnTo>
                  <a:pt x="112" y="427"/>
                </a:lnTo>
                <a:lnTo>
                  <a:pt x="119" y="427"/>
                </a:lnTo>
                <a:lnTo>
                  <a:pt x="124" y="427"/>
                </a:lnTo>
                <a:lnTo>
                  <a:pt x="124" y="427"/>
                </a:lnTo>
                <a:lnTo>
                  <a:pt x="124" y="427"/>
                </a:lnTo>
                <a:lnTo>
                  <a:pt x="129" y="427"/>
                </a:lnTo>
                <a:lnTo>
                  <a:pt x="129" y="427"/>
                </a:lnTo>
                <a:lnTo>
                  <a:pt x="126" y="430"/>
                </a:lnTo>
                <a:lnTo>
                  <a:pt x="121" y="430"/>
                </a:lnTo>
                <a:lnTo>
                  <a:pt x="119" y="430"/>
                </a:lnTo>
                <a:lnTo>
                  <a:pt x="119" y="432"/>
                </a:lnTo>
                <a:lnTo>
                  <a:pt x="119" y="439"/>
                </a:lnTo>
                <a:lnTo>
                  <a:pt x="119" y="449"/>
                </a:lnTo>
                <a:lnTo>
                  <a:pt x="119" y="459"/>
                </a:lnTo>
                <a:lnTo>
                  <a:pt x="119" y="469"/>
                </a:lnTo>
                <a:lnTo>
                  <a:pt x="119" y="478"/>
                </a:lnTo>
                <a:lnTo>
                  <a:pt x="119" y="481"/>
                </a:lnTo>
                <a:lnTo>
                  <a:pt x="121" y="481"/>
                </a:lnTo>
                <a:lnTo>
                  <a:pt x="124" y="483"/>
                </a:lnTo>
                <a:lnTo>
                  <a:pt x="129" y="483"/>
                </a:lnTo>
                <a:lnTo>
                  <a:pt x="131" y="483"/>
                </a:lnTo>
                <a:lnTo>
                  <a:pt x="131" y="486"/>
                </a:lnTo>
                <a:lnTo>
                  <a:pt x="119" y="486"/>
                </a:lnTo>
                <a:lnTo>
                  <a:pt x="100" y="486"/>
                </a:lnTo>
                <a:lnTo>
                  <a:pt x="83" y="488"/>
                </a:lnTo>
                <a:lnTo>
                  <a:pt x="73" y="490"/>
                </a:lnTo>
                <a:lnTo>
                  <a:pt x="66" y="490"/>
                </a:lnTo>
                <a:lnTo>
                  <a:pt x="66" y="495"/>
                </a:lnTo>
                <a:lnTo>
                  <a:pt x="68" y="498"/>
                </a:lnTo>
                <a:lnTo>
                  <a:pt x="75" y="498"/>
                </a:lnTo>
                <a:lnTo>
                  <a:pt x="88" y="500"/>
                </a:lnTo>
                <a:lnTo>
                  <a:pt x="105" y="500"/>
                </a:lnTo>
                <a:lnTo>
                  <a:pt x="124" y="500"/>
                </a:lnTo>
                <a:lnTo>
                  <a:pt x="131" y="500"/>
                </a:lnTo>
                <a:lnTo>
                  <a:pt x="131" y="505"/>
                </a:lnTo>
                <a:lnTo>
                  <a:pt x="121" y="507"/>
                </a:lnTo>
                <a:lnTo>
                  <a:pt x="107" y="507"/>
                </a:lnTo>
                <a:lnTo>
                  <a:pt x="95" y="507"/>
                </a:lnTo>
                <a:lnTo>
                  <a:pt x="88" y="510"/>
                </a:lnTo>
                <a:lnTo>
                  <a:pt x="88" y="510"/>
                </a:lnTo>
                <a:lnTo>
                  <a:pt x="88" y="520"/>
                </a:lnTo>
                <a:lnTo>
                  <a:pt x="85" y="520"/>
                </a:lnTo>
                <a:lnTo>
                  <a:pt x="80" y="520"/>
                </a:lnTo>
                <a:lnTo>
                  <a:pt x="75" y="520"/>
                </a:lnTo>
                <a:lnTo>
                  <a:pt x="73" y="520"/>
                </a:lnTo>
                <a:lnTo>
                  <a:pt x="73" y="520"/>
                </a:lnTo>
                <a:lnTo>
                  <a:pt x="78" y="1331"/>
                </a:lnTo>
                <a:lnTo>
                  <a:pt x="27" y="1333"/>
                </a:lnTo>
                <a:lnTo>
                  <a:pt x="27" y="1350"/>
                </a:lnTo>
                <a:lnTo>
                  <a:pt x="0" y="1353"/>
                </a:lnTo>
                <a:lnTo>
                  <a:pt x="0" y="1671"/>
                </a:lnTo>
                <a:lnTo>
                  <a:pt x="1279" y="1671"/>
                </a:lnTo>
                <a:lnTo>
                  <a:pt x="1279" y="1154"/>
                </a:lnTo>
                <a:close/>
                <a:moveTo>
                  <a:pt x="126" y="498"/>
                </a:moveTo>
                <a:lnTo>
                  <a:pt x="124" y="498"/>
                </a:lnTo>
                <a:lnTo>
                  <a:pt x="121" y="498"/>
                </a:lnTo>
                <a:lnTo>
                  <a:pt x="119" y="498"/>
                </a:lnTo>
                <a:lnTo>
                  <a:pt x="117" y="498"/>
                </a:lnTo>
                <a:lnTo>
                  <a:pt x="119" y="498"/>
                </a:lnTo>
                <a:lnTo>
                  <a:pt x="121" y="498"/>
                </a:lnTo>
                <a:lnTo>
                  <a:pt x="124" y="498"/>
                </a:lnTo>
                <a:lnTo>
                  <a:pt x="126" y="498"/>
                </a:lnTo>
                <a:lnTo>
                  <a:pt x="131" y="498"/>
                </a:lnTo>
                <a:lnTo>
                  <a:pt x="126" y="498"/>
                </a:lnTo>
                <a:close/>
                <a:moveTo>
                  <a:pt x="117" y="568"/>
                </a:moveTo>
                <a:lnTo>
                  <a:pt x="121" y="568"/>
                </a:lnTo>
                <a:lnTo>
                  <a:pt x="131" y="568"/>
                </a:lnTo>
                <a:lnTo>
                  <a:pt x="138" y="568"/>
                </a:lnTo>
                <a:lnTo>
                  <a:pt x="138" y="656"/>
                </a:lnTo>
                <a:lnTo>
                  <a:pt x="134" y="656"/>
                </a:lnTo>
                <a:lnTo>
                  <a:pt x="124" y="656"/>
                </a:lnTo>
                <a:lnTo>
                  <a:pt x="119" y="656"/>
                </a:lnTo>
                <a:lnTo>
                  <a:pt x="117" y="568"/>
                </a:lnTo>
                <a:close/>
                <a:moveTo>
                  <a:pt x="119" y="673"/>
                </a:moveTo>
                <a:lnTo>
                  <a:pt x="126" y="673"/>
                </a:lnTo>
                <a:lnTo>
                  <a:pt x="136" y="673"/>
                </a:lnTo>
                <a:lnTo>
                  <a:pt x="138" y="673"/>
                </a:lnTo>
                <a:lnTo>
                  <a:pt x="138" y="799"/>
                </a:lnTo>
                <a:lnTo>
                  <a:pt x="136" y="799"/>
                </a:lnTo>
                <a:lnTo>
                  <a:pt x="126" y="799"/>
                </a:lnTo>
                <a:lnTo>
                  <a:pt x="119" y="799"/>
                </a:lnTo>
                <a:lnTo>
                  <a:pt x="119" y="673"/>
                </a:lnTo>
                <a:close/>
                <a:moveTo>
                  <a:pt x="119" y="814"/>
                </a:moveTo>
                <a:lnTo>
                  <a:pt x="124" y="814"/>
                </a:lnTo>
                <a:lnTo>
                  <a:pt x="136" y="814"/>
                </a:lnTo>
                <a:lnTo>
                  <a:pt x="141" y="814"/>
                </a:lnTo>
                <a:lnTo>
                  <a:pt x="141" y="937"/>
                </a:lnTo>
                <a:lnTo>
                  <a:pt x="136" y="937"/>
                </a:lnTo>
                <a:lnTo>
                  <a:pt x="129" y="937"/>
                </a:lnTo>
                <a:lnTo>
                  <a:pt x="119" y="937"/>
                </a:lnTo>
                <a:lnTo>
                  <a:pt x="119" y="814"/>
                </a:lnTo>
                <a:close/>
                <a:moveTo>
                  <a:pt x="119" y="957"/>
                </a:moveTo>
                <a:lnTo>
                  <a:pt x="126" y="957"/>
                </a:lnTo>
                <a:lnTo>
                  <a:pt x="136" y="957"/>
                </a:lnTo>
                <a:lnTo>
                  <a:pt x="141" y="957"/>
                </a:lnTo>
                <a:lnTo>
                  <a:pt x="141" y="1071"/>
                </a:lnTo>
                <a:lnTo>
                  <a:pt x="138" y="1071"/>
                </a:lnTo>
                <a:lnTo>
                  <a:pt x="129" y="1071"/>
                </a:lnTo>
                <a:lnTo>
                  <a:pt x="121" y="1073"/>
                </a:lnTo>
                <a:lnTo>
                  <a:pt x="119" y="957"/>
                </a:lnTo>
                <a:close/>
                <a:moveTo>
                  <a:pt x="129" y="1185"/>
                </a:moveTo>
                <a:lnTo>
                  <a:pt x="121" y="1188"/>
                </a:lnTo>
                <a:lnTo>
                  <a:pt x="121" y="1095"/>
                </a:lnTo>
                <a:lnTo>
                  <a:pt x="126" y="1095"/>
                </a:lnTo>
                <a:lnTo>
                  <a:pt x="136" y="1095"/>
                </a:lnTo>
                <a:lnTo>
                  <a:pt x="141" y="1095"/>
                </a:lnTo>
                <a:lnTo>
                  <a:pt x="141" y="1185"/>
                </a:lnTo>
                <a:lnTo>
                  <a:pt x="129" y="1185"/>
                </a:lnTo>
                <a:close/>
                <a:moveTo>
                  <a:pt x="182" y="568"/>
                </a:moveTo>
                <a:lnTo>
                  <a:pt x="189" y="568"/>
                </a:lnTo>
                <a:lnTo>
                  <a:pt x="197" y="568"/>
                </a:lnTo>
                <a:lnTo>
                  <a:pt x="197" y="656"/>
                </a:lnTo>
                <a:lnTo>
                  <a:pt x="194" y="656"/>
                </a:lnTo>
                <a:lnTo>
                  <a:pt x="182" y="656"/>
                </a:lnTo>
                <a:lnTo>
                  <a:pt x="182" y="568"/>
                </a:lnTo>
                <a:close/>
                <a:moveTo>
                  <a:pt x="182" y="673"/>
                </a:moveTo>
                <a:lnTo>
                  <a:pt x="189" y="673"/>
                </a:lnTo>
                <a:lnTo>
                  <a:pt x="197" y="673"/>
                </a:lnTo>
                <a:lnTo>
                  <a:pt x="199" y="799"/>
                </a:lnTo>
                <a:lnTo>
                  <a:pt x="189" y="799"/>
                </a:lnTo>
                <a:lnTo>
                  <a:pt x="182" y="799"/>
                </a:lnTo>
                <a:lnTo>
                  <a:pt x="182" y="673"/>
                </a:lnTo>
                <a:close/>
                <a:moveTo>
                  <a:pt x="182" y="814"/>
                </a:moveTo>
                <a:lnTo>
                  <a:pt x="194" y="814"/>
                </a:lnTo>
                <a:lnTo>
                  <a:pt x="199" y="814"/>
                </a:lnTo>
                <a:lnTo>
                  <a:pt x="199" y="937"/>
                </a:lnTo>
                <a:lnTo>
                  <a:pt x="192" y="937"/>
                </a:lnTo>
                <a:lnTo>
                  <a:pt x="184" y="937"/>
                </a:lnTo>
                <a:lnTo>
                  <a:pt x="182" y="814"/>
                </a:lnTo>
                <a:close/>
                <a:moveTo>
                  <a:pt x="184" y="957"/>
                </a:moveTo>
                <a:lnTo>
                  <a:pt x="194" y="957"/>
                </a:lnTo>
                <a:lnTo>
                  <a:pt x="199" y="957"/>
                </a:lnTo>
                <a:lnTo>
                  <a:pt x="199" y="1071"/>
                </a:lnTo>
                <a:lnTo>
                  <a:pt x="192" y="1071"/>
                </a:lnTo>
                <a:lnTo>
                  <a:pt x="184" y="1071"/>
                </a:lnTo>
                <a:lnTo>
                  <a:pt x="184" y="957"/>
                </a:lnTo>
                <a:close/>
                <a:moveTo>
                  <a:pt x="199" y="1188"/>
                </a:moveTo>
                <a:lnTo>
                  <a:pt x="184" y="1185"/>
                </a:lnTo>
                <a:lnTo>
                  <a:pt x="184" y="1098"/>
                </a:lnTo>
                <a:lnTo>
                  <a:pt x="197" y="1098"/>
                </a:lnTo>
                <a:lnTo>
                  <a:pt x="199" y="1098"/>
                </a:lnTo>
                <a:lnTo>
                  <a:pt x="201" y="1188"/>
                </a:lnTo>
                <a:lnTo>
                  <a:pt x="199" y="1188"/>
                </a:lnTo>
                <a:close/>
              </a:path>
            </a:pathLst>
          </a:custGeom>
          <a:solidFill>
            <a:schemeClr val="accent6"/>
          </a:solidFill>
          <a:ln>
            <a:noFill/>
          </a:ln>
        </p:spPr>
        <p:txBody>
          <a:bodyPr/>
          <a:lstStyle/>
          <a:p>
            <a:pPr>
              <a:defRPr/>
            </a:pPr>
            <a:endParaRPr lang="id-ID">
              <a:solidFill>
                <a:prstClr val="black"/>
              </a:solidFill>
              <a:cs typeface="Arial" pitchFamily="34" charset="0"/>
            </a:endParaRPr>
          </a:p>
        </p:txBody>
      </p:sp>
      <p:sp>
        <p:nvSpPr>
          <p:cNvPr id="17" name="Rectangle 9">
            <a:extLst>
              <a:ext uri="{FF2B5EF4-FFF2-40B4-BE49-F238E27FC236}"/>
            </a:extLst>
          </p:cNvPr>
          <p:cNvSpPr/>
          <p:nvPr userDrawn="1"/>
        </p:nvSpPr>
        <p:spPr>
          <a:xfrm>
            <a:off x="0" y="4913320"/>
            <a:ext cx="9144000" cy="1944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cxnSp>
        <p:nvCxnSpPr>
          <p:cNvPr id="18" name="Straight Connector 24">
            <a:extLst>
              <a:ext uri="{FF2B5EF4-FFF2-40B4-BE49-F238E27FC236}"/>
            </a:extLst>
          </p:cNvPr>
          <p:cNvCxnSpPr/>
          <p:nvPr userDrawn="1"/>
        </p:nvCxnSpPr>
        <p:spPr>
          <a:xfrm>
            <a:off x="5984081" y="4930775"/>
            <a:ext cx="0" cy="1563688"/>
          </a:xfrm>
          <a:prstGeom prst="line">
            <a:avLst/>
          </a:prstGeom>
          <a:ln>
            <a:solidFill>
              <a:schemeClr val="bg1"/>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nvGrpSpPr>
          <p:cNvPr id="19" name="Group 61"/>
          <p:cNvGrpSpPr>
            <a:grpSpLocks/>
          </p:cNvGrpSpPr>
          <p:nvPr userDrawn="1"/>
        </p:nvGrpSpPr>
        <p:grpSpPr bwMode="auto">
          <a:xfrm>
            <a:off x="5555458" y="2255845"/>
            <a:ext cx="411956" cy="549275"/>
            <a:chOff x="6976426" y="1063501"/>
            <a:chExt cx="549468" cy="549468"/>
          </a:xfrm>
        </p:grpSpPr>
        <p:sp>
          <p:nvSpPr>
            <p:cNvPr id="20" name="Oval 46">
              <a:extLst>
                <a:ext uri="{FF2B5EF4-FFF2-40B4-BE49-F238E27FC236}"/>
              </a:extLst>
            </p:cNvPr>
            <p:cNvSpPr/>
            <p:nvPr/>
          </p:nvSpPr>
          <p:spPr>
            <a:xfrm>
              <a:off x="6976426" y="1063501"/>
              <a:ext cx="549468" cy="549468"/>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00">
                <a:solidFill>
                  <a:prstClr val="white"/>
                </a:solidFill>
              </a:endParaRPr>
            </a:p>
          </p:txBody>
        </p:sp>
        <p:sp>
          <p:nvSpPr>
            <p:cNvPr id="21" name="Oval 47">
              <a:extLst>
                <a:ext uri="{FF2B5EF4-FFF2-40B4-BE49-F238E27FC236}"/>
              </a:extLst>
            </p:cNvPr>
            <p:cNvSpPr/>
            <p:nvPr/>
          </p:nvSpPr>
          <p:spPr>
            <a:xfrm>
              <a:off x="7120940" y="1208014"/>
              <a:ext cx="260441" cy="260441"/>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grpSp>
      <p:sp>
        <p:nvSpPr>
          <p:cNvPr id="22" name="Dikdörtgen 2">
            <a:extLst>
              <a:ext uri="{FF2B5EF4-FFF2-40B4-BE49-F238E27FC236}"/>
            </a:extLst>
          </p:cNvPr>
          <p:cNvSpPr/>
          <p:nvPr userDrawn="1"/>
        </p:nvSpPr>
        <p:spPr>
          <a:xfrm>
            <a:off x="6249594" y="2366963"/>
            <a:ext cx="394097" cy="46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prstClr val="white"/>
              </a:solidFill>
            </a:endParaRPr>
          </a:p>
        </p:txBody>
      </p:sp>
      <p:pic>
        <p:nvPicPr>
          <p:cNvPr id="23" name="Resim 4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9592" y="5016507"/>
            <a:ext cx="27027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Resim 5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49592" y="5588007"/>
            <a:ext cx="27027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Resim 5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92457" y="6161095"/>
            <a:ext cx="21550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Resim 52"/>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423048" y="442915"/>
            <a:ext cx="2674144"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Resim 54"/>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046938" y="1636714"/>
            <a:ext cx="1426369"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etin Yer Tutucusu 13"/>
          <p:cNvSpPr>
            <a:spLocks noGrp="1"/>
          </p:cNvSpPr>
          <p:nvPr>
            <p:ph type="body" sz="quarter" idx="13"/>
          </p:nvPr>
        </p:nvSpPr>
        <p:spPr>
          <a:xfrm>
            <a:off x="571500" y="5114925"/>
            <a:ext cx="3814763" cy="706438"/>
          </a:xfrm>
        </p:spPr>
        <p:txBody>
          <a:bodyPr>
            <a:noAutofit/>
          </a:bodyPr>
          <a:lstStyle>
            <a:lvl1pPr marL="0" indent="0">
              <a:buNone/>
              <a:defRPr sz="44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58" name="Metin Yer Tutucusu 13"/>
          <p:cNvSpPr>
            <a:spLocks noGrp="1"/>
          </p:cNvSpPr>
          <p:nvPr>
            <p:ph type="body" sz="quarter" idx="14"/>
          </p:nvPr>
        </p:nvSpPr>
        <p:spPr>
          <a:xfrm>
            <a:off x="571500" y="5861513"/>
            <a:ext cx="3814763" cy="706438"/>
          </a:xfrm>
        </p:spPr>
        <p:txBody>
          <a:bodyPr>
            <a:noAutofit/>
          </a:bodyPr>
          <a:lstStyle>
            <a:lvl1pPr marL="0" indent="0" rtl="0">
              <a:buNone/>
              <a:defRPr sz="2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63" name="Metin Yer Tutucusu 13"/>
          <p:cNvSpPr>
            <a:spLocks noGrp="1"/>
          </p:cNvSpPr>
          <p:nvPr>
            <p:ph type="body" sz="quarter" idx="15"/>
          </p:nvPr>
        </p:nvSpPr>
        <p:spPr>
          <a:xfrm>
            <a:off x="6519571" y="5003380"/>
            <a:ext cx="2524418" cy="548212"/>
          </a:xfrm>
        </p:spPr>
        <p:txBody>
          <a:bodyPr>
            <a:noAutofit/>
          </a:bodyPr>
          <a:lstStyle>
            <a:lvl1pPr marL="0" indent="0" rtl="0">
              <a:buNone/>
              <a:defRPr sz="18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64" name="Metin Yer Tutucusu 13"/>
          <p:cNvSpPr>
            <a:spLocks noGrp="1"/>
          </p:cNvSpPr>
          <p:nvPr>
            <p:ph type="body" sz="quarter" idx="16"/>
          </p:nvPr>
        </p:nvSpPr>
        <p:spPr>
          <a:xfrm>
            <a:off x="6519571" y="5597379"/>
            <a:ext cx="2524418" cy="548212"/>
          </a:xfrm>
        </p:spPr>
        <p:txBody>
          <a:bodyPr>
            <a:noAutofit/>
          </a:bodyPr>
          <a:lstStyle>
            <a:lvl1pPr marL="0" indent="0" rtl="0">
              <a:buNone/>
              <a:defRPr sz="18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
        <p:nvSpPr>
          <p:cNvPr id="65" name="Metin Yer Tutucusu 13"/>
          <p:cNvSpPr>
            <a:spLocks noGrp="1"/>
          </p:cNvSpPr>
          <p:nvPr>
            <p:ph type="body" sz="quarter" idx="17"/>
          </p:nvPr>
        </p:nvSpPr>
        <p:spPr>
          <a:xfrm>
            <a:off x="6519571" y="6191378"/>
            <a:ext cx="2524418" cy="548212"/>
          </a:xfrm>
        </p:spPr>
        <p:txBody>
          <a:bodyPr>
            <a:noAutofit/>
          </a:bodyPr>
          <a:lstStyle>
            <a:lvl1pPr marL="0" indent="0" rtl="0">
              <a:buNone/>
              <a:defRPr sz="1800" baseline="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buNone/>
              <a:defRPr sz="300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pPr lvl="0"/>
            <a:r>
              <a:rPr lang="tr-TR"/>
              <a:t>Asıl metin stillerini düzenlemek için tıklatın</a:t>
            </a:r>
          </a:p>
        </p:txBody>
      </p:sp>
    </p:spTree>
    <p:extLst>
      <p:ext uri="{BB962C8B-B14F-4D97-AF65-F5344CB8AC3E}">
        <p14:creationId xmlns:p14="http://schemas.microsoft.com/office/powerpoint/2010/main" val="34299671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16A085"/>
              </a:solidFill>
            </a:endParaRPr>
          </a:p>
        </p:txBody>
      </p:sp>
      <p:sp>
        <p:nvSpPr>
          <p:cNvPr id="5" name="Rectangle 7">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16A085"/>
              </a:solidFill>
            </a:endParaRPr>
          </a:p>
        </p:txBody>
      </p:sp>
      <p:sp>
        <p:nvSpPr>
          <p:cNvPr id="6"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48809EE2-4E62-40D1-A7B6-18F6F26BEB16}"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grpSp>
        <p:nvGrpSpPr>
          <p:cNvPr id="7" name="Group 16"/>
          <p:cNvGrpSpPr>
            <a:grpSpLocks/>
          </p:cNvGrpSpPr>
          <p:nvPr userDrawn="1"/>
        </p:nvGrpSpPr>
        <p:grpSpPr bwMode="auto">
          <a:xfrm>
            <a:off x="260748" y="6408738"/>
            <a:ext cx="167878" cy="222250"/>
            <a:chOff x="4328868" y="5502988"/>
            <a:chExt cx="500307" cy="493774"/>
          </a:xfrm>
        </p:grpSpPr>
        <p:sp>
          <p:nvSpPr>
            <p:cNvPr id="9" name="Freeform 17">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0" name="Freeform 18">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19"/>
          <p:cNvGrpSpPr>
            <a:grpSpLocks/>
          </p:cNvGrpSpPr>
          <p:nvPr userDrawn="1"/>
        </p:nvGrpSpPr>
        <p:grpSpPr bwMode="auto">
          <a:xfrm flipH="1">
            <a:off x="700090" y="6408738"/>
            <a:ext cx="167879" cy="222250"/>
            <a:chOff x="4328868" y="5502988"/>
            <a:chExt cx="500307" cy="493774"/>
          </a:xfrm>
        </p:grpSpPr>
        <p:sp>
          <p:nvSpPr>
            <p:cNvPr id="13" name="Freeform 20">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1">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2">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Picture Placeholder 3"/>
          <p:cNvSpPr>
            <a:spLocks noGrp="1"/>
          </p:cNvSpPr>
          <p:nvPr>
            <p:ph type="pic" sz="quarter" idx="11"/>
          </p:nvPr>
        </p:nvSpPr>
        <p:spPr>
          <a:xfrm>
            <a:off x="6087505" y="1993246"/>
            <a:ext cx="3044450" cy="2635316"/>
          </a:xfrm>
        </p:spPr>
        <p:txBody>
          <a:bodyPr rtlCol="0">
            <a:normAutofit/>
          </a:bodyPr>
          <a:lstStyle>
            <a:lvl1pPr>
              <a:defRPr sz="1600">
                <a:solidFill>
                  <a:schemeClr val="accent2"/>
                </a:solidFill>
              </a:defRPr>
            </a:lvl1pPr>
          </a:lstStyle>
          <a:p>
            <a:pPr lvl="0"/>
            <a:endParaRPr lang="id-ID" noProof="0"/>
          </a:p>
        </p:txBody>
      </p:sp>
      <p:sp>
        <p:nvSpPr>
          <p:cNvPr id="11" name="Picture Placeholder 3"/>
          <p:cNvSpPr>
            <a:spLocks noGrp="1"/>
          </p:cNvSpPr>
          <p:nvPr>
            <p:ph type="pic" sz="quarter" idx="12"/>
          </p:nvPr>
        </p:nvSpPr>
        <p:spPr>
          <a:xfrm>
            <a:off x="3" y="1993246"/>
            <a:ext cx="3043753" cy="2635316"/>
          </a:xfr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20105153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16A085"/>
              </a:solidFill>
            </a:endParaRPr>
          </a:p>
        </p:txBody>
      </p:sp>
      <p:sp>
        <p:nvSpPr>
          <p:cNvPr id="4"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rgbClr val="16A085"/>
              </a:solidFill>
            </a:endParaRPr>
          </a:p>
        </p:txBody>
      </p:sp>
      <p:sp>
        <p:nvSpPr>
          <p:cNvPr id="5"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A6925CAF-B95C-4422-BAC2-EB5683441143}" type="slidenum">
              <a:rPr lang="id-ID" altLang="tr-TR" sz="1400" b="1">
                <a:solidFill>
                  <a:prstClr val="white"/>
                </a:solidFill>
                <a:cs typeface="Arial" pitchFamily="34" charset="0"/>
              </a:rPr>
              <a:pPr algn="ctr" fontAlgn="base">
                <a:spcBef>
                  <a:spcPct val="0"/>
                </a:spcBef>
                <a:spcAft>
                  <a:spcPct val="0"/>
                </a:spcAft>
                <a:defRPr/>
              </a:pPr>
              <a:t>‹#›</a:t>
            </a:fld>
            <a:endParaRPr lang="id-ID" altLang="tr-TR" sz="1400">
              <a:solidFill>
                <a:prstClr val="white"/>
              </a:solidFill>
              <a:cs typeface="Arial" pitchFamily="34" charset="0"/>
            </a:endParaRPr>
          </a:p>
        </p:txBody>
      </p:sp>
      <p:grpSp>
        <p:nvGrpSpPr>
          <p:cNvPr id="6" name="Group 14"/>
          <p:cNvGrpSpPr>
            <a:grpSpLocks/>
          </p:cNvGrpSpPr>
          <p:nvPr userDrawn="1"/>
        </p:nvGrpSpPr>
        <p:grpSpPr bwMode="auto">
          <a:xfrm>
            <a:off x="260748" y="6408738"/>
            <a:ext cx="167878" cy="222250"/>
            <a:chOff x="4328868" y="5502988"/>
            <a:chExt cx="500307" cy="493774"/>
          </a:xfrm>
        </p:grpSpPr>
        <p:sp>
          <p:nvSpPr>
            <p:cNvPr id="7" name="Freeform 15">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8" name="Freeform 16">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9" name="Group 17"/>
          <p:cNvGrpSpPr>
            <a:grpSpLocks/>
          </p:cNvGrpSpPr>
          <p:nvPr userDrawn="1"/>
        </p:nvGrpSpPr>
        <p:grpSpPr bwMode="auto">
          <a:xfrm flipH="1">
            <a:off x="700090" y="6408738"/>
            <a:ext cx="167879" cy="222250"/>
            <a:chOff x="4328868" y="5502988"/>
            <a:chExt cx="500307" cy="493774"/>
          </a:xfrm>
        </p:grpSpPr>
        <p:sp>
          <p:nvSpPr>
            <p:cNvPr id="10" name="Freeform 18">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19">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0">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p:cNvSpPr>
          <p:nvPr>
            <p:ph type="pic" sz="quarter" idx="12"/>
          </p:nvPr>
        </p:nvSpPr>
        <p:spPr>
          <a:xfrm>
            <a:off x="0" y="1993246"/>
            <a:ext cx="9144000" cy="2635316"/>
          </a:xfr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20545284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6"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00">
              <a:solidFill>
                <a:srgbClr val="16A085"/>
              </a:solidFill>
            </a:endParaRPr>
          </a:p>
        </p:txBody>
      </p:sp>
      <p:sp>
        <p:nvSpPr>
          <p:cNvPr id="27"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00">
              <a:solidFill>
                <a:srgbClr val="16A085"/>
              </a:solidFill>
            </a:endParaRPr>
          </a:p>
        </p:txBody>
      </p:sp>
      <p:sp>
        <p:nvSpPr>
          <p:cNvPr id="28" name="TextBox 6">
            <a:extLst>
              <a:ext uri="{FF2B5EF4-FFF2-40B4-BE49-F238E27FC236}"/>
            </a:extLst>
          </p:cNvPr>
          <p:cNvSpPr txBox="1"/>
          <p:nvPr userDrawn="1"/>
        </p:nvSpPr>
        <p:spPr>
          <a:xfrm>
            <a:off x="8650874" y="304806"/>
            <a:ext cx="338554" cy="246221"/>
          </a:xfrm>
          <a:prstGeom prst="rect">
            <a:avLst/>
          </a:prstGeom>
          <a:noFill/>
        </p:spPr>
        <p:txBody>
          <a:bodyPr wrap="none">
            <a:spAutoFit/>
          </a:bodyPr>
          <a:lstStyle/>
          <a:p>
            <a:pPr algn="ctr" fontAlgn="base">
              <a:spcBef>
                <a:spcPct val="0"/>
              </a:spcBef>
              <a:spcAft>
                <a:spcPct val="0"/>
              </a:spcAft>
              <a:defRPr/>
            </a:pPr>
            <a:fld id="{5FF3683D-AFBE-4BCA-9217-9CA0B29F4DB9}" type="slidenum">
              <a:rPr lang="id-ID" altLang="tr-TR" sz="1000" b="1">
                <a:solidFill>
                  <a:srgbClr val="16A085"/>
                </a:solidFill>
                <a:cs typeface="Arial" pitchFamily="34" charset="0"/>
              </a:rPr>
              <a:pPr algn="ctr" fontAlgn="base">
                <a:spcBef>
                  <a:spcPct val="0"/>
                </a:spcBef>
                <a:spcAft>
                  <a:spcPct val="0"/>
                </a:spcAft>
                <a:defRPr/>
              </a:pPr>
              <a:t>‹#›</a:t>
            </a:fld>
            <a:endParaRPr lang="id-ID" altLang="tr-TR" sz="1000">
              <a:solidFill>
                <a:srgbClr val="16A085"/>
              </a:solidFill>
              <a:cs typeface="Arial" pitchFamily="34" charset="0"/>
            </a:endParaRPr>
          </a:p>
        </p:txBody>
      </p:sp>
      <p:sp>
        <p:nvSpPr>
          <p:cNvPr id="6" name="Picture Placeholder 3"/>
          <p:cNvSpPr>
            <a:spLocks noGrp="1"/>
          </p:cNvSpPr>
          <p:nvPr>
            <p:ph type="pic" sz="quarter" idx="10"/>
          </p:nvPr>
        </p:nvSpPr>
        <p:spPr>
          <a:xfrm>
            <a:off x="0" y="0"/>
            <a:ext cx="1525500" cy="2286000"/>
          </a:xfrm>
        </p:spPr>
        <p:txBody>
          <a:bodyPr rtlCol="0">
            <a:normAutofit/>
          </a:bodyPr>
          <a:lstStyle>
            <a:lvl1pPr>
              <a:defRPr sz="1800">
                <a:solidFill>
                  <a:schemeClr val="accent2"/>
                </a:solidFill>
              </a:defRPr>
            </a:lvl1pPr>
          </a:lstStyle>
          <a:p>
            <a:pPr lvl="0"/>
            <a:endParaRPr lang="id-ID" noProof="0"/>
          </a:p>
        </p:txBody>
      </p:sp>
      <p:sp>
        <p:nvSpPr>
          <p:cNvPr id="8" name="Picture Placeholder 3"/>
          <p:cNvSpPr>
            <a:spLocks noGrp="1"/>
          </p:cNvSpPr>
          <p:nvPr>
            <p:ph type="pic" sz="quarter" idx="11"/>
          </p:nvPr>
        </p:nvSpPr>
        <p:spPr>
          <a:xfrm>
            <a:off x="0" y="2286000"/>
            <a:ext cx="1525500" cy="2286000"/>
          </a:xfrm>
        </p:spPr>
        <p:txBody>
          <a:bodyPr rtlCol="0">
            <a:normAutofit/>
          </a:bodyPr>
          <a:lstStyle>
            <a:lvl1pPr>
              <a:defRPr sz="1800">
                <a:solidFill>
                  <a:schemeClr val="accent2"/>
                </a:solidFill>
              </a:defRPr>
            </a:lvl1pPr>
          </a:lstStyle>
          <a:p>
            <a:pPr lvl="0"/>
            <a:endParaRPr lang="id-ID" noProof="0"/>
          </a:p>
        </p:txBody>
      </p:sp>
      <p:sp>
        <p:nvSpPr>
          <p:cNvPr id="9" name="Picture Placeholder 3"/>
          <p:cNvSpPr>
            <a:spLocks noGrp="1"/>
          </p:cNvSpPr>
          <p:nvPr>
            <p:ph type="pic" sz="quarter" idx="12"/>
          </p:nvPr>
        </p:nvSpPr>
        <p:spPr>
          <a:xfrm>
            <a:off x="0" y="4572000"/>
            <a:ext cx="1525500" cy="2286000"/>
          </a:xfrm>
        </p:spPr>
        <p:txBody>
          <a:bodyPr rtlCol="0">
            <a:normAutofit/>
          </a:bodyPr>
          <a:lstStyle>
            <a:lvl1pPr>
              <a:defRPr sz="1800">
                <a:solidFill>
                  <a:schemeClr val="accent2"/>
                </a:solidFill>
              </a:defRPr>
            </a:lvl1pPr>
          </a:lstStyle>
          <a:p>
            <a:pPr lvl="0"/>
            <a:endParaRPr lang="id-ID" noProof="0"/>
          </a:p>
        </p:txBody>
      </p:sp>
      <p:sp>
        <p:nvSpPr>
          <p:cNvPr id="10" name="Picture Placeholder 3"/>
          <p:cNvSpPr>
            <a:spLocks noGrp="1"/>
          </p:cNvSpPr>
          <p:nvPr>
            <p:ph type="pic" sz="quarter" idx="13"/>
          </p:nvPr>
        </p:nvSpPr>
        <p:spPr>
          <a:xfrm>
            <a:off x="1527989" y="0"/>
            <a:ext cx="1525500" cy="2286000"/>
          </a:xfrm>
        </p:spPr>
        <p:txBody>
          <a:bodyPr rtlCol="0">
            <a:normAutofit/>
          </a:bodyPr>
          <a:lstStyle>
            <a:lvl1pPr>
              <a:defRPr sz="1800">
                <a:solidFill>
                  <a:schemeClr val="accent2"/>
                </a:solidFill>
              </a:defRPr>
            </a:lvl1pPr>
          </a:lstStyle>
          <a:p>
            <a:pPr lvl="0"/>
            <a:endParaRPr lang="id-ID" noProof="0"/>
          </a:p>
        </p:txBody>
      </p:sp>
      <p:sp>
        <p:nvSpPr>
          <p:cNvPr id="12" name="Picture Placeholder 3"/>
          <p:cNvSpPr>
            <a:spLocks noGrp="1"/>
          </p:cNvSpPr>
          <p:nvPr>
            <p:ph type="pic" sz="quarter" idx="14"/>
          </p:nvPr>
        </p:nvSpPr>
        <p:spPr>
          <a:xfrm>
            <a:off x="1527989" y="2286000"/>
            <a:ext cx="1525500" cy="2286000"/>
          </a:xfrm>
        </p:spPr>
        <p:txBody>
          <a:bodyPr rtlCol="0">
            <a:normAutofit/>
          </a:bodyPr>
          <a:lstStyle>
            <a:lvl1pPr>
              <a:defRPr sz="1800">
                <a:solidFill>
                  <a:schemeClr val="accent2"/>
                </a:solidFill>
              </a:defRPr>
            </a:lvl1pPr>
          </a:lstStyle>
          <a:p>
            <a:pPr lvl="0"/>
            <a:endParaRPr lang="id-ID" noProof="0"/>
          </a:p>
        </p:txBody>
      </p:sp>
      <p:sp>
        <p:nvSpPr>
          <p:cNvPr id="13" name="Picture Placeholder 3"/>
          <p:cNvSpPr>
            <a:spLocks noGrp="1"/>
          </p:cNvSpPr>
          <p:nvPr>
            <p:ph type="pic" sz="quarter" idx="15"/>
          </p:nvPr>
        </p:nvSpPr>
        <p:spPr>
          <a:xfrm>
            <a:off x="1527989" y="4572000"/>
            <a:ext cx="1525500" cy="2286000"/>
          </a:xfrm>
        </p:spPr>
        <p:txBody>
          <a:bodyPr rtlCol="0">
            <a:normAutofit/>
          </a:bodyPr>
          <a:lstStyle>
            <a:lvl1pPr>
              <a:defRPr sz="1800">
                <a:solidFill>
                  <a:schemeClr val="accent2"/>
                </a:solidFill>
              </a:defRPr>
            </a:lvl1pPr>
          </a:lstStyle>
          <a:p>
            <a:pPr lvl="0"/>
            <a:endParaRPr lang="id-ID" noProof="0"/>
          </a:p>
        </p:txBody>
      </p:sp>
      <p:sp>
        <p:nvSpPr>
          <p:cNvPr id="14" name="Picture Placeholder 3"/>
          <p:cNvSpPr>
            <a:spLocks noGrp="1"/>
          </p:cNvSpPr>
          <p:nvPr>
            <p:ph type="pic" sz="quarter" idx="16"/>
          </p:nvPr>
        </p:nvSpPr>
        <p:spPr>
          <a:xfrm>
            <a:off x="3053489" y="0"/>
            <a:ext cx="1525500" cy="2286000"/>
          </a:xfrm>
        </p:spPr>
        <p:txBody>
          <a:bodyPr rtlCol="0">
            <a:normAutofit/>
          </a:bodyPr>
          <a:lstStyle>
            <a:lvl1pPr>
              <a:defRPr sz="1800">
                <a:solidFill>
                  <a:schemeClr val="accent2"/>
                </a:solidFill>
              </a:defRPr>
            </a:lvl1pPr>
          </a:lstStyle>
          <a:p>
            <a:pPr lvl="0"/>
            <a:endParaRPr lang="id-ID" noProof="0"/>
          </a:p>
        </p:txBody>
      </p:sp>
      <p:sp>
        <p:nvSpPr>
          <p:cNvPr id="15" name="Picture Placeholder 3"/>
          <p:cNvSpPr>
            <a:spLocks noGrp="1"/>
          </p:cNvSpPr>
          <p:nvPr>
            <p:ph type="pic" sz="quarter" idx="17"/>
          </p:nvPr>
        </p:nvSpPr>
        <p:spPr>
          <a:xfrm>
            <a:off x="3053489" y="2286000"/>
            <a:ext cx="1525500" cy="2286000"/>
          </a:xfrm>
        </p:spPr>
        <p:txBody>
          <a:bodyPr rtlCol="0">
            <a:normAutofit/>
          </a:bodyPr>
          <a:lstStyle>
            <a:lvl1pPr>
              <a:defRPr sz="1800">
                <a:solidFill>
                  <a:schemeClr val="accent2"/>
                </a:solidFill>
              </a:defRPr>
            </a:lvl1pPr>
          </a:lstStyle>
          <a:p>
            <a:pPr lvl="0"/>
            <a:endParaRPr lang="id-ID" noProof="0"/>
          </a:p>
        </p:txBody>
      </p:sp>
      <p:sp>
        <p:nvSpPr>
          <p:cNvPr id="16" name="Picture Placeholder 3"/>
          <p:cNvSpPr>
            <a:spLocks noGrp="1"/>
          </p:cNvSpPr>
          <p:nvPr>
            <p:ph type="pic" sz="quarter" idx="18"/>
          </p:nvPr>
        </p:nvSpPr>
        <p:spPr>
          <a:xfrm>
            <a:off x="3053489" y="4572000"/>
            <a:ext cx="1525500" cy="2286000"/>
          </a:xfrm>
        </p:spPr>
        <p:txBody>
          <a:bodyPr rtlCol="0">
            <a:normAutofit/>
          </a:bodyPr>
          <a:lstStyle>
            <a:lvl1pPr>
              <a:defRPr sz="1800">
                <a:solidFill>
                  <a:schemeClr val="accent2"/>
                </a:solidFill>
              </a:defRPr>
            </a:lvl1pPr>
          </a:lstStyle>
          <a:p>
            <a:pPr lvl="0"/>
            <a:endParaRPr lang="id-ID" noProof="0"/>
          </a:p>
        </p:txBody>
      </p:sp>
      <p:sp>
        <p:nvSpPr>
          <p:cNvPr id="17" name="Picture Placeholder 3"/>
          <p:cNvSpPr>
            <a:spLocks noGrp="1"/>
          </p:cNvSpPr>
          <p:nvPr>
            <p:ph type="pic" sz="quarter" idx="19"/>
          </p:nvPr>
        </p:nvSpPr>
        <p:spPr>
          <a:xfrm>
            <a:off x="4581479" y="0"/>
            <a:ext cx="1525500" cy="2286000"/>
          </a:xfrm>
        </p:spPr>
        <p:txBody>
          <a:bodyPr rtlCol="0">
            <a:normAutofit/>
          </a:bodyPr>
          <a:lstStyle>
            <a:lvl1pPr>
              <a:defRPr sz="1800">
                <a:solidFill>
                  <a:schemeClr val="accent2"/>
                </a:solidFill>
              </a:defRPr>
            </a:lvl1pPr>
          </a:lstStyle>
          <a:p>
            <a:pPr lvl="0"/>
            <a:endParaRPr lang="id-ID" noProof="0"/>
          </a:p>
        </p:txBody>
      </p:sp>
      <p:sp>
        <p:nvSpPr>
          <p:cNvPr id="18" name="Picture Placeholder 3"/>
          <p:cNvSpPr>
            <a:spLocks noGrp="1"/>
          </p:cNvSpPr>
          <p:nvPr>
            <p:ph type="pic" sz="quarter" idx="20"/>
          </p:nvPr>
        </p:nvSpPr>
        <p:spPr>
          <a:xfrm>
            <a:off x="4581479" y="2286000"/>
            <a:ext cx="1525500" cy="2286000"/>
          </a:xfrm>
        </p:spPr>
        <p:txBody>
          <a:bodyPr rtlCol="0">
            <a:normAutofit/>
          </a:bodyPr>
          <a:lstStyle>
            <a:lvl1pPr>
              <a:defRPr sz="1800">
                <a:solidFill>
                  <a:schemeClr val="accent2"/>
                </a:solidFill>
              </a:defRPr>
            </a:lvl1pPr>
          </a:lstStyle>
          <a:p>
            <a:pPr lvl="0"/>
            <a:endParaRPr lang="id-ID" noProof="0"/>
          </a:p>
        </p:txBody>
      </p:sp>
      <p:sp>
        <p:nvSpPr>
          <p:cNvPr id="19" name="Picture Placeholder 3"/>
          <p:cNvSpPr>
            <a:spLocks noGrp="1"/>
          </p:cNvSpPr>
          <p:nvPr>
            <p:ph type="pic" sz="quarter" idx="21"/>
          </p:nvPr>
        </p:nvSpPr>
        <p:spPr>
          <a:xfrm>
            <a:off x="4581479" y="4572000"/>
            <a:ext cx="1525500" cy="2286000"/>
          </a:xfrm>
        </p:spPr>
        <p:txBody>
          <a:bodyPr rtlCol="0">
            <a:normAutofit/>
          </a:bodyPr>
          <a:lstStyle>
            <a:lvl1pPr>
              <a:defRPr sz="1800">
                <a:solidFill>
                  <a:schemeClr val="accent2"/>
                </a:solidFill>
              </a:defRPr>
            </a:lvl1pPr>
          </a:lstStyle>
          <a:p>
            <a:pPr lvl="0"/>
            <a:endParaRPr lang="id-ID" noProof="0"/>
          </a:p>
        </p:txBody>
      </p:sp>
      <p:sp>
        <p:nvSpPr>
          <p:cNvPr id="20" name="Picture Placeholder 3"/>
          <p:cNvSpPr>
            <a:spLocks noGrp="1"/>
          </p:cNvSpPr>
          <p:nvPr>
            <p:ph type="pic" sz="quarter" idx="22"/>
          </p:nvPr>
        </p:nvSpPr>
        <p:spPr>
          <a:xfrm>
            <a:off x="6104489" y="0"/>
            <a:ext cx="1525500" cy="2286000"/>
          </a:xfrm>
        </p:spPr>
        <p:txBody>
          <a:bodyPr rtlCol="0">
            <a:normAutofit/>
          </a:bodyPr>
          <a:lstStyle>
            <a:lvl1pPr>
              <a:defRPr sz="1800">
                <a:solidFill>
                  <a:schemeClr val="accent2"/>
                </a:solidFill>
              </a:defRPr>
            </a:lvl1pPr>
          </a:lstStyle>
          <a:p>
            <a:pPr lvl="0"/>
            <a:endParaRPr lang="id-ID" noProof="0"/>
          </a:p>
        </p:txBody>
      </p:sp>
      <p:sp>
        <p:nvSpPr>
          <p:cNvPr id="21" name="Picture Placeholder 3"/>
          <p:cNvSpPr>
            <a:spLocks noGrp="1"/>
          </p:cNvSpPr>
          <p:nvPr>
            <p:ph type="pic" sz="quarter" idx="23"/>
          </p:nvPr>
        </p:nvSpPr>
        <p:spPr>
          <a:xfrm>
            <a:off x="6104489" y="2286000"/>
            <a:ext cx="1525500" cy="2286000"/>
          </a:xfrm>
        </p:spPr>
        <p:txBody>
          <a:bodyPr rtlCol="0">
            <a:normAutofit/>
          </a:bodyPr>
          <a:lstStyle>
            <a:lvl1pPr>
              <a:defRPr sz="1800">
                <a:solidFill>
                  <a:schemeClr val="accent2"/>
                </a:solidFill>
              </a:defRPr>
            </a:lvl1pPr>
          </a:lstStyle>
          <a:p>
            <a:pPr lvl="0"/>
            <a:endParaRPr lang="id-ID" noProof="0"/>
          </a:p>
        </p:txBody>
      </p:sp>
      <p:sp>
        <p:nvSpPr>
          <p:cNvPr id="22" name="Picture Placeholder 3"/>
          <p:cNvSpPr>
            <a:spLocks noGrp="1"/>
          </p:cNvSpPr>
          <p:nvPr>
            <p:ph type="pic" sz="quarter" idx="24"/>
          </p:nvPr>
        </p:nvSpPr>
        <p:spPr>
          <a:xfrm>
            <a:off x="6104489" y="4572000"/>
            <a:ext cx="1525500" cy="2286000"/>
          </a:xfrm>
        </p:spPr>
        <p:txBody>
          <a:bodyPr rtlCol="0">
            <a:normAutofit/>
          </a:bodyPr>
          <a:lstStyle>
            <a:lvl1pPr>
              <a:defRPr sz="1800">
                <a:solidFill>
                  <a:schemeClr val="accent2"/>
                </a:solidFill>
              </a:defRPr>
            </a:lvl1pPr>
          </a:lstStyle>
          <a:p>
            <a:pPr lvl="0"/>
            <a:endParaRPr lang="id-ID" noProof="0"/>
          </a:p>
        </p:txBody>
      </p:sp>
      <p:sp>
        <p:nvSpPr>
          <p:cNvPr id="23" name="Picture Placeholder 3"/>
          <p:cNvSpPr>
            <a:spLocks noGrp="1"/>
          </p:cNvSpPr>
          <p:nvPr>
            <p:ph type="pic" sz="quarter" idx="25"/>
          </p:nvPr>
        </p:nvSpPr>
        <p:spPr>
          <a:xfrm>
            <a:off x="7632479" y="0"/>
            <a:ext cx="1525500" cy="2286000"/>
          </a:xfrm>
        </p:spPr>
        <p:txBody>
          <a:bodyPr rtlCol="0">
            <a:normAutofit/>
          </a:bodyPr>
          <a:lstStyle>
            <a:lvl1pPr>
              <a:defRPr sz="1800">
                <a:solidFill>
                  <a:schemeClr val="accent2"/>
                </a:solidFill>
              </a:defRPr>
            </a:lvl1pPr>
          </a:lstStyle>
          <a:p>
            <a:pPr lvl="0"/>
            <a:endParaRPr lang="id-ID" noProof="0"/>
          </a:p>
        </p:txBody>
      </p:sp>
      <p:sp>
        <p:nvSpPr>
          <p:cNvPr id="24" name="Picture Placeholder 3"/>
          <p:cNvSpPr>
            <a:spLocks noGrp="1"/>
          </p:cNvSpPr>
          <p:nvPr>
            <p:ph type="pic" sz="quarter" idx="26"/>
          </p:nvPr>
        </p:nvSpPr>
        <p:spPr>
          <a:xfrm>
            <a:off x="7632479" y="2286000"/>
            <a:ext cx="1525500" cy="2286000"/>
          </a:xfrm>
        </p:spPr>
        <p:txBody>
          <a:bodyPr rtlCol="0">
            <a:normAutofit/>
          </a:bodyPr>
          <a:lstStyle>
            <a:lvl1pPr>
              <a:defRPr sz="1800">
                <a:solidFill>
                  <a:schemeClr val="accent2"/>
                </a:solidFill>
              </a:defRPr>
            </a:lvl1pPr>
          </a:lstStyle>
          <a:p>
            <a:pPr lvl="0"/>
            <a:endParaRPr lang="id-ID" noProof="0"/>
          </a:p>
        </p:txBody>
      </p:sp>
      <p:sp>
        <p:nvSpPr>
          <p:cNvPr id="25" name="Picture Placeholder 3"/>
          <p:cNvSpPr>
            <a:spLocks noGrp="1"/>
          </p:cNvSpPr>
          <p:nvPr>
            <p:ph type="pic" sz="quarter" idx="27"/>
          </p:nvPr>
        </p:nvSpPr>
        <p:spPr>
          <a:xfrm>
            <a:off x="7632479" y="4572000"/>
            <a:ext cx="1525500" cy="2286000"/>
          </a:xfrm>
        </p:spPr>
        <p:txBody>
          <a:bodyPr rtlCol="0">
            <a:normAutofit/>
          </a:bodyPr>
          <a:lstStyle>
            <a:lvl1pPr>
              <a:defRPr sz="1800">
                <a:solidFill>
                  <a:schemeClr val="accent2"/>
                </a:solidFill>
              </a:defRPr>
            </a:lvl1pPr>
          </a:lstStyle>
          <a:p>
            <a:pPr lvl="0"/>
            <a:endParaRPr lang="id-ID" noProof="0"/>
          </a:p>
        </p:txBody>
      </p:sp>
    </p:spTree>
    <p:extLst>
      <p:ext uri="{BB962C8B-B14F-4D97-AF65-F5344CB8AC3E}">
        <p14:creationId xmlns:p14="http://schemas.microsoft.com/office/powerpoint/2010/main" val="260628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8"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DF0ABD0C-8F2B-4F90-8AFB-C5505BA436D2}"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9" name="Group 15"/>
          <p:cNvGrpSpPr>
            <a:grpSpLocks/>
          </p:cNvGrpSpPr>
          <p:nvPr userDrawn="1"/>
        </p:nvGrpSpPr>
        <p:grpSpPr bwMode="auto">
          <a:xfrm>
            <a:off x="260748" y="6408738"/>
            <a:ext cx="167878" cy="222250"/>
            <a:chOff x="4328868" y="5502988"/>
            <a:chExt cx="500307" cy="493774"/>
          </a:xfrm>
        </p:grpSpPr>
        <p:sp>
          <p:nvSpPr>
            <p:cNvPr id="10" name="Freeform 16">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17">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18"/>
          <p:cNvGrpSpPr>
            <a:grpSpLocks/>
          </p:cNvGrpSpPr>
          <p:nvPr userDrawn="1"/>
        </p:nvGrpSpPr>
        <p:grpSpPr bwMode="auto">
          <a:xfrm flipH="1">
            <a:off x="700090" y="6408738"/>
            <a:ext cx="167879" cy="222250"/>
            <a:chOff x="4328868" y="5502988"/>
            <a:chExt cx="500307" cy="493774"/>
          </a:xfrm>
        </p:grpSpPr>
        <p:sp>
          <p:nvSpPr>
            <p:cNvPr id="13" name="Freeform 19">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0">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1">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Picture Placeholder 3"/>
          <p:cNvSpPr>
            <a:spLocks noGrp="1"/>
          </p:cNvSpPr>
          <p:nvPr>
            <p:ph type="pic" sz="quarter" idx="10"/>
          </p:nvPr>
        </p:nvSpPr>
        <p:spPr>
          <a:xfrm>
            <a:off x="1087633" y="2284951"/>
            <a:ext cx="1273385" cy="1697847"/>
          </a:xfrm>
          <a:prstGeom prst="ellipse">
            <a:avLst/>
          </a:prstGeom>
        </p:spPr>
        <p:txBody>
          <a:bodyPr rtlCol="0">
            <a:normAutofit/>
          </a:bodyPr>
          <a:lstStyle>
            <a:lvl1pPr>
              <a:defRPr sz="1600">
                <a:solidFill>
                  <a:schemeClr val="accent2"/>
                </a:solidFill>
              </a:defRPr>
            </a:lvl1pPr>
          </a:lstStyle>
          <a:p>
            <a:pPr lvl="0"/>
            <a:endParaRPr lang="id-ID" noProof="0" dirty="0"/>
          </a:p>
        </p:txBody>
      </p:sp>
      <p:sp>
        <p:nvSpPr>
          <p:cNvPr id="27" name="Picture Placeholder 3"/>
          <p:cNvSpPr>
            <a:spLocks noGrp="1"/>
          </p:cNvSpPr>
          <p:nvPr>
            <p:ph type="pic" sz="quarter" idx="11"/>
          </p:nvPr>
        </p:nvSpPr>
        <p:spPr>
          <a:xfrm>
            <a:off x="2978901" y="2284951"/>
            <a:ext cx="1273385" cy="1697847"/>
          </a:xfrm>
          <a:prstGeom prst="ellipse">
            <a:avLst/>
          </a:prstGeom>
        </p:spPr>
        <p:txBody>
          <a:bodyPr rtlCol="0">
            <a:normAutofit/>
          </a:bodyPr>
          <a:lstStyle>
            <a:lvl1pPr>
              <a:defRPr sz="1600">
                <a:solidFill>
                  <a:schemeClr val="accent2"/>
                </a:solidFill>
              </a:defRPr>
            </a:lvl1pPr>
          </a:lstStyle>
          <a:p>
            <a:pPr lvl="0"/>
            <a:endParaRPr lang="id-ID" noProof="0" dirty="0"/>
          </a:p>
        </p:txBody>
      </p:sp>
      <p:sp>
        <p:nvSpPr>
          <p:cNvPr id="28" name="Picture Placeholder 3"/>
          <p:cNvSpPr>
            <a:spLocks noGrp="1"/>
          </p:cNvSpPr>
          <p:nvPr>
            <p:ph type="pic" sz="quarter" idx="12"/>
          </p:nvPr>
        </p:nvSpPr>
        <p:spPr>
          <a:xfrm>
            <a:off x="4881592" y="2284951"/>
            <a:ext cx="1273385" cy="1697847"/>
          </a:xfrm>
          <a:prstGeom prst="ellipse">
            <a:avLst/>
          </a:prstGeom>
        </p:spPr>
        <p:txBody>
          <a:bodyPr rtlCol="0">
            <a:normAutofit/>
          </a:bodyPr>
          <a:lstStyle>
            <a:lvl1pPr>
              <a:defRPr sz="1600">
                <a:solidFill>
                  <a:schemeClr val="accent2"/>
                </a:solidFill>
              </a:defRPr>
            </a:lvl1pPr>
          </a:lstStyle>
          <a:p>
            <a:pPr lvl="0"/>
            <a:endParaRPr lang="id-ID" noProof="0" dirty="0"/>
          </a:p>
        </p:txBody>
      </p:sp>
      <p:sp>
        <p:nvSpPr>
          <p:cNvPr id="29" name="Picture Placeholder 3"/>
          <p:cNvSpPr>
            <a:spLocks noGrp="1"/>
          </p:cNvSpPr>
          <p:nvPr>
            <p:ph type="pic" sz="quarter" idx="13"/>
          </p:nvPr>
        </p:nvSpPr>
        <p:spPr>
          <a:xfrm>
            <a:off x="6772859" y="2284951"/>
            <a:ext cx="1273385" cy="1697847"/>
          </a:xfrm>
          <a:prstGeom prst="ellipse">
            <a:avLst/>
          </a:prstGeo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4839892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Rectangle 1">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4" name="Rectangle 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060D4D14-1F44-45F2-9AE3-723B2FD62239}"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6" name="Group 13"/>
          <p:cNvGrpSpPr>
            <a:grpSpLocks/>
          </p:cNvGrpSpPr>
          <p:nvPr userDrawn="1"/>
        </p:nvGrpSpPr>
        <p:grpSpPr bwMode="auto">
          <a:xfrm>
            <a:off x="260748" y="6408738"/>
            <a:ext cx="167878" cy="222250"/>
            <a:chOff x="4328868" y="5502988"/>
            <a:chExt cx="500307" cy="493774"/>
          </a:xfrm>
        </p:grpSpPr>
        <p:sp>
          <p:nvSpPr>
            <p:cNvPr id="7" name="Freeform 14">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8" name="Freeform 15">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9" name="Group 16"/>
          <p:cNvGrpSpPr>
            <a:grpSpLocks/>
          </p:cNvGrpSpPr>
          <p:nvPr userDrawn="1"/>
        </p:nvGrpSpPr>
        <p:grpSpPr bwMode="auto">
          <a:xfrm flipH="1">
            <a:off x="700090" y="6408738"/>
            <a:ext cx="167879" cy="222250"/>
            <a:chOff x="4328868" y="5502988"/>
            <a:chExt cx="500307" cy="493774"/>
          </a:xfrm>
        </p:grpSpPr>
        <p:sp>
          <p:nvSpPr>
            <p:cNvPr id="10" name="Freeform 17">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18">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2" name="Straight Connector 19">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2" name="Picture Placeholder 3"/>
          <p:cNvSpPr>
            <a:spLocks noGrp="1"/>
          </p:cNvSpPr>
          <p:nvPr>
            <p:ph type="pic" sz="quarter" idx="10"/>
          </p:nvPr>
        </p:nvSpPr>
        <p:spPr>
          <a:xfrm>
            <a:off x="933373" y="2113501"/>
            <a:ext cx="1273385" cy="1697847"/>
          </a:xfrm>
          <a:prstGeom prst="ellipse">
            <a:avLst/>
          </a:prstGeom>
        </p:spPr>
        <p:txBody>
          <a:bodyPr rtlCol="0">
            <a:normAutofit/>
          </a:bodyPr>
          <a:lstStyle>
            <a:lvl1pPr>
              <a:defRPr sz="1600">
                <a:solidFill>
                  <a:schemeClr val="accent2"/>
                </a:solidFill>
              </a:defRPr>
            </a:lvl1pPr>
          </a:lstStyle>
          <a:p>
            <a:pPr lvl="0"/>
            <a:endParaRPr lang="id-ID" noProof="0" dirty="0"/>
          </a:p>
        </p:txBody>
      </p:sp>
    </p:spTree>
    <p:extLst>
      <p:ext uri="{BB962C8B-B14F-4D97-AF65-F5344CB8AC3E}">
        <p14:creationId xmlns:p14="http://schemas.microsoft.com/office/powerpoint/2010/main" val="3029894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ünite alt başlıkları - son">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4507708" y="2555886"/>
            <a:ext cx="128588" cy="1198563"/>
            <a:chOff x="6010488" y="2753482"/>
            <a:chExt cx="171376" cy="1198573"/>
          </a:xfrm>
        </p:grpSpPr>
        <p:sp>
          <p:nvSpPr>
            <p:cNvPr id="5" name="Rectangle 13"/>
            <p:cNvSpPr>
              <a:spLocks noChangeArrowheads="1"/>
            </p:cNvSpPr>
            <p:nvPr/>
          </p:nvSpPr>
          <p:spPr bwMode="auto">
            <a:xfrm>
              <a:off x="6062853" y="2753482"/>
              <a:ext cx="66646" cy="1044584"/>
            </a:xfrm>
            <a:prstGeom prst="rect">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sp>
          <p:nvSpPr>
            <p:cNvPr id="6" name="Oval 6"/>
            <p:cNvSpPr>
              <a:spLocks noChangeArrowheads="1"/>
            </p:cNvSpPr>
            <p:nvPr/>
          </p:nvSpPr>
          <p:spPr bwMode="auto">
            <a:xfrm>
              <a:off x="6010488" y="3780604"/>
              <a:ext cx="171376" cy="171451"/>
            </a:xfrm>
            <a:prstGeom prst="ellipse">
              <a:avLst/>
            </a:prstGeom>
            <a:solidFill>
              <a:schemeClr val="accent1"/>
            </a:solid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tr-TR" sz="2000">
                <a:solidFill>
                  <a:prstClr val="black"/>
                </a:solidFill>
                <a:cs typeface="Arial" pitchFamily="34" charset="0"/>
              </a:endParaRPr>
            </a:p>
          </p:txBody>
        </p:sp>
      </p:grpSp>
      <p:sp>
        <p:nvSpPr>
          <p:cNvPr id="7" name="Rectangle 1"/>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8" name="Rectangle 4"/>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2000">
              <a:solidFill>
                <a:prstClr val="white"/>
              </a:solidFill>
            </a:endParaRPr>
          </a:p>
        </p:txBody>
      </p:sp>
      <p:sp>
        <p:nvSpPr>
          <p:cNvPr id="9" name="TextBox 6"/>
          <p:cNvSpPr txBox="1">
            <a:spLocks noChangeArrowheads="1"/>
          </p:cNvSpPr>
          <p:nvPr userDrawn="1"/>
        </p:nvSpPr>
        <p:spPr bwMode="auto">
          <a:xfrm>
            <a:off x="8575532" y="304800"/>
            <a:ext cx="489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fld id="{621D58A2-E23A-4F20-A3A5-EEA15B03C8A0}" type="slidenum">
              <a:rPr lang="id-ID" sz="2000" b="1" smtClean="0">
                <a:solidFill>
                  <a:prstClr val="white"/>
                </a:solidFill>
                <a:latin typeface="Calibri" pitchFamily="34" charset="0"/>
              </a:rPr>
              <a:pPr algn="ctr" eaLnBrk="1" fontAlgn="base" hangingPunct="1">
                <a:spcBef>
                  <a:spcPct val="0"/>
                </a:spcBef>
                <a:spcAft>
                  <a:spcPct val="0"/>
                </a:spcAft>
                <a:defRPr/>
              </a:pPr>
              <a:t>‹#›</a:t>
            </a:fld>
            <a:endParaRPr lang="id-ID" sz="2000" smtClean="0">
              <a:solidFill>
                <a:prstClr val="white"/>
              </a:solidFill>
              <a:latin typeface="Calibri" pitchFamily="34" charset="0"/>
            </a:endParaRPr>
          </a:p>
        </p:txBody>
      </p:sp>
      <p:sp>
        <p:nvSpPr>
          <p:cNvPr id="10" name="Rectangle 117"/>
          <p:cNvSpPr>
            <a:spLocks noChangeArrowheads="1"/>
          </p:cNvSpPr>
          <p:nvPr userDrawn="1"/>
        </p:nvSpPr>
        <p:spPr bwMode="auto">
          <a:xfrm>
            <a:off x="4547002" y="1358904"/>
            <a:ext cx="51197" cy="1044575"/>
          </a:xfrm>
          <a:prstGeom prst="rect">
            <a:avLst/>
          </a:prstGeom>
          <a:solidFill>
            <a:schemeClr val="accent4"/>
          </a:solidFill>
          <a:ln>
            <a:noFill/>
          </a:ln>
        </p:spPr>
        <p:txBody>
          <a:bodyPr/>
          <a:lstStyle/>
          <a:p>
            <a:pPr>
              <a:defRPr/>
            </a:pPr>
            <a:endParaRPr lang="id-ID" sz="2000">
              <a:solidFill>
                <a:prstClr val="black"/>
              </a:solidFill>
              <a:cs typeface="Arial" pitchFamily="34" charset="0"/>
            </a:endParaRPr>
          </a:p>
        </p:txBody>
      </p:sp>
      <p:grpSp>
        <p:nvGrpSpPr>
          <p:cNvPr id="11" name="Group 118"/>
          <p:cNvGrpSpPr/>
          <p:nvPr userDrawn="1"/>
        </p:nvGrpSpPr>
        <p:grpSpPr>
          <a:xfrm>
            <a:off x="4439246" y="2387766"/>
            <a:ext cx="265509" cy="352956"/>
            <a:chOff x="5918994" y="3280833"/>
            <a:chExt cx="354012" cy="352956"/>
          </a:xfrm>
          <a:solidFill>
            <a:schemeClr val="accent4"/>
          </a:solidFill>
        </p:grpSpPr>
        <p:sp>
          <p:nvSpPr>
            <p:cNvPr id="12" name="Oval 41"/>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3" name="Freeform 1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sp>
        <p:nvSpPr>
          <p:cNvPr id="14" name="Rectangle 7"/>
          <p:cNvSpPr>
            <a:spLocks noChangeArrowheads="1"/>
          </p:cNvSpPr>
          <p:nvPr userDrawn="1"/>
        </p:nvSpPr>
        <p:spPr bwMode="auto">
          <a:xfrm>
            <a:off x="4547002" y="4"/>
            <a:ext cx="51197" cy="1044575"/>
          </a:xfrm>
          <a:prstGeom prst="rect">
            <a:avLst/>
          </a:prstGeom>
          <a:solidFill>
            <a:schemeClr val="accent3"/>
          </a:solidFill>
          <a:ln>
            <a:noFill/>
          </a:ln>
        </p:spPr>
        <p:txBody>
          <a:bodyPr/>
          <a:lstStyle/>
          <a:p>
            <a:pPr>
              <a:defRPr/>
            </a:pPr>
            <a:endParaRPr lang="id-ID" sz="2000">
              <a:solidFill>
                <a:prstClr val="black"/>
              </a:solidFill>
              <a:cs typeface="Arial" pitchFamily="34" charset="0"/>
            </a:endParaRPr>
          </a:p>
        </p:txBody>
      </p:sp>
      <p:grpSp>
        <p:nvGrpSpPr>
          <p:cNvPr id="15" name="Group 13"/>
          <p:cNvGrpSpPr/>
          <p:nvPr userDrawn="1"/>
        </p:nvGrpSpPr>
        <p:grpSpPr>
          <a:xfrm>
            <a:off x="4439246" y="1014849"/>
            <a:ext cx="265509" cy="352956"/>
            <a:chOff x="5918994" y="3280833"/>
            <a:chExt cx="354012" cy="352956"/>
          </a:xfrm>
          <a:solidFill>
            <a:schemeClr val="accent3"/>
          </a:solidFill>
        </p:grpSpPr>
        <p:sp>
          <p:nvSpPr>
            <p:cNvPr id="16" name="Oval 45"/>
            <p:cNvSpPr>
              <a:spLocks noChangeArrowheads="1"/>
            </p:cNvSpPr>
            <p:nvPr/>
          </p:nvSpPr>
          <p:spPr bwMode="auto">
            <a:xfrm>
              <a:off x="6010488" y="3371623"/>
              <a:ext cx="171376" cy="171727"/>
            </a:xfrm>
            <a:prstGeom prst="ellipse">
              <a:avLst/>
            </a:prstGeom>
            <a:grpFill/>
            <a:ln>
              <a:noFill/>
            </a:ln>
            <a:extLst/>
          </p:spPr>
          <p:txBody>
            <a:bodyPr/>
            <a:lstStyle/>
            <a:p>
              <a:pPr>
                <a:defRPr/>
              </a:pPr>
              <a:endParaRPr lang="id-ID" sz="2000">
                <a:solidFill>
                  <a:prstClr val="black"/>
                </a:solidFill>
                <a:cs typeface="Arial" pitchFamily="34" charset="0"/>
              </a:endParaRPr>
            </a:p>
          </p:txBody>
        </p:sp>
        <p:sp>
          <p:nvSpPr>
            <p:cNvPr id="17" name="Freeform 15"/>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p:spPr>
          <p:txBody>
            <a:bodyPr/>
            <a:lstStyle/>
            <a:p>
              <a:pPr>
                <a:defRPr/>
              </a:pPr>
              <a:endParaRPr lang="id-ID" sz="2000">
                <a:solidFill>
                  <a:prstClr val="black"/>
                </a:solidFill>
                <a:cs typeface="Arial" pitchFamily="34" charset="0"/>
              </a:endParaRPr>
            </a:p>
          </p:txBody>
        </p:sp>
      </p:grpSp>
      <p:cxnSp>
        <p:nvCxnSpPr>
          <p:cNvPr id="18" name="Straight Connector 33"/>
          <p:cNvCxnSpPr/>
          <p:nvPr userDrawn="1"/>
        </p:nvCxnSpPr>
        <p:spPr>
          <a:xfrm>
            <a:off x="4801796" y="1201738"/>
            <a:ext cx="2291953"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34"/>
          <p:cNvCxnSpPr/>
          <p:nvPr userDrawn="1"/>
        </p:nvCxnSpPr>
        <p:spPr>
          <a:xfrm>
            <a:off x="1585918" y="2554288"/>
            <a:ext cx="2737247" cy="0"/>
          </a:xfrm>
          <a:prstGeom prst="line">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0" name="Resim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9716" y="985838"/>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Resim 8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8719" y="2347913"/>
            <a:ext cx="323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105"/>
          <p:cNvGrpSpPr>
            <a:grpSpLocks/>
          </p:cNvGrpSpPr>
          <p:nvPr userDrawn="1"/>
        </p:nvGrpSpPr>
        <p:grpSpPr bwMode="auto">
          <a:xfrm>
            <a:off x="0" y="6429386"/>
            <a:ext cx="9144000" cy="441325"/>
            <a:chOff x="2" y="2110197"/>
            <a:chExt cx="12191999" cy="134339"/>
          </a:xfrm>
        </p:grpSpPr>
        <p:sp>
          <p:nvSpPr>
            <p:cNvPr id="23" name="Rectangle 106"/>
            <p:cNvSpPr/>
            <p:nvPr/>
          </p:nvSpPr>
          <p:spPr>
            <a:xfrm rot="16200000">
              <a:off x="2980832" y="1161367"/>
              <a:ext cx="134339" cy="203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4" name="Rectangle 107"/>
            <p:cNvSpPr/>
            <p:nvPr/>
          </p:nvSpPr>
          <p:spPr>
            <a:xfrm rot="16200000">
              <a:off x="5012832" y="1161367"/>
              <a:ext cx="134339" cy="2032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5" name="Rectangle 108"/>
            <p:cNvSpPr/>
            <p:nvPr/>
          </p:nvSpPr>
          <p:spPr>
            <a:xfrm rot="16200000">
              <a:off x="7044831" y="1161367"/>
              <a:ext cx="134339" cy="203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6" name="Rectangle 109"/>
            <p:cNvSpPr/>
            <p:nvPr/>
          </p:nvSpPr>
          <p:spPr>
            <a:xfrm rot="16200000">
              <a:off x="9076831" y="1161367"/>
              <a:ext cx="134339" cy="2032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7" name="Rectangle 110"/>
            <p:cNvSpPr/>
            <p:nvPr/>
          </p:nvSpPr>
          <p:spPr>
            <a:xfrm rot="16200000">
              <a:off x="11108831" y="1161367"/>
              <a:ext cx="134339" cy="203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sp>
          <p:nvSpPr>
            <p:cNvPr id="28" name="Rectangle 111"/>
            <p:cNvSpPr/>
            <p:nvPr/>
          </p:nvSpPr>
          <p:spPr>
            <a:xfrm rot="16200000">
              <a:off x="948832" y="1161367"/>
              <a:ext cx="134339" cy="203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black">
                    <a:lumMod val="75000"/>
                    <a:lumOff val="25000"/>
                  </a:prstClr>
                </a:solidFill>
              </a:endParaRPr>
            </a:p>
          </p:txBody>
        </p:sp>
      </p:grpSp>
      <p:sp>
        <p:nvSpPr>
          <p:cNvPr id="87" name="Metin Yer Tutucusu 76"/>
          <p:cNvSpPr>
            <a:spLocks noGrp="1"/>
          </p:cNvSpPr>
          <p:nvPr>
            <p:ph type="body" sz="quarter" idx="11"/>
          </p:nvPr>
        </p:nvSpPr>
        <p:spPr>
          <a:xfrm>
            <a:off x="5001837" y="1614569"/>
            <a:ext cx="2636044" cy="930275"/>
          </a:xfrm>
        </p:spPr>
        <p:txBody>
          <a:bodyPr>
            <a:noAutofit/>
          </a:bodyPr>
          <a:lstStyle>
            <a:lvl1pPr marL="0" indent="0" algn="l" eaLnBrk="1" fontAlgn="auto" hangingPunct="1">
              <a:spcBef>
                <a:spcPts val="0"/>
              </a:spcBef>
              <a:spcAft>
                <a:spcPts val="0"/>
              </a:spcAft>
              <a:buFont typeface="+mj-l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algn="r">
              <a:defRPr sz="18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
        <p:nvSpPr>
          <p:cNvPr id="91" name="Metin Yer Tutucusu 78"/>
          <p:cNvSpPr>
            <a:spLocks noGrp="1"/>
          </p:cNvSpPr>
          <p:nvPr>
            <p:ph type="body" sz="quarter" idx="13"/>
          </p:nvPr>
        </p:nvSpPr>
        <p:spPr>
          <a:xfrm>
            <a:off x="1114494" y="2911005"/>
            <a:ext cx="2707481" cy="1390650"/>
          </a:xfrm>
        </p:spPr>
        <p:txBody>
          <a:bodyPr>
            <a:noAutofit/>
          </a:bodyPr>
          <a:lstStyle>
            <a:lvl1pPr marL="0" indent="0" algn="l" eaLnBrk="1" fontAlgn="auto" hangingPunct="1">
              <a:spcBef>
                <a:spcPts val="0"/>
              </a:spcBef>
              <a:spcAft>
                <a:spcPts val="0"/>
              </a:spcAft>
              <a:buNone/>
              <a:defRPr sz="2400">
                <a:solidFill>
                  <a:schemeClr val="tx1">
                    <a:lumMod val="75000"/>
                    <a:lumOff val="25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2pPr>
            <a:lvl3pPr marL="9144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3pPr>
            <a:lvl4pPr marL="13716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4pPr>
            <a:lvl5pPr marL="1828800" indent="0" algn="l">
              <a:buNone/>
              <a:defRPr sz="1800">
                <a:solidFill>
                  <a:schemeClr val="tx1">
                    <a:lumMod val="50000"/>
                    <a:lumOff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5pPr>
          </a:lstStyle>
          <a:p>
            <a:endParaRPr lang="id-ID" dirty="0"/>
          </a:p>
        </p:txBody>
      </p:sp>
    </p:spTree>
    <p:extLst>
      <p:ext uri="{BB962C8B-B14F-4D97-AF65-F5344CB8AC3E}">
        <p14:creationId xmlns:p14="http://schemas.microsoft.com/office/powerpoint/2010/main" val="4631641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Rectangle 15">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11" name="Rectangle 16">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12" name="TextBox 24">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2726A46C-EA04-45B0-80D0-1CA826ABC58A}"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13" name="Group 25"/>
          <p:cNvGrpSpPr>
            <a:grpSpLocks/>
          </p:cNvGrpSpPr>
          <p:nvPr userDrawn="1"/>
        </p:nvGrpSpPr>
        <p:grpSpPr bwMode="auto">
          <a:xfrm>
            <a:off x="260748" y="6408738"/>
            <a:ext cx="167878" cy="222250"/>
            <a:chOff x="4328868" y="5502988"/>
            <a:chExt cx="500307" cy="493774"/>
          </a:xfrm>
        </p:grpSpPr>
        <p:sp>
          <p:nvSpPr>
            <p:cNvPr id="14" name="Freeform 26">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5" name="Freeform 27">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6" name="Group 28"/>
          <p:cNvGrpSpPr>
            <a:grpSpLocks/>
          </p:cNvGrpSpPr>
          <p:nvPr userDrawn="1"/>
        </p:nvGrpSpPr>
        <p:grpSpPr bwMode="auto">
          <a:xfrm flipH="1">
            <a:off x="700090" y="6408738"/>
            <a:ext cx="167879" cy="222250"/>
            <a:chOff x="4328868" y="5502988"/>
            <a:chExt cx="500307" cy="493774"/>
          </a:xfrm>
        </p:grpSpPr>
        <p:sp>
          <p:nvSpPr>
            <p:cNvPr id="17" name="Freeform 29">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8" name="Freeform 30">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9" name="Straight Connector 31">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Picture Placeholder 3"/>
          <p:cNvSpPr>
            <a:spLocks noGrp="1"/>
          </p:cNvSpPr>
          <p:nvPr>
            <p:ph type="pic" sz="quarter" idx="10"/>
          </p:nvPr>
        </p:nvSpPr>
        <p:spPr>
          <a:xfrm>
            <a:off x="1087633" y="2284951"/>
            <a:ext cx="1273385" cy="1697847"/>
          </a:xfrm>
          <a:prstGeom prst="rect">
            <a:avLst/>
          </a:prstGeom>
        </p:spPr>
        <p:txBody>
          <a:bodyPr rtlCol="0">
            <a:normAutofit/>
          </a:bodyPr>
          <a:lstStyle>
            <a:lvl1pPr>
              <a:defRPr sz="1600">
                <a:solidFill>
                  <a:schemeClr val="accent2"/>
                </a:solidFill>
              </a:defRPr>
            </a:lvl1pPr>
          </a:lstStyle>
          <a:p>
            <a:pPr lvl="0"/>
            <a:endParaRPr lang="id-ID" noProof="0" dirty="0"/>
          </a:p>
        </p:txBody>
      </p:sp>
      <p:sp>
        <p:nvSpPr>
          <p:cNvPr id="8" name="Picture Placeholder 3"/>
          <p:cNvSpPr>
            <a:spLocks noGrp="1"/>
          </p:cNvSpPr>
          <p:nvPr>
            <p:ph type="pic" sz="quarter" idx="11"/>
          </p:nvPr>
        </p:nvSpPr>
        <p:spPr>
          <a:xfrm>
            <a:off x="2978901" y="2284951"/>
            <a:ext cx="1273385" cy="1697847"/>
          </a:xfrm>
          <a:prstGeom prst="rect">
            <a:avLst/>
          </a:prstGeom>
        </p:spPr>
        <p:txBody>
          <a:bodyPr rtlCol="0">
            <a:normAutofit/>
          </a:bodyPr>
          <a:lstStyle>
            <a:lvl1pPr>
              <a:defRPr sz="1600">
                <a:solidFill>
                  <a:schemeClr val="accent2"/>
                </a:solidFill>
              </a:defRPr>
            </a:lvl1pPr>
          </a:lstStyle>
          <a:p>
            <a:pPr lvl="0"/>
            <a:endParaRPr lang="id-ID" noProof="0" dirty="0"/>
          </a:p>
        </p:txBody>
      </p:sp>
      <p:sp>
        <p:nvSpPr>
          <p:cNvPr id="9" name="Picture Placeholder 3"/>
          <p:cNvSpPr>
            <a:spLocks noGrp="1"/>
          </p:cNvSpPr>
          <p:nvPr>
            <p:ph type="pic" sz="quarter" idx="12"/>
          </p:nvPr>
        </p:nvSpPr>
        <p:spPr>
          <a:xfrm>
            <a:off x="4881592" y="2284951"/>
            <a:ext cx="1273385" cy="1697847"/>
          </a:xfrm>
          <a:prstGeom prst="rect">
            <a:avLst/>
          </a:prstGeom>
        </p:spPr>
        <p:txBody>
          <a:bodyPr rtlCol="0">
            <a:normAutofit/>
          </a:bodyPr>
          <a:lstStyle>
            <a:lvl1pPr>
              <a:defRPr sz="1600">
                <a:solidFill>
                  <a:schemeClr val="accent2"/>
                </a:solidFill>
              </a:defRPr>
            </a:lvl1pPr>
          </a:lstStyle>
          <a:p>
            <a:pPr lvl="0"/>
            <a:endParaRPr lang="id-ID" noProof="0" dirty="0"/>
          </a:p>
        </p:txBody>
      </p:sp>
      <p:sp>
        <p:nvSpPr>
          <p:cNvPr id="10" name="Picture Placeholder 3"/>
          <p:cNvSpPr>
            <a:spLocks noGrp="1"/>
          </p:cNvSpPr>
          <p:nvPr>
            <p:ph type="pic" sz="quarter" idx="13"/>
          </p:nvPr>
        </p:nvSpPr>
        <p:spPr>
          <a:xfrm>
            <a:off x="6772859" y="2284951"/>
            <a:ext cx="1273385" cy="1697847"/>
          </a:xfrm>
          <a:prstGeom prst="rect">
            <a:avLst/>
          </a:prstGeo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20558952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Rectangle 12">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20">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21">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2EABF0FA-F0D8-43B5-B70C-4548640832B1}"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7" name="Group 22"/>
          <p:cNvGrpSpPr>
            <a:grpSpLocks/>
          </p:cNvGrpSpPr>
          <p:nvPr userDrawn="1"/>
        </p:nvGrpSpPr>
        <p:grpSpPr bwMode="auto">
          <a:xfrm>
            <a:off x="260748" y="6408738"/>
            <a:ext cx="167878" cy="222250"/>
            <a:chOff x="4328868" y="5502988"/>
            <a:chExt cx="500307" cy="493774"/>
          </a:xfrm>
        </p:grpSpPr>
        <p:sp>
          <p:nvSpPr>
            <p:cNvPr id="8" name="Freeform 23">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4">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0" name="Group 25"/>
          <p:cNvGrpSpPr>
            <a:grpSpLocks/>
          </p:cNvGrpSpPr>
          <p:nvPr userDrawn="1"/>
        </p:nvGrpSpPr>
        <p:grpSpPr bwMode="auto">
          <a:xfrm flipH="1">
            <a:off x="700090" y="6408738"/>
            <a:ext cx="167879" cy="222250"/>
            <a:chOff x="4328868" y="5502988"/>
            <a:chExt cx="500307" cy="493774"/>
          </a:xfrm>
        </p:grpSpPr>
        <p:sp>
          <p:nvSpPr>
            <p:cNvPr id="11" name="Freeform 26">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7">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8">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0"/>
          </p:nvPr>
        </p:nvSpPr>
        <p:spPr>
          <a:xfrm>
            <a:off x="3707606" y="1228732"/>
            <a:ext cx="1771650" cy="3260725"/>
          </a:xfrm>
        </p:spPr>
        <p:txBody>
          <a:bodyPr rtlCol="0">
            <a:normAutofit/>
          </a:bodyPr>
          <a:lstStyle>
            <a:lvl1pPr>
              <a:defRPr sz="1600">
                <a:solidFill>
                  <a:schemeClr val="accent2"/>
                </a:solidFill>
              </a:defRPr>
            </a:lvl1pPr>
          </a:lstStyle>
          <a:p>
            <a:pPr lvl="0"/>
            <a:endParaRPr lang="id-ID" noProof="0" dirty="0"/>
          </a:p>
        </p:txBody>
      </p:sp>
    </p:spTree>
    <p:extLst>
      <p:ext uri="{BB962C8B-B14F-4D97-AF65-F5344CB8AC3E}">
        <p14:creationId xmlns:p14="http://schemas.microsoft.com/office/powerpoint/2010/main" val="42024740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4" name="Freeform 5">
            <a:extLst>
              <a:ext uri="{FF2B5EF4-FFF2-40B4-BE49-F238E27FC236}"/>
            </a:extLst>
          </p:cNvPr>
          <p:cNvSpPr>
            <a:spLocks/>
          </p:cNvSpPr>
          <p:nvPr userDrawn="1"/>
        </p:nvSpPr>
        <p:spPr bwMode="auto">
          <a:xfrm flipH="1">
            <a:off x="6979444" y="2655895"/>
            <a:ext cx="1002506" cy="1336675"/>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a:lstStyle/>
          <a:p>
            <a:pPr>
              <a:defRPr/>
            </a:pPr>
            <a:endParaRPr lang="id-ID" sz="1400">
              <a:solidFill>
                <a:srgbClr val="16A085"/>
              </a:solidFill>
              <a:cs typeface="Arial" pitchFamily="34" charset="0"/>
            </a:endParaRPr>
          </a:p>
        </p:txBody>
      </p:sp>
      <p:sp>
        <p:nvSpPr>
          <p:cNvPr id="15" name="Freeform 5">
            <a:extLst>
              <a:ext uri="{FF2B5EF4-FFF2-40B4-BE49-F238E27FC236}"/>
            </a:extLst>
          </p:cNvPr>
          <p:cNvSpPr>
            <a:spLocks/>
          </p:cNvSpPr>
          <p:nvPr userDrawn="1"/>
        </p:nvSpPr>
        <p:spPr bwMode="auto">
          <a:xfrm flipH="1">
            <a:off x="8152213" y="3856038"/>
            <a:ext cx="391715" cy="52070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a:lstStyle/>
          <a:p>
            <a:pPr>
              <a:defRPr/>
            </a:pPr>
            <a:endParaRPr lang="id-ID" sz="1400">
              <a:solidFill>
                <a:srgbClr val="16A085"/>
              </a:solidFill>
              <a:cs typeface="Arial" pitchFamily="34" charset="0"/>
            </a:endParaRPr>
          </a:p>
        </p:txBody>
      </p:sp>
      <p:sp>
        <p:nvSpPr>
          <p:cNvPr id="16" name="Freeform 5">
            <a:extLst>
              <a:ext uri="{FF2B5EF4-FFF2-40B4-BE49-F238E27FC236}"/>
            </a:extLst>
          </p:cNvPr>
          <p:cNvSpPr>
            <a:spLocks/>
          </p:cNvSpPr>
          <p:nvPr userDrawn="1"/>
        </p:nvSpPr>
        <p:spPr bwMode="auto">
          <a:xfrm flipH="1">
            <a:off x="6265070" y="2454275"/>
            <a:ext cx="390525" cy="52070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a:lstStyle/>
          <a:p>
            <a:pPr>
              <a:defRPr/>
            </a:pPr>
            <a:endParaRPr lang="id-ID" sz="1400">
              <a:solidFill>
                <a:srgbClr val="16A085"/>
              </a:solidFill>
              <a:cs typeface="Arial" pitchFamily="34" charset="0"/>
            </a:endParaRPr>
          </a:p>
        </p:txBody>
      </p:sp>
      <p:sp>
        <p:nvSpPr>
          <p:cNvPr id="17" name="Rectangle 20">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18" name="Rectangle 21">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19" name="TextBox 22">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CB841531-F657-4215-B9BC-614098FF8EB6}"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20" name="Group 30"/>
          <p:cNvGrpSpPr>
            <a:grpSpLocks/>
          </p:cNvGrpSpPr>
          <p:nvPr userDrawn="1"/>
        </p:nvGrpSpPr>
        <p:grpSpPr bwMode="auto">
          <a:xfrm>
            <a:off x="260748" y="6408738"/>
            <a:ext cx="167878" cy="222250"/>
            <a:chOff x="4328868" y="5502988"/>
            <a:chExt cx="500307" cy="493774"/>
          </a:xfrm>
        </p:grpSpPr>
        <p:sp>
          <p:nvSpPr>
            <p:cNvPr id="21" name="Freeform 31">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22" name="Freeform 32">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23" name="Group 33"/>
          <p:cNvGrpSpPr>
            <a:grpSpLocks/>
          </p:cNvGrpSpPr>
          <p:nvPr userDrawn="1"/>
        </p:nvGrpSpPr>
        <p:grpSpPr bwMode="auto">
          <a:xfrm flipH="1">
            <a:off x="700090" y="6408738"/>
            <a:ext cx="167879" cy="222250"/>
            <a:chOff x="4328868" y="5502988"/>
            <a:chExt cx="500307" cy="493774"/>
          </a:xfrm>
        </p:grpSpPr>
        <p:sp>
          <p:nvSpPr>
            <p:cNvPr id="24" name="Freeform 34">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25" name="Freeform 35">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26" name="Straight Connector 36">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Picture Placeholder 2"/>
          <p:cNvSpPr>
            <a:spLocks noGrp="1"/>
          </p:cNvSpPr>
          <p:nvPr>
            <p:ph type="pic" sz="quarter" idx="10"/>
          </p:nvPr>
        </p:nvSpPr>
        <p:spPr>
          <a:xfrm>
            <a:off x="916783" y="1945438"/>
            <a:ext cx="2330054" cy="2016211"/>
          </a:xfrm>
        </p:spPr>
        <p:txBody>
          <a:bodyPr rtlCol="0">
            <a:normAutofit/>
          </a:bodyPr>
          <a:lstStyle>
            <a:lvl1pPr>
              <a:defRPr sz="2000">
                <a:solidFill>
                  <a:schemeClr val="accent2"/>
                </a:solidFill>
              </a:defRPr>
            </a:lvl1pPr>
          </a:lstStyle>
          <a:p>
            <a:pPr lvl="0"/>
            <a:endParaRPr lang="id-ID" noProof="0"/>
          </a:p>
        </p:txBody>
      </p:sp>
      <p:sp>
        <p:nvSpPr>
          <p:cNvPr id="9" name="Picture Placeholder 2"/>
          <p:cNvSpPr>
            <a:spLocks noGrp="1"/>
          </p:cNvSpPr>
          <p:nvPr>
            <p:ph type="pic" sz="quarter" idx="11"/>
          </p:nvPr>
        </p:nvSpPr>
        <p:spPr>
          <a:xfrm>
            <a:off x="3400339" y="1945438"/>
            <a:ext cx="2330054" cy="2016211"/>
          </a:xfrm>
        </p:spPr>
        <p:txBody>
          <a:bodyPr rtlCol="0">
            <a:normAutofit/>
          </a:bodyPr>
          <a:lstStyle>
            <a:lvl1pPr>
              <a:defRPr sz="2000">
                <a:solidFill>
                  <a:schemeClr val="accent2"/>
                </a:solidFill>
              </a:defRPr>
            </a:lvl1pPr>
          </a:lstStyle>
          <a:p>
            <a:pPr lvl="0"/>
            <a:endParaRPr lang="id-ID" noProof="0"/>
          </a:p>
        </p:txBody>
      </p:sp>
      <p:sp>
        <p:nvSpPr>
          <p:cNvPr id="10" name="Picture Placeholder 2"/>
          <p:cNvSpPr>
            <a:spLocks noGrp="1"/>
          </p:cNvSpPr>
          <p:nvPr>
            <p:ph type="pic" sz="quarter" idx="12"/>
          </p:nvPr>
        </p:nvSpPr>
        <p:spPr>
          <a:xfrm>
            <a:off x="5893536" y="1945438"/>
            <a:ext cx="2330054" cy="2016211"/>
          </a:xfrm>
        </p:spPr>
        <p:txBody>
          <a:bodyPr rtlCol="0">
            <a:normAutofit/>
          </a:bodyPr>
          <a:lstStyle>
            <a:lvl1pPr>
              <a:defRPr sz="2000">
                <a:solidFill>
                  <a:schemeClr val="accent2"/>
                </a:solidFill>
              </a:defRPr>
            </a:lvl1pPr>
          </a:lstStyle>
          <a:p>
            <a:pPr lvl="0"/>
            <a:endParaRPr lang="id-ID" noProof="0"/>
          </a:p>
        </p:txBody>
      </p:sp>
      <p:sp>
        <p:nvSpPr>
          <p:cNvPr id="11" name="Picture Placeholder 2"/>
          <p:cNvSpPr>
            <a:spLocks noGrp="1"/>
          </p:cNvSpPr>
          <p:nvPr>
            <p:ph type="pic" sz="quarter" idx="13"/>
          </p:nvPr>
        </p:nvSpPr>
        <p:spPr>
          <a:xfrm>
            <a:off x="916783" y="4177352"/>
            <a:ext cx="2330054" cy="2016211"/>
          </a:xfrm>
        </p:spPr>
        <p:txBody>
          <a:bodyPr rtlCol="0">
            <a:normAutofit/>
          </a:bodyPr>
          <a:lstStyle>
            <a:lvl1pPr>
              <a:defRPr sz="2000">
                <a:solidFill>
                  <a:schemeClr val="accent2"/>
                </a:solidFill>
              </a:defRPr>
            </a:lvl1pPr>
          </a:lstStyle>
          <a:p>
            <a:pPr lvl="0"/>
            <a:endParaRPr lang="id-ID" noProof="0"/>
          </a:p>
        </p:txBody>
      </p:sp>
      <p:sp>
        <p:nvSpPr>
          <p:cNvPr id="12" name="Picture Placeholder 2"/>
          <p:cNvSpPr>
            <a:spLocks noGrp="1"/>
          </p:cNvSpPr>
          <p:nvPr>
            <p:ph type="pic" sz="quarter" idx="14"/>
          </p:nvPr>
        </p:nvSpPr>
        <p:spPr>
          <a:xfrm>
            <a:off x="3400339" y="4177352"/>
            <a:ext cx="2330054" cy="2016211"/>
          </a:xfrm>
        </p:spPr>
        <p:txBody>
          <a:bodyPr rtlCol="0">
            <a:normAutofit/>
          </a:bodyPr>
          <a:lstStyle>
            <a:lvl1pPr>
              <a:defRPr sz="2000">
                <a:solidFill>
                  <a:schemeClr val="accent2"/>
                </a:solidFill>
              </a:defRPr>
            </a:lvl1pPr>
          </a:lstStyle>
          <a:p>
            <a:pPr lvl="0"/>
            <a:endParaRPr lang="id-ID" noProof="0"/>
          </a:p>
        </p:txBody>
      </p:sp>
      <p:sp>
        <p:nvSpPr>
          <p:cNvPr id="13" name="Picture Placeholder 2"/>
          <p:cNvSpPr>
            <a:spLocks noGrp="1"/>
          </p:cNvSpPr>
          <p:nvPr>
            <p:ph type="pic" sz="quarter" idx="15"/>
          </p:nvPr>
        </p:nvSpPr>
        <p:spPr>
          <a:xfrm>
            <a:off x="5893536" y="4177352"/>
            <a:ext cx="2330054" cy="2016211"/>
          </a:xfrm>
        </p:spPr>
        <p:txBody>
          <a:bodyPr rtlCol="0">
            <a:normAutofit/>
          </a:bodyPr>
          <a:lstStyle>
            <a:lvl1pPr>
              <a:defRPr sz="2000">
                <a:solidFill>
                  <a:schemeClr val="accent2"/>
                </a:solidFill>
              </a:defRPr>
            </a:lvl1pPr>
          </a:lstStyle>
          <a:p>
            <a:pPr lvl="0"/>
            <a:endParaRPr lang="id-ID" noProof="0"/>
          </a:p>
        </p:txBody>
      </p:sp>
    </p:spTree>
    <p:extLst>
      <p:ext uri="{BB962C8B-B14F-4D97-AF65-F5344CB8AC3E}">
        <p14:creationId xmlns:p14="http://schemas.microsoft.com/office/powerpoint/2010/main" val="47312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Rectangle 24">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Rectangle 25">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TextBox 26">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A9758332-AA0B-46A0-BCA0-78D9DEEAC9E6}"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8" name="Group 27"/>
          <p:cNvGrpSpPr>
            <a:grpSpLocks/>
          </p:cNvGrpSpPr>
          <p:nvPr userDrawn="1"/>
        </p:nvGrpSpPr>
        <p:grpSpPr bwMode="auto">
          <a:xfrm>
            <a:off x="260748" y="6408738"/>
            <a:ext cx="167878" cy="222250"/>
            <a:chOff x="4328868" y="5502988"/>
            <a:chExt cx="500307" cy="493774"/>
          </a:xfrm>
        </p:grpSpPr>
        <p:sp>
          <p:nvSpPr>
            <p:cNvPr id="9" name="Freeform 28">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0" name="Freeform 29">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1" name="Group 30"/>
          <p:cNvGrpSpPr>
            <a:grpSpLocks/>
          </p:cNvGrpSpPr>
          <p:nvPr userDrawn="1"/>
        </p:nvGrpSpPr>
        <p:grpSpPr bwMode="auto">
          <a:xfrm flipH="1">
            <a:off x="700090" y="6408738"/>
            <a:ext cx="167879" cy="222250"/>
            <a:chOff x="4328868" y="5502988"/>
            <a:chExt cx="500307" cy="493774"/>
          </a:xfrm>
        </p:grpSpPr>
        <p:sp>
          <p:nvSpPr>
            <p:cNvPr id="12" name="Freeform 31">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3" name="Freeform 32">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4" name="Straight Connector 33">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Picture Placeholder 14"/>
          <p:cNvSpPr>
            <a:spLocks noGrp="1"/>
          </p:cNvSpPr>
          <p:nvPr>
            <p:ph type="pic" sz="quarter" idx="10"/>
          </p:nvPr>
        </p:nvSpPr>
        <p:spPr>
          <a:xfrm>
            <a:off x="894162" y="2152650"/>
            <a:ext cx="2405063" cy="3138488"/>
          </a:xfrm>
        </p:spPr>
        <p:txBody>
          <a:bodyPr rtlCol="0">
            <a:normAutofit/>
          </a:bodyPr>
          <a:lstStyle>
            <a:lvl1pPr>
              <a:defRPr sz="1600">
                <a:solidFill>
                  <a:schemeClr val="accent2"/>
                </a:solidFill>
              </a:defRPr>
            </a:lvl1pPr>
          </a:lstStyle>
          <a:p>
            <a:pPr lvl="0"/>
            <a:endParaRPr lang="id-ID" noProof="0"/>
          </a:p>
        </p:txBody>
      </p:sp>
      <p:sp>
        <p:nvSpPr>
          <p:cNvPr id="16" name="Picture Placeholder 14"/>
          <p:cNvSpPr>
            <a:spLocks noGrp="1"/>
          </p:cNvSpPr>
          <p:nvPr>
            <p:ph type="pic" sz="quarter" idx="11"/>
          </p:nvPr>
        </p:nvSpPr>
        <p:spPr>
          <a:xfrm>
            <a:off x="3365869" y="2152650"/>
            <a:ext cx="2405063" cy="3138488"/>
          </a:xfrm>
        </p:spPr>
        <p:txBody>
          <a:bodyPr rtlCol="0">
            <a:normAutofit/>
          </a:bodyPr>
          <a:lstStyle>
            <a:lvl1pPr>
              <a:defRPr sz="1600">
                <a:solidFill>
                  <a:schemeClr val="accent2"/>
                </a:solidFill>
              </a:defRPr>
            </a:lvl1pPr>
          </a:lstStyle>
          <a:p>
            <a:pPr lvl="0"/>
            <a:endParaRPr lang="id-ID" noProof="0"/>
          </a:p>
        </p:txBody>
      </p:sp>
      <p:sp>
        <p:nvSpPr>
          <p:cNvPr id="17" name="Picture Placeholder 14"/>
          <p:cNvSpPr>
            <a:spLocks noGrp="1"/>
          </p:cNvSpPr>
          <p:nvPr>
            <p:ph type="pic" sz="quarter" idx="12"/>
          </p:nvPr>
        </p:nvSpPr>
        <p:spPr>
          <a:xfrm>
            <a:off x="5857446" y="2152650"/>
            <a:ext cx="2405063" cy="3138488"/>
          </a:xfrm>
        </p:spPr>
        <p:txBody>
          <a:bodyPr rtlCol="0">
            <a:normAutofit/>
          </a:bodyPr>
          <a:lstStyle>
            <a:lvl1pPr>
              <a:defRPr sz="1600">
                <a:solidFill>
                  <a:schemeClr val="accent2"/>
                </a:solidFill>
              </a:defRPr>
            </a:lvl1pPr>
          </a:lstStyle>
          <a:p>
            <a:pPr lvl="0"/>
            <a:endParaRPr lang="id-ID" noProof="0"/>
          </a:p>
        </p:txBody>
      </p:sp>
    </p:spTree>
    <p:extLst>
      <p:ext uri="{BB962C8B-B14F-4D97-AF65-F5344CB8AC3E}">
        <p14:creationId xmlns:p14="http://schemas.microsoft.com/office/powerpoint/2010/main" val="16190714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1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46C7342B-54C8-4174-BD67-D1B0FC191DDD}"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10" name="Freeform 24">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25">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26"/>
          <p:cNvGrpSpPr>
            <a:grpSpLocks/>
          </p:cNvGrpSpPr>
          <p:nvPr userDrawn="1"/>
        </p:nvGrpSpPr>
        <p:grpSpPr bwMode="auto">
          <a:xfrm flipH="1">
            <a:off x="700090" y="6408738"/>
            <a:ext cx="167879" cy="222250"/>
            <a:chOff x="4328868" y="5502988"/>
            <a:chExt cx="500307" cy="493774"/>
          </a:xfrm>
        </p:grpSpPr>
        <p:sp>
          <p:nvSpPr>
            <p:cNvPr id="13" name="Freeform 27">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8">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9">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Picture Placeholder 3"/>
          <p:cNvSpPr>
            <a:spLocks noGrp="1"/>
          </p:cNvSpPr>
          <p:nvPr>
            <p:ph type="pic" sz="quarter" idx="10"/>
          </p:nvPr>
        </p:nvSpPr>
        <p:spPr>
          <a:xfrm>
            <a:off x="784100" y="2283008"/>
            <a:ext cx="3727308" cy="3753338"/>
          </a:xfrm>
        </p:spPr>
        <p:txBody>
          <a:bodyPr rtlCol="0">
            <a:normAutofit/>
          </a:bodyPr>
          <a:lstStyle>
            <a:lvl1pPr>
              <a:defRPr sz="1800">
                <a:solidFill>
                  <a:schemeClr val="accent2"/>
                </a:solidFill>
              </a:defRPr>
            </a:lvl1pPr>
          </a:lstStyle>
          <a:p>
            <a:pPr lvl="0"/>
            <a:endParaRPr lang="id-ID" noProof="0"/>
          </a:p>
        </p:txBody>
      </p:sp>
      <p:sp>
        <p:nvSpPr>
          <p:cNvPr id="9" name="Picture Placeholder 3"/>
          <p:cNvSpPr>
            <a:spLocks noGrp="1"/>
          </p:cNvSpPr>
          <p:nvPr>
            <p:ph type="pic" sz="quarter" idx="11"/>
          </p:nvPr>
        </p:nvSpPr>
        <p:spPr>
          <a:xfrm>
            <a:off x="4887572" y="2283008"/>
            <a:ext cx="3727308" cy="3753338"/>
          </a:xfrm>
        </p:spPr>
        <p:txBody>
          <a:bodyPr rtlCol="0">
            <a:normAutofit/>
          </a:bodyPr>
          <a:lstStyle>
            <a:lvl1pPr>
              <a:defRPr sz="1800">
                <a:solidFill>
                  <a:schemeClr val="accent2"/>
                </a:solidFill>
              </a:defRPr>
            </a:lvl1pPr>
          </a:lstStyle>
          <a:p>
            <a:pPr lvl="0"/>
            <a:endParaRPr lang="id-ID" noProof="0"/>
          </a:p>
        </p:txBody>
      </p:sp>
    </p:spTree>
    <p:extLst>
      <p:ext uri="{BB962C8B-B14F-4D97-AF65-F5344CB8AC3E}">
        <p14:creationId xmlns:p14="http://schemas.microsoft.com/office/powerpoint/2010/main" val="19863169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 name="Rectangle 12">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4" name="Rectangle 13">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21">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6B8C9BD2-F139-411F-9046-E60FA88064F7}"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6" name="Group 22"/>
          <p:cNvGrpSpPr>
            <a:grpSpLocks/>
          </p:cNvGrpSpPr>
          <p:nvPr userDrawn="1"/>
        </p:nvGrpSpPr>
        <p:grpSpPr bwMode="auto">
          <a:xfrm>
            <a:off x="260748" y="6408738"/>
            <a:ext cx="167878" cy="222250"/>
            <a:chOff x="4328868" y="5502988"/>
            <a:chExt cx="500307" cy="493774"/>
          </a:xfrm>
        </p:grpSpPr>
        <p:sp>
          <p:nvSpPr>
            <p:cNvPr id="7" name="Freeform 23">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8" name="Freeform 24">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9" name="Group 25"/>
          <p:cNvGrpSpPr>
            <a:grpSpLocks/>
          </p:cNvGrpSpPr>
          <p:nvPr userDrawn="1"/>
        </p:nvGrpSpPr>
        <p:grpSpPr bwMode="auto">
          <a:xfrm flipH="1">
            <a:off x="700090" y="6408738"/>
            <a:ext cx="167879" cy="222250"/>
            <a:chOff x="4328868" y="5502988"/>
            <a:chExt cx="500307" cy="493774"/>
          </a:xfrm>
        </p:grpSpPr>
        <p:sp>
          <p:nvSpPr>
            <p:cNvPr id="11" name="Freeform 26">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7">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8">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Picture Placeholder 3"/>
          <p:cNvSpPr>
            <a:spLocks noGrp="1"/>
          </p:cNvSpPr>
          <p:nvPr>
            <p:ph type="pic" sz="quarter" idx="10"/>
          </p:nvPr>
        </p:nvSpPr>
        <p:spPr>
          <a:xfrm>
            <a:off x="784100" y="2283008"/>
            <a:ext cx="3727308" cy="3753338"/>
          </a:xfrm>
        </p:spPr>
        <p:txBody>
          <a:bodyPr rtlCol="0">
            <a:normAutofit/>
          </a:bodyPr>
          <a:lstStyle>
            <a:lvl1pPr>
              <a:defRPr sz="2000">
                <a:solidFill>
                  <a:schemeClr val="accent2"/>
                </a:solidFill>
              </a:defRPr>
            </a:lvl1pPr>
          </a:lstStyle>
          <a:p>
            <a:pPr lvl="0"/>
            <a:endParaRPr lang="id-ID" noProof="0"/>
          </a:p>
        </p:txBody>
      </p:sp>
    </p:spTree>
    <p:extLst>
      <p:ext uri="{BB962C8B-B14F-4D97-AF65-F5344CB8AC3E}">
        <p14:creationId xmlns:p14="http://schemas.microsoft.com/office/powerpoint/2010/main" val="34104761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Rectangle 14">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Rectangle 15">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TextBox 23">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717F02D0-68AD-47EA-B01D-6FB277B50D9E}"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10" name="Group 24"/>
          <p:cNvGrpSpPr>
            <a:grpSpLocks/>
          </p:cNvGrpSpPr>
          <p:nvPr userDrawn="1"/>
        </p:nvGrpSpPr>
        <p:grpSpPr bwMode="auto">
          <a:xfrm>
            <a:off x="260748" y="6408738"/>
            <a:ext cx="167878" cy="222250"/>
            <a:chOff x="4328868" y="5502988"/>
            <a:chExt cx="500307" cy="493774"/>
          </a:xfrm>
        </p:grpSpPr>
        <p:sp>
          <p:nvSpPr>
            <p:cNvPr id="11" name="Freeform 25">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6">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3" name="Group 27"/>
          <p:cNvGrpSpPr>
            <a:grpSpLocks/>
          </p:cNvGrpSpPr>
          <p:nvPr userDrawn="1"/>
        </p:nvGrpSpPr>
        <p:grpSpPr bwMode="auto">
          <a:xfrm flipH="1">
            <a:off x="700090" y="6408738"/>
            <a:ext cx="167879" cy="222250"/>
            <a:chOff x="4328868" y="5502988"/>
            <a:chExt cx="500307" cy="493774"/>
          </a:xfrm>
        </p:grpSpPr>
        <p:sp>
          <p:nvSpPr>
            <p:cNvPr id="14" name="Freeform 28">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5" name="Freeform 29">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6" name="Straight Connector 30">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2"/>
          </p:nvPr>
        </p:nvSpPr>
        <p:spPr>
          <a:xfrm>
            <a:off x="0" y="0"/>
            <a:ext cx="9144000" cy="3143250"/>
          </a:xfrm>
        </p:spPr>
        <p:txBody>
          <a:bodyPr rtlCol="0">
            <a:normAutofit/>
          </a:bodyPr>
          <a:lstStyle>
            <a:lvl1pPr>
              <a:defRPr sz="2000">
                <a:solidFill>
                  <a:schemeClr val="accent2"/>
                </a:solidFill>
              </a:defRPr>
            </a:lvl1pPr>
          </a:lstStyle>
          <a:p>
            <a:pPr lvl="0"/>
            <a:endParaRPr lang="id-ID" noProof="0"/>
          </a:p>
        </p:txBody>
      </p:sp>
      <p:sp>
        <p:nvSpPr>
          <p:cNvPr id="8" name="Picture Placeholder 3"/>
          <p:cNvSpPr>
            <a:spLocks noGrp="1"/>
          </p:cNvSpPr>
          <p:nvPr>
            <p:ph type="pic" sz="quarter" idx="11"/>
          </p:nvPr>
        </p:nvSpPr>
        <p:spPr>
          <a:xfrm>
            <a:off x="1092443" y="1280874"/>
            <a:ext cx="1162755" cy="2598991"/>
          </a:xfrm>
        </p:spPr>
        <p:txBody>
          <a:bodyPr rtlCol="0">
            <a:normAutofit/>
          </a:bodyPr>
          <a:lstStyle>
            <a:lvl1pPr>
              <a:defRPr sz="1800">
                <a:solidFill>
                  <a:schemeClr val="accent2"/>
                </a:solidFill>
              </a:defRPr>
            </a:lvl1pPr>
          </a:lstStyle>
          <a:p>
            <a:pPr lvl="0"/>
            <a:endParaRPr lang="id-ID" noProof="0" dirty="0"/>
          </a:p>
        </p:txBody>
      </p:sp>
      <p:sp>
        <p:nvSpPr>
          <p:cNvPr id="9" name="Picture Placeholder 3"/>
          <p:cNvSpPr>
            <a:spLocks noGrp="1"/>
          </p:cNvSpPr>
          <p:nvPr>
            <p:ph type="pic" sz="quarter" idx="10"/>
          </p:nvPr>
        </p:nvSpPr>
        <p:spPr>
          <a:xfrm>
            <a:off x="2141805" y="839418"/>
            <a:ext cx="1332310" cy="2977979"/>
          </a:xfrm>
        </p:spPr>
        <p:txBody>
          <a:bodyPr rtlCol="0">
            <a:normAutofit/>
          </a:bodyPr>
          <a:lstStyle>
            <a:lvl1pPr>
              <a:defRPr sz="1800">
                <a:solidFill>
                  <a:schemeClr val="accent2"/>
                </a:solidFill>
              </a:defRPr>
            </a:lvl1pPr>
          </a:lstStyle>
          <a:p>
            <a:pPr lvl="0"/>
            <a:endParaRPr lang="id-ID" noProof="0" dirty="0"/>
          </a:p>
        </p:txBody>
      </p:sp>
    </p:spTree>
    <p:extLst>
      <p:ext uri="{BB962C8B-B14F-4D97-AF65-F5344CB8AC3E}">
        <p14:creationId xmlns:p14="http://schemas.microsoft.com/office/powerpoint/2010/main" val="41527045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3" name="Rectangle 12">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4" name="Rectangle 13">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TextBox 21">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054CCC4E-F882-40CE-868A-E3DD773126FD}"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6" name="Group 22"/>
          <p:cNvGrpSpPr>
            <a:grpSpLocks/>
          </p:cNvGrpSpPr>
          <p:nvPr userDrawn="1"/>
        </p:nvGrpSpPr>
        <p:grpSpPr bwMode="auto">
          <a:xfrm>
            <a:off x="260748" y="6408738"/>
            <a:ext cx="167878" cy="222250"/>
            <a:chOff x="4328868" y="5502988"/>
            <a:chExt cx="500307" cy="493774"/>
          </a:xfrm>
        </p:grpSpPr>
        <p:sp>
          <p:nvSpPr>
            <p:cNvPr id="7" name="Freeform 23">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8" name="Freeform 24">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9" name="Group 25"/>
          <p:cNvGrpSpPr>
            <a:grpSpLocks/>
          </p:cNvGrpSpPr>
          <p:nvPr userDrawn="1"/>
        </p:nvGrpSpPr>
        <p:grpSpPr bwMode="auto">
          <a:xfrm flipH="1">
            <a:off x="700090" y="6408738"/>
            <a:ext cx="167879" cy="222250"/>
            <a:chOff x="4328868" y="5502988"/>
            <a:chExt cx="500307" cy="493774"/>
          </a:xfrm>
        </p:grpSpPr>
        <p:sp>
          <p:nvSpPr>
            <p:cNvPr id="11" name="Freeform 26">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2" name="Freeform 27">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3" name="Straight Connector 28">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Picture Placeholder 3"/>
          <p:cNvSpPr>
            <a:spLocks noGrp="1"/>
          </p:cNvSpPr>
          <p:nvPr>
            <p:ph type="pic" sz="quarter" idx="11"/>
          </p:nvPr>
        </p:nvSpPr>
        <p:spPr>
          <a:xfrm>
            <a:off x="3949727" y="3164624"/>
            <a:ext cx="5114993" cy="4020519"/>
          </a:xfrm>
        </p:spPr>
        <p:txBody>
          <a:bodyPr rtlCol="0">
            <a:normAutofit/>
          </a:bodyPr>
          <a:lstStyle>
            <a:lvl1pPr>
              <a:defRPr sz="1800">
                <a:solidFill>
                  <a:schemeClr val="accent2"/>
                </a:solidFill>
              </a:defRPr>
            </a:lvl1pPr>
          </a:lstStyle>
          <a:p>
            <a:pPr lvl="0"/>
            <a:endParaRPr lang="id-ID" noProof="0" dirty="0"/>
          </a:p>
        </p:txBody>
      </p:sp>
    </p:spTree>
    <p:extLst>
      <p:ext uri="{BB962C8B-B14F-4D97-AF65-F5344CB8AC3E}">
        <p14:creationId xmlns:p14="http://schemas.microsoft.com/office/powerpoint/2010/main" val="7054528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5" name="Rectangle 1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Rectangle 1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7" name="TextBox 22">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00097E45-378C-41B2-9E94-6330FE85055E}"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9" name="Group 23"/>
          <p:cNvGrpSpPr>
            <a:grpSpLocks/>
          </p:cNvGrpSpPr>
          <p:nvPr userDrawn="1"/>
        </p:nvGrpSpPr>
        <p:grpSpPr bwMode="auto">
          <a:xfrm>
            <a:off x="260748" y="6408738"/>
            <a:ext cx="167878" cy="222250"/>
            <a:chOff x="4328868" y="5502988"/>
            <a:chExt cx="500307" cy="493774"/>
          </a:xfrm>
        </p:grpSpPr>
        <p:sp>
          <p:nvSpPr>
            <p:cNvPr id="10" name="Freeform 24">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1" name="Freeform 25">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2" name="Group 26"/>
          <p:cNvGrpSpPr>
            <a:grpSpLocks/>
          </p:cNvGrpSpPr>
          <p:nvPr userDrawn="1"/>
        </p:nvGrpSpPr>
        <p:grpSpPr bwMode="auto">
          <a:xfrm flipH="1">
            <a:off x="700090" y="6408738"/>
            <a:ext cx="167879" cy="222250"/>
            <a:chOff x="4328868" y="5502988"/>
            <a:chExt cx="500307" cy="493774"/>
          </a:xfrm>
        </p:grpSpPr>
        <p:sp>
          <p:nvSpPr>
            <p:cNvPr id="13" name="Freeform 27">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4" name="Freeform 28">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5" name="Straight Connector 29">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1"/>
          </p:nvPr>
        </p:nvSpPr>
        <p:spPr>
          <a:xfrm>
            <a:off x="0" y="-23813"/>
            <a:ext cx="9144000" cy="4117976"/>
          </a:xfrm>
        </p:spPr>
        <p:txBody>
          <a:bodyPr rtlCol="0">
            <a:normAutofit/>
          </a:bodyPr>
          <a:lstStyle>
            <a:lvl1pPr>
              <a:defRPr>
                <a:solidFill>
                  <a:schemeClr val="accent2"/>
                </a:solidFill>
              </a:defRPr>
            </a:lvl1pPr>
          </a:lstStyle>
          <a:p>
            <a:pPr lvl="0"/>
            <a:endParaRPr lang="id-ID" noProof="0"/>
          </a:p>
        </p:txBody>
      </p:sp>
      <p:sp>
        <p:nvSpPr>
          <p:cNvPr id="8" name="Picture Placeholder 3"/>
          <p:cNvSpPr>
            <a:spLocks noGrp="1"/>
          </p:cNvSpPr>
          <p:nvPr>
            <p:ph type="pic" sz="quarter" idx="10"/>
          </p:nvPr>
        </p:nvSpPr>
        <p:spPr>
          <a:xfrm>
            <a:off x="4876743" y="662473"/>
            <a:ext cx="2051237" cy="2969860"/>
          </a:xfrm>
          <a:custGeom>
            <a:avLst/>
            <a:gdLst>
              <a:gd name="connsiteX0" fmla="*/ 0 w 2091170"/>
              <a:gd name="connsiteY0" fmla="*/ 0 h 3109819"/>
              <a:gd name="connsiteX1" fmla="*/ 2091170 w 2091170"/>
              <a:gd name="connsiteY1" fmla="*/ 0 h 3109819"/>
              <a:gd name="connsiteX2" fmla="*/ 2091170 w 2091170"/>
              <a:gd name="connsiteY2" fmla="*/ 3109819 h 3109819"/>
              <a:gd name="connsiteX3" fmla="*/ 0 w 2091170"/>
              <a:gd name="connsiteY3" fmla="*/ 3109819 h 3109819"/>
              <a:gd name="connsiteX4" fmla="*/ 0 w 2091170"/>
              <a:gd name="connsiteY4" fmla="*/ 0 h 3109819"/>
              <a:gd name="connsiteX0" fmla="*/ 0 w 2091170"/>
              <a:gd name="connsiteY0" fmla="*/ 317241 h 3427060"/>
              <a:gd name="connsiteX1" fmla="*/ 1363383 w 2091170"/>
              <a:gd name="connsiteY1" fmla="*/ 0 h 3427060"/>
              <a:gd name="connsiteX2" fmla="*/ 2091170 w 2091170"/>
              <a:gd name="connsiteY2" fmla="*/ 3427060 h 3427060"/>
              <a:gd name="connsiteX3" fmla="*/ 0 w 2091170"/>
              <a:gd name="connsiteY3" fmla="*/ 3427060 h 3427060"/>
              <a:gd name="connsiteX4" fmla="*/ 0 w 2091170"/>
              <a:gd name="connsiteY4" fmla="*/ 317241 h 3427060"/>
              <a:gd name="connsiteX0" fmla="*/ 0 w 2734983"/>
              <a:gd name="connsiteY0" fmla="*/ 317241 h 3427060"/>
              <a:gd name="connsiteX1" fmla="*/ 1363383 w 2734983"/>
              <a:gd name="connsiteY1" fmla="*/ 0 h 3427060"/>
              <a:gd name="connsiteX2" fmla="*/ 2734983 w 2734983"/>
              <a:gd name="connsiteY2" fmla="*/ 2521990 h 3427060"/>
              <a:gd name="connsiteX3" fmla="*/ 0 w 2734983"/>
              <a:gd name="connsiteY3" fmla="*/ 3427060 h 3427060"/>
              <a:gd name="connsiteX4" fmla="*/ 0 w 2734983"/>
              <a:gd name="connsiteY4" fmla="*/ 317241 h 3427060"/>
              <a:gd name="connsiteX0" fmla="*/ 0 w 2734983"/>
              <a:gd name="connsiteY0" fmla="*/ 317241 h 2969860"/>
              <a:gd name="connsiteX1" fmla="*/ 1363383 w 2734983"/>
              <a:gd name="connsiteY1" fmla="*/ 0 h 2969860"/>
              <a:gd name="connsiteX2" fmla="*/ 2734983 w 2734983"/>
              <a:gd name="connsiteY2" fmla="*/ 2521990 h 2969860"/>
              <a:gd name="connsiteX3" fmla="*/ 1408923 w 2734983"/>
              <a:gd name="connsiteY3" fmla="*/ 2969860 h 2969860"/>
              <a:gd name="connsiteX4" fmla="*/ 0 w 2734983"/>
              <a:gd name="connsiteY4" fmla="*/ 317241 h 296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983" h="2969860">
                <a:moveTo>
                  <a:pt x="0" y="317241"/>
                </a:moveTo>
                <a:lnTo>
                  <a:pt x="1363383" y="0"/>
                </a:lnTo>
                <a:lnTo>
                  <a:pt x="2734983" y="2521990"/>
                </a:lnTo>
                <a:lnTo>
                  <a:pt x="1408923" y="2969860"/>
                </a:lnTo>
                <a:lnTo>
                  <a:pt x="0" y="317241"/>
                </a:lnTo>
                <a:close/>
              </a:path>
            </a:pathLst>
          </a:custGeom>
        </p:spPr>
        <p:txBody>
          <a:bodyPr rtlCol="0">
            <a:normAutofit/>
          </a:bodyPr>
          <a:lstStyle>
            <a:lvl1pPr>
              <a:defRPr sz="1600">
                <a:solidFill>
                  <a:schemeClr val="bg1"/>
                </a:solidFill>
              </a:defRPr>
            </a:lvl1pPr>
          </a:lstStyle>
          <a:p>
            <a:pPr lvl="0"/>
            <a:endParaRPr lang="id-ID" noProof="0" dirty="0"/>
          </a:p>
        </p:txBody>
      </p:sp>
    </p:spTree>
    <p:extLst>
      <p:ext uri="{BB962C8B-B14F-4D97-AF65-F5344CB8AC3E}">
        <p14:creationId xmlns:p14="http://schemas.microsoft.com/office/powerpoint/2010/main" val="9602454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8">
            <a:extLst>
              <a:ext uri="{FF2B5EF4-FFF2-40B4-BE49-F238E27FC236}"/>
            </a:extLst>
          </p:cNvPr>
          <p:cNvSpPr/>
          <p:nvPr userDrawn="1"/>
        </p:nvSpPr>
        <p:spPr>
          <a:xfrm>
            <a:off x="3" y="0"/>
            <a:ext cx="9140429" cy="4000500"/>
          </a:xfrm>
          <a:prstGeom prst="rect">
            <a:avLst/>
          </a:prstGeom>
          <a:pattFill prst="pct90">
            <a:fgClr>
              <a:schemeClr val="tx2">
                <a:lumMod val="7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13">
            <a:extLst>
              <a:ext uri="{FF2B5EF4-FFF2-40B4-BE49-F238E27FC236}"/>
            </a:extLst>
          </p:cNvPr>
          <p:cNvSpPr/>
          <p:nvPr userDrawn="1"/>
        </p:nvSpPr>
        <p:spPr>
          <a:xfrm>
            <a:off x="8646319" y="273050"/>
            <a:ext cx="346472" cy="368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5" name="Rectangle 14">
            <a:extLst>
              <a:ext uri="{FF2B5EF4-FFF2-40B4-BE49-F238E27FC236}"/>
            </a:extLst>
          </p:cNvPr>
          <p:cNvSpPr/>
          <p:nvPr userDrawn="1"/>
        </p:nvSpPr>
        <p:spPr>
          <a:xfrm>
            <a:off x="8646319" y="641350"/>
            <a:ext cx="346472" cy="460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a:solidFill>
                <a:prstClr val="white"/>
              </a:solidFill>
            </a:endParaRPr>
          </a:p>
        </p:txBody>
      </p:sp>
      <p:sp>
        <p:nvSpPr>
          <p:cNvPr id="6" name="TextBox 15">
            <a:extLst>
              <a:ext uri="{FF2B5EF4-FFF2-40B4-BE49-F238E27FC236}"/>
            </a:extLst>
          </p:cNvPr>
          <p:cNvSpPr txBox="1">
            <a:spLocks noChangeArrowheads="1"/>
          </p:cNvSpPr>
          <p:nvPr userDrawn="1"/>
        </p:nvSpPr>
        <p:spPr bwMode="auto">
          <a:xfrm>
            <a:off x="8620417" y="304802"/>
            <a:ext cx="399468" cy="307777"/>
          </a:xfrm>
          <a:prstGeom prst="rect">
            <a:avLst/>
          </a:prstGeom>
          <a:noFill/>
          <a:ln>
            <a:noFill/>
          </a:ln>
          <a:extLst/>
        </p:spPr>
        <p:txBody>
          <a:bodyPr wrap="none">
            <a:spAutoFit/>
          </a:bodyPr>
          <a:lstStyle/>
          <a:p>
            <a:pPr algn="ctr" fontAlgn="base">
              <a:spcBef>
                <a:spcPct val="0"/>
              </a:spcBef>
              <a:spcAft>
                <a:spcPct val="0"/>
              </a:spcAft>
              <a:defRPr/>
            </a:pPr>
            <a:fld id="{A1192A63-84ED-4A32-ACB8-0A0262FEC50A}" type="slidenum">
              <a:rPr lang="id-ID" altLang="tr-TR" sz="1400" b="1">
                <a:solidFill>
                  <a:prstClr val="white"/>
                </a:solidFill>
                <a:cs typeface="Arial" pitchFamily="34" charset="0"/>
              </a:rPr>
              <a:pPr algn="ctr" fontAlgn="base">
                <a:spcBef>
                  <a:spcPct val="0"/>
                </a:spcBef>
                <a:spcAft>
                  <a:spcPct val="0"/>
                </a:spcAft>
                <a:defRPr/>
              </a:pPr>
              <a:t>‹#›</a:t>
            </a:fld>
            <a:endParaRPr lang="id-ID" altLang="tr-TR" sz="1100">
              <a:solidFill>
                <a:prstClr val="white"/>
              </a:solidFill>
              <a:cs typeface="Arial" pitchFamily="34" charset="0"/>
            </a:endParaRPr>
          </a:p>
        </p:txBody>
      </p:sp>
      <p:grpSp>
        <p:nvGrpSpPr>
          <p:cNvPr id="7" name="Group 23"/>
          <p:cNvGrpSpPr>
            <a:grpSpLocks/>
          </p:cNvGrpSpPr>
          <p:nvPr userDrawn="1"/>
        </p:nvGrpSpPr>
        <p:grpSpPr bwMode="auto">
          <a:xfrm>
            <a:off x="260748" y="6408738"/>
            <a:ext cx="167878" cy="222250"/>
            <a:chOff x="4328868" y="5502988"/>
            <a:chExt cx="500307" cy="493774"/>
          </a:xfrm>
        </p:grpSpPr>
        <p:sp>
          <p:nvSpPr>
            <p:cNvPr id="8" name="Freeform 24">
              <a:hlinkClick r:id="" action="ppaction://hlinkshowjump?jump=previousslide"/>
              <a:extLst>
                <a:ext uri="{FF2B5EF4-FFF2-40B4-BE49-F238E27FC236}"/>
              </a:extLst>
            </p:cNvPr>
            <p:cNvSpPr>
              <a:spLocks/>
            </p:cNvSpPr>
            <p:nvPr userDrawn="1"/>
          </p:nvSpPr>
          <p:spPr bwMode="auto">
            <a:xfrm>
              <a:off x="4520475" y="5651120"/>
              <a:ext cx="117092"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9" name="Freeform 25">
              <a:hlinkClick r:id="" action="ppaction://hlinkshowjump?jump=previous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grpSp>
        <p:nvGrpSpPr>
          <p:cNvPr id="11" name="Group 26"/>
          <p:cNvGrpSpPr>
            <a:grpSpLocks/>
          </p:cNvGrpSpPr>
          <p:nvPr userDrawn="1"/>
        </p:nvGrpSpPr>
        <p:grpSpPr bwMode="auto">
          <a:xfrm flipH="1">
            <a:off x="700090" y="6408738"/>
            <a:ext cx="167879" cy="222250"/>
            <a:chOff x="4328868" y="5502988"/>
            <a:chExt cx="500307" cy="493774"/>
          </a:xfrm>
        </p:grpSpPr>
        <p:sp>
          <p:nvSpPr>
            <p:cNvPr id="12" name="Freeform 27">
              <a:hlinkClick r:id="" action="ppaction://hlinkshowjump?jump=nextslide"/>
              <a:extLst>
                <a:ext uri="{FF2B5EF4-FFF2-40B4-BE49-F238E27FC236}"/>
              </a:extLst>
            </p:cNvPr>
            <p:cNvSpPr>
              <a:spLocks/>
            </p:cNvSpPr>
            <p:nvPr userDrawn="1"/>
          </p:nvSpPr>
          <p:spPr bwMode="auto">
            <a:xfrm>
              <a:off x="4520475" y="5651120"/>
              <a:ext cx="117094" cy="197510"/>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sp>
          <p:nvSpPr>
            <p:cNvPr id="13" name="Freeform 28">
              <a:hlinkClick r:id="" action="ppaction://hlinkshowjump?jump=nextslide"/>
              <a:extLst>
                <a:ext uri="{FF2B5EF4-FFF2-40B4-BE49-F238E27FC236}"/>
              </a:extLst>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a:lstStyle/>
            <a:p>
              <a:pPr>
                <a:defRPr/>
              </a:pPr>
              <a:endParaRPr lang="id-ID">
                <a:solidFill>
                  <a:prstClr val="black"/>
                </a:solidFill>
                <a:cs typeface="Arial" pitchFamily="34" charset="0"/>
              </a:endParaRPr>
            </a:p>
          </p:txBody>
        </p:sp>
      </p:grpSp>
      <p:cxnSp>
        <p:nvCxnSpPr>
          <p:cNvPr id="14" name="Straight Connector 29">
            <a:extLst>
              <a:ext uri="{FF2B5EF4-FFF2-40B4-BE49-F238E27FC236}"/>
            </a:extLst>
          </p:cNvPr>
          <p:cNvCxnSpPr/>
          <p:nvPr userDrawn="1"/>
        </p:nvCxnSpPr>
        <p:spPr>
          <a:xfrm>
            <a:off x="414338" y="6523038"/>
            <a:ext cx="2857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sz="quarter" idx="10"/>
          </p:nvPr>
        </p:nvSpPr>
        <p:spPr>
          <a:xfrm>
            <a:off x="3198827" y="1704105"/>
            <a:ext cx="2724859" cy="2288465"/>
          </a:xfrm>
        </p:spPr>
        <p:txBody>
          <a:bodyPr rtlCol="0">
            <a:normAutofit/>
          </a:bodyPr>
          <a:lstStyle>
            <a:lvl1pPr>
              <a:defRPr sz="2000">
                <a:solidFill>
                  <a:schemeClr val="accent2"/>
                </a:solidFill>
              </a:defRPr>
            </a:lvl1pPr>
          </a:lstStyle>
          <a:p>
            <a:pPr lvl="0"/>
            <a:endParaRPr lang="id-ID" noProof="0"/>
          </a:p>
        </p:txBody>
      </p:sp>
    </p:spTree>
    <p:extLst>
      <p:ext uri="{BB962C8B-B14F-4D97-AF65-F5344CB8AC3E}">
        <p14:creationId xmlns:p14="http://schemas.microsoft.com/office/powerpoint/2010/main" val="2688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9" Type="http://schemas.openxmlformats.org/officeDocument/2006/relationships/slideLayout" Target="../slideLayouts/slideLayout92.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34" Type="http://schemas.openxmlformats.org/officeDocument/2006/relationships/slideLayout" Target="../slideLayouts/slideLayout87.xml"/><Relationship Id="rId42" Type="http://schemas.openxmlformats.org/officeDocument/2006/relationships/slideLayout" Target="../slideLayouts/slideLayout95.xml"/><Relationship Id="rId47" Type="http://schemas.openxmlformats.org/officeDocument/2006/relationships/slideLayout" Target="../slideLayouts/slideLayout100.xml"/><Relationship Id="rId50" Type="http://schemas.openxmlformats.org/officeDocument/2006/relationships/slideLayout" Target="../slideLayouts/slideLayout103.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slideLayout" Target="../slideLayouts/slideLayout86.xml"/><Relationship Id="rId38" Type="http://schemas.openxmlformats.org/officeDocument/2006/relationships/slideLayout" Target="../slideLayouts/slideLayout91.xml"/><Relationship Id="rId46" Type="http://schemas.openxmlformats.org/officeDocument/2006/relationships/slideLayout" Target="../slideLayouts/slideLayout99.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41" Type="http://schemas.openxmlformats.org/officeDocument/2006/relationships/slideLayout" Target="../slideLayouts/slideLayout94.xml"/><Relationship Id="rId54" Type="http://schemas.openxmlformats.org/officeDocument/2006/relationships/theme" Target="../theme/theme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slideLayout" Target="../slideLayouts/slideLayout85.xml"/><Relationship Id="rId37" Type="http://schemas.openxmlformats.org/officeDocument/2006/relationships/slideLayout" Target="../slideLayouts/slideLayout90.xml"/><Relationship Id="rId40" Type="http://schemas.openxmlformats.org/officeDocument/2006/relationships/slideLayout" Target="../slideLayouts/slideLayout93.xml"/><Relationship Id="rId45" Type="http://schemas.openxmlformats.org/officeDocument/2006/relationships/slideLayout" Target="../slideLayouts/slideLayout98.xml"/><Relationship Id="rId53" Type="http://schemas.openxmlformats.org/officeDocument/2006/relationships/slideLayout" Target="../slideLayouts/slideLayout106.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36" Type="http://schemas.openxmlformats.org/officeDocument/2006/relationships/slideLayout" Target="../slideLayouts/slideLayout89.xml"/><Relationship Id="rId49" Type="http://schemas.openxmlformats.org/officeDocument/2006/relationships/slideLayout" Target="../slideLayouts/slideLayout102.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4" Type="http://schemas.openxmlformats.org/officeDocument/2006/relationships/slideLayout" Target="../slideLayouts/slideLayout97.xml"/><Relationship Id="rId52" Type="http://schemas.openxmlformats.org/officeDocument/2006/relationships/slideLayout" Target="../slideLayouts/slideLayout105.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35" Type="http://schemas.openxmlformats.org/officeDocument/2006/relationships/slideLayout" Target="../slideLayouts/slideLayout88.xml"/><Relationship Id="rId43" Type="http://schemas.openxmlformats.org/officeDocument/2006/relationships/slideLayout" Target="../slideLayouts/slideLayout96.xml"/><Relationship Id="rId48" Type="http://schemas.openxmlformats.org/officeDocument/2006/relationships/slideLayout" Target="../slideLayouts/slideLayout101.xml"/><Relationship Id="rId8" Type="http://schemas.openxmlformats.org/officeDocument/2006/relationships/slideLayout" Target="../slideLayouts/slideLayout61.xml"/><Relationship Id="rId51" Type="http://schemas.openxmlformats.org/officeDocument/2006/relationships/slideLayout" Target="../slideLayouts/slideLayout10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26" Type="http://schemas.openxmlformats.org/officeDocument/2006/relationships/slideLayout" Target="../slideLayouts/slideLayout132.xml"/><Relationship Id="rId39" Type="http://schemas.openxmlformats.org/officeDocument/2006/relationships/slideLayout" Target="../slideLayouts/slideLayout145.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34" Type="http://schemas.openxmlformats.org/officeDocument/2006/relationships/slideLayout" Target="../slideLayouts/slideLayout140.xml"/><Relationship Id="rId42" Type="http://schemas.openxmlformats.org/officeDocument/2006/relationships/slideLayout" Target="../slideLayouts/slideLayout148.xml"/><Relationship Id="rId47" Type="http://schemas.openxmlformats.org/officeDocument/2006/relationships/slideLayout" Target="../slideLayouts/slideLayout153.xml"/><Relationship Id="rId50" Type="http://schemas.openxmlformats.org/officeDocument/2006/relationships/slideLayout" Target="../slideLayouts/slideLayout156.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33" Type="http://schemas.openxmlformats.org/officeDocument/2006/relationships/slideLayout" Target="../slideLayouts/slideLayout139.xml"/><Relationship Id="rId38" Type="http://schemas.openxmlformats.org/officeDocument/2006/relationships/slideLayout" Target="../slideLayouts/slideLayout144.xml"/><Relationship Id="rId46" Type="http://schemas.openxmlformats.org/officeDocument/2006/relationships/slideLayout" Target="../slideLayouts/slideLayout152.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29" Type="http://schemas.openxmlformats.org/officeDocument/2006/relationships/slideLayout" Target="../slideLayouts/slideLayout135.xml"/><Relationship Id="rId41" Type="http://schemas.openxmlformats.org/officeDocument/2006/relationships/slideLayout" Target="../slideLayouts/slideLayout147.xml"/><Relationship Id="rId54" Type="http://schemas.openxmlformats.org/officeDocument/2006/relationships/theme" Target="../theme/theme3.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32" Type="http://schemas.openxmlformats.org/officeDocument/2006/relationships/slideLayout" Target="../slideLayouts/slideLayout138.xml"/><Relationship Id="rId37" Type="http://schemas.openxmlformats.org/officeDocument/2006/relationships/slideLayout" Target="../slideLayouts/slideLayout143.xml"/><Relationship Id="rId40" Type="http://schemas.openxmlformats.org/officeDocument/2006/relationships/slideLayout" Target="../slideLayouts/slideLayout146.xml"/><Relationship Id="rId45" Type="http://schemas.openxmlformats.org/officeDocument/2006/relationships/slideLayout" Target="../slideLayouts/slideLayout151.xml"/><Relationship Id="rId53" Type="http://schemas.openxmlformats.org/officeDocument/2006/relationships/slideLayout" Target="../slideLayouts/slideLayout159.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28" Type="http://schemas.openxmlformats.org/officeDocument/2006/relationships/slideLayout" Target="../slideLayouts/slideLayout134.xml"/><Relationship Id="rId36" Type="http://schemas.openxmlformats.org/officeDocument/2006/relationships/slideLayout" Target="../slideLayouts/slideLayout142.xml"/><Relationship Id="rId49" Type="http://schemas.openxmlformats.org/officeDocument/2006/relationships/slideLayout" Target="../slideLayouts/slideLayout155.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31" Type="http://schemas.openxmlformats.org/officeDocument/2006/relationships/slideLayout" Target="../slideLayouts/slideLayout137.xml"/><Relationship Id="rId44" Type="http://schemas.openxmlformats.org/officeDocument/2006/relationships/slideLayout" Target="../slideLayouts/slideLayout150.xml"/><Relationship Id="rId52" Type="http://schemas.openxmlformats.org/officeDocument/2006/relationships/slideLayout" Target="../slideLayouts/slideLayout158.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slideLayout" Target="../slideLayouts/slideLayout133.xml"/><Relationship Id="rId30" Type="http://schemas.openxmlformats.org/officeDocument/2006/relationships/slideLayout" Target="../slideLayouts/slideLayout136.xml"/><Relationship Id="rId35" Type="http://schemas.openxmlformats.org/officeDocument/2006/relationships/slideLayout" Target="../slideLayouts/slideLayout141.xml"/><Relationship Id="rId43" Type="http://schemas.openxmlformats.org/officeDocument/2006/relationships/slideLayout" Target="../slideLayouts/slideLayout149.xml"/><Relationship Id="rId48" Type="http://schemas.openxmlformats.org/officeDocument/2006/relationships/slideLayout" Target="../slideLayouts/slideLayout154.xml"/><Relationship Id="rId8" Type="http://schemas.openxmlformats.org/officeDocument/2006/relationships/slideLayout" Target="../slideLayouts/slideLayout114.xml"/><Relationship Id="rId51" Type="http://schemas.openxmlformats.org/officeDocument/2006/relationships/slideLayout" Target="../slideLayouts/slideLayout1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Click to edit Master title style</a:t>
            </a:r>
            <a:endParaRPr lang="id-ID" altLang="tr-TR" smtClean="0"/>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endParaRPr lang="id-ID" altLang="tr-TR" smtClean="0"/>
          </a:p>
        </p:txBody>
      </p:sp>
      <p:sp>
        <p:nvSpPr>
          <p:cNvPr id="4" name="Date Placeholder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2F6B7DAC-22AC-4140-A601-A3D6D630708F}" type="datetimeFigureOut">
              <a:rPr lang="id-ID"/>
              <a:pPr>
                <a:defRPr/>
              </a:pPr>
              <a:t>16/12/2024</a:t>
            </a:fld>
            <a:endParaRPr lang="id-ID"/>
          </a:p>
        </p:txBody>
      </p:sp>
      <p:sp>
        <p:nvSpPr>
          <p:cNvPr id="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id-ID"/>
          </a:p>
        </p:txBody>
      </p:sp>
      <p:sp>
        <p:nvSpPr>
          <p:cNvPr id="6" name="Slide Number Placeholder 5"/>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cs typeface="+mn-cs"/>
              </a:defRPr>
            </a:lvl1pPr>
          </a:lstStyle>
          <a:p>
            <a:pPr>
              <a:defRPr/>
            </a:pPr>
            <a:fld id="{F988152A-DF58-4277-B7EC-9C73EDD312D3}" type="slidenum">
              <a:rPr lang="id-ID"/>
              <a:pPr>
                <a:defRPr/>
              </a:pPr>
              <a:t>‹#›</a:t>
            </a:fld>
            <a:endParaRPr lang="id-ID"/>
          </a:p>
        </p:txBody>
      </p:sp>
    </p:spTree>
    <p:extLst>
      <p:ext uri="{BB962C8B-B14F-4D97-AF65-F5344CB8AC3E}">
        <p14:creationId xmlns:p14="http://schemas.microsoft.com/office/powerpoint/2010/main" val="2966914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Source Sans Pro Light"/>
        </a:defRPr>
      </a:lvl2pPr>
      <a:lvl3pPr algn="l" rtl="0" eaLnBrk="0" fontAlgn="base" hangingPunct="0">
        <a:lnSpc>
          <a:spcPct val="90000"/>
        </a:lnSpc>
        <a:spcBef>
          <a:spcPct val="0"/>
        </a:spcBef>
        <a:spcAft>
          <a:spcPct val="0"/>
        </a:spcAft>
        <a:defRPr sz="4400">
          <a:solidFill>
            <a:schemeClr val="tx1"/>
          </a:solidFill>
          <a:latin typeface="Source Sans Pro Light"/>
        </a:defRPr>
      </a:lvl3pPr>
      <a:lvl4pPr algn="l" rtl="0" eaLnBrk="0" fontAlgn="base" hangingPunct="0">
        <a:lnSpc>
          <a:spcPct val="90000"/>
        </a:lnSpc>
        <a:spcBef>
          <a:spcPct val="0"/>
        </a:spcBef>
        <a:spcAft>
          <a:spcPct val="0"/>
        </a:spcAft>
        <a:defRPr sz="4400">
          <a:solidFill>
            <a:schemeClr val="tx1"/>
          </a:solidFill>
          <a:latin typeface="Source Sans Pro Light"/>
        </a:defRPr>
      </a:lvl4pPr>
      <a:lvl5pPr algn="l" rtl="0" eaLnBrk="0" fontAlgn="base" hangingPunct="0">
        <a:lnSpc>
          <a:spcPct val="90000"/>
        </a:lnSpc>
        <a:spcBef>
          <a:spcPct val="0"/>
        </a:spcBef>
        <a:spcAft>
          <a:spcPct val="0"/>
        </a:spcAft>
        <a:defRPr sz="4400">
          <a:solidFill>
            <a:schemeClr val="tx1"/>
          </a:solidFill>
          <a:latin typeface="Source Sans Pro Light"/>
        </a:defRPr>
      </a:lvl5pPr>
      <a:lvl6pPr marL="457200" algn="l" rtl="0" fontAlgn="base">
        <a:lnSpc>
          <a:spcPct val="90000"/>
        </a:lnSpc>
        <a:spcBef>
          <a:spcPct val="0"/>
        </a:spcBef>
        <a:spcAft>
          <a:spcPct val="0"/>
        </a:spcAft>
        <a:defRPr sz="4400">
          <a:solidFill>
            <a:schemeClr val="tx1"/>
          </a:solidFill>
          <a:latin typeface="Source Sans Pro Light"/>
        </a:defRPr>
      </a:lvl6pPr>
      <a:lvl7pPr marL="914400" algn="l" rtl="0" fontAlgn="base">
        <a:lnSpc>
          <a:spcPct val="90000"/>
        </a:lnSpc>
        <a:spcBef>
          <a:spcPct val="0"/>
        </a:spcBef>
        <a:spcAft>
          <a:spcPct val="0"/>
        </a:spcAft>
        <a:defRPr sz="4400">
          <a:solidFill>
            <a:schemeClr val="tx1"/>
          </a:solidFill>
          <a:latin typeface="Source Sans Pro Light"/>
        </a:defRPr>
      </a:lvl7pPr>
      <a:lvl8pPr marL="1371600" algn="l" rtl="0" fontAlgn="base">
        <a:lnSpc>
          <a:spcPct val="90000"/>
        </a:lnSpc>
        <a:spcBef>
          <a:spcPct val="0"/>
        </a:spcBef>
        <a:spcAft>
          <a:spcPct val="0"/>
        </a:spcAft>
        <a:defRPr sz="4400">
          <a:solidFill>
            <a:schemeClr val="tx1"/>
          </a:solidFill>
          <a:latin typeface="Source Sans Pro Light"/>
        </a:defRPr>
      </a:lvl8pPr>
      <a:lvl9pPr marL="1828800" algn="l" rtl="0" fontAlgn="base">
        <a:lnSpc>
          <a:spcPct val="90000"/>
        </a:lnSpc>
        <a:spcBef>
          <a:spcPct val="0"/>
        </a:spcBef>
        <a:spcAft>
          <a:spcPct val="0"/>
        </a:spcAft>
        <a:defRPr sz="4400">
          <a:solidFill>
            <a:schemeClr val="tx1"/>
          </a:solidFill>
          <a:latin typeface="Source Sans Pro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Click to edit Master title style</a:t>
            </a:r>
            <a:endParaRPr lang="id-ID" altLang="tr-TR"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endParaRPr lang="id-ID" altLang="tr-TR" smtClean="0"/>
          </a:p>
        </p:txBody>
      </p:sp>
      <p:sp>
        <p:nvSpPr>
          <p:cNvPr id="4" name="Date Placeholder 3">
            <a:extLst>
              <a:ext uri="{FF2B5EF4-FFF2-40B4-BE49-F238E27FC236}"/>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92ECA48-02E2-4319-B24F-9D98CA777939}" type="datetimeFigureOut">
              <a:rPr lang="id-ID">
                <a:solidFill>
                  <a:prstClr val="black">
                    <a:tint val="75000"/>
                  </a:prstClr>
                </a:solidFill>
              </a:rPr>
              <a:pPr>
                <a:defRPr/>
              </a:pPr>
              <a:t>18/12/2024</a:t>
            </a:fld>
            <a:endParaRPr lang="id-ID">
              <a:solidFill>
                <a:prstClr val="black">
                  <a:tint val="75000"/>
                </a:prstClr>
              </a:solidFill>
            </a:endParaRPr>
          </a:p>
        </p:txBody>
      </p:sp>
      <p:sp>
        <p:nvSpPr>
          <p:cNvPr id="5" name="Footer Placeholder 4">
            <a:extLst>
              <a:ext uri="{FF2B5EF4-FFF2-40B4-BE49-F238E27FC236}"/>
            </a:extLst>
          </p:cNvPr>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id-ID">
              <a:solidFill>
                <a:prstClr val="black">
                  <a:tint val="75000"/>
                </a:prstClr>
              </a:solidFill>
            </a:endParaRPr>
          </a:p>
        </p:txBody>
      </p:sp>
      <p:sp>
        <p:nvSpPr>
          <p:cNvPr id="6" name="Slide Number Placeholder 5">
            <a:extLst>
              <a:ext uri="{FF2B5EF4-FFF2-40B4-BE49-F238E27FC236}"/>
            </a:extLst>
          </p:cNvPr>
          <p:cNvSpPr>
            <a:spLocks noGrp="1"/>
          </p:cNvSpPr>
          <p:nvPr>
            <p:ph type="sldNum" sz="quarter" idx="4"/>
          </p:nvPr>
        </p:nvSpPr>
        <p:spPr>
          <a:xfrm>
            <a:off x="6457950" y="6356357"/>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fontAlgn="base">
              <a:spcBef>
                <a:spcPct val="0"/>
              </a:spcBef>
              <a:spcAft>
                <a:spcPct val="0"/>
              </a:spcAft>
              <a:defRPr/>
            </a:pPr>
            <a:fld id="{05F11193-328C-4D66-AF14-E06A4C8F8992}" type="slidenum">
              <a:rPr lang="id-ID" altLang="tr-TR">
                <a:cs typeface="Arial" pitchFamily="34" charset="0"/>
              </a:rPr>
              <a:pPr fontAlgn="base">
                <a:spcBef>
                  <a:spcPct val="0"/>
                </a:spcBef>
                <a:spcAft>
                  <a:spcPct val="0"/>
                </a:spcAft>
                <a:defRPr/>
              </a:pPr>
              <a:t>‹#›</a:t>
            </a:fld>
            <a:endParaRPr lang="id-ID" altLang="tr-TR">
              <a:cs typeface="Arial" pitchFamily="34" charset="0"/>
            </a:endParaRPr>
          </a:p>
        </p:txBody>
      </p:sp>
    </p:spTree>
    <p:extLst>
      <p:ext uri="{BB962C8B-B14F-4D97-AF65-F5344CB8AC3E}">
        <p14:creationId xmlns:p14="http://schemas.microsoft.com/office/powerpoint/2010/main" val="27045118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 id="2147483761" r:id="rId47"/>
    <p:sldLayoutId id="2147483762" r:id="rId48"/>
    <p:sldLayoutId id="2147483763" r:id="rId49"/>
    <p:sldLayoutId id="2147483764" r:id="rId50"/>
    <p:sldLayoutId id="2147483765" r:id="rId51"/>
    <p:sldLayoutId id="2147483766" r:id="rId52"/>
    <p:sldLayoutId id="2147483767" r:id="rId5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Source Sans Pro Light"/>
        </a:defRPr>
      </a:lvl2pPr>
      <a:lvl3pPr algn="l" rtl="0" eaLnBrk="0" fontAlgn="base" hangingPunct="0">
        <a:lnSpc>
          <a:spcPct val="90000"/>
        </a:lnSpc>
        <a:spcBef>
          <a:spcPct val="0"/>
        </a:spcBef>
        <a:spcAft>
          <a:spcPct val="0"/>
        </a:spcAft>
        <a:defRPr sz="4400">
          <a:solidFill>
            <a:schemeClr val="tx1"/>
          </a:solidFill>
          <a:latin typeface="Source Sans Pro Light"/>
        </a:defRPr>
      </a:lvl3pPr>
      <a:lvl4pPr algn="l" rtl="0" eaLnBrk="0" fontAlgn="base" hangingPunct="0">
        <a:lnSpc>
          <a:spcPct val="90000"/>
        </a:lnSpc>
        <a:spcBef>
          <a:spcPct val="0"/>
        </a:spcBef>
        <a:spcAft>
          <a:spcPct val="0"/>
        </a:spcAft>
        <a:defRPr sz="4400">
          <a:solidFill>
            <a:schemeClr val="tx1"/>
          </a:solidFill>
          <a:latin typeface="Source Sans Pro Light"/>
        </a:defRPr>
      </a:lvl4pPr>
      <a:lvl5pPr algn="l" rtl="0" eaLnBrk="0" fontAlgn="base" hangingPunct="0">
        <a:lnSpc>
          <a:spcPct val="90000"/>
        </a:lnSpc>
        <a:spcBef>
          <a:spcPct val="0"/>
        </a:spcBef>
        <a:spcAft>
          <a:spcPct val="0"/>
        </a:spcAft>
        <a:defRPr sz="4400">
          <a:solidFill>
            <a:schemeClr val="tx1"/>
          </a:solidFill>
          <a:latin typeface="Source Sans Pro Light"/>
        </a:defRPr>
      </a:lvl5pPr>
      <a:lvl6pPr marL="457200" algn="l" rtl="0" fontAlgn="base">
        <a:lnSpc>
          <a:spcPct val="90000"/>
        </a:lnSpc>
        <a:spcBef>
          <a:spcPct val="0"/>
        </a:spcBef>
        <a:spcAft>
          <a:spcPct val="0"/>
        </a:spcAft>
        <a:defRPr sz="4400">
          <a:solidFill>
            <a:schemeClr val="tx1"/>
          </a:solidFill>
          <a:latin typeface="Source Sans Pro Light"/>
        </a:defRPr>
      </a:lvl6pPr>
      <a:lvl7pPr marL="914400" algn="l" rtl="0" fontAlgn="base">
        <a:lnSpc>
          <a:spcPct val="90000"/>
        </a:lnSpc>
        <a:spcBef>
          <a:spcPct val="0"/>
        </a:spcBef>
        <a:spcAft>
          <a:spcPct val="0"/>
        </a:spcAft>
        <a:defRPr sz="4400">
          <a:solidFill>
            <a:schemeClr val="tx1"/>
          </a:solidFill>
          <a:latin typeface="Source Sans Pro Light"/>
        </a:defRPr>
      </a:lvl7pPr>
      <a:lvl8pPr marL="1371600" algn="l" rtl="0" fontAlgn="base">
        <a:lnSpc>
          <a:spcPct val="90000"/>
        </a:lnSpc>
        <a:spcBef>
          <a:spcPct val="0"/>
        </a:spcBef>
        <a:spcAft>
          <a:spcPct val="0"/>
        </a:spcAft>
        <a:defRPr sz="4400">
          <a:solidFill>
            <a:schemeClr val="tx1"/>
          </a:solidFill>
          <a:latin typeface="Source Sans Pro Light"/>
        </a:defRPr>
      </a:lvl8pPr>
      <a:lvl9pPr marL="1828800" algn="l" rtl="0" fontAlgn="base">
        <a:lnSpc>
          <a:spcPct val="90000"/>
        </a:lnSpc>
        <a:spcBef>
          <a:spcPct val="0"/>
        </a:spcBef>
        <a:spcAft>
          <a:spcPct val="0"/>
        </a:spcAft>
        <a:defRPr sz="4400">
          <a:solidFill>
            <a:schemeClr val="tx1"/>
          </a:solidFill>
          <a:latin typeface="Source Sans Pro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Click to edit Master title style</a:t>
            </a:r>
            <a:endParaRPr lang="id-ID" altLang="tr-TR"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endParaRPr lang="id-ID" altLang="tr-TR" smtClean="0"/>
          </a:p>
        </p:txBody>
      </p:sp>
      <p:sp>
        <p:nvSpPr>
          <p:cNvPr id="4" name="Date Placeholder 3">
            <a:extLst>
              <a:ext uri="{FF2B5EF4-FFF2-40B4-BE49-F238E27FC236}"/>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05B35D2-D8FD-49F8-8D53-4D28A23AF4B8}" type="datetimeFigureOut">
              <a:rPr lang="id-ID">
                <a:solidFill>
                  <a:prstClr val="black">
                    <a:tint val="75000"/>
                  </a:prstClr>
                </a:solidFill>
              </a:rPr>
              <a:pPr>
                <a:defRPr/>
              </a:pPr>
              <a:t>18/12/2024</a:t>
            </a:fld>
            <a:endParaRPr lang="id-ID">
              <a:solidFill>
                <a:prstClr val="black">
                  <a:tint val="75000"/>
                </a:prstClr>
              </a:solidFill>
            </a:endParaRPr>
          </a:p>
        </p:txBody>
      </p:sp>
      <p:sp>
        <p:nvSpPr>
          <p:cNvPr id="5" name="Footer Placeholder 4">
            <a:extLst>
              <a:ext uri="{FF2B5EF4-FFF2-40B4-BE49-F238E27FC236}"/>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id-ID">
              <a:solidFill>
                <a:prstClr val="black">
                  <a:tint val="75000"/>
                </a:prstClr>
              </a:solidFill>
            </a:endParaRPr>
          </a:p>
        </p:txBody>
      </p:sp>
      <p:sp>
        <p:nvSpPr>
          <p:cNvPr id="6" name="Slide Number Placeholder 5">
            <a:extLst>
              <a:ext uri="{FF2B5EF4-FFF2-40B4-BE49-F238E27FC236}"/>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fontAlgn="base">
              <a:spcBef>
                <a:spcPct val="0"/>
              </a:spcBef>
              <a:spcAft>
                <a:spcPct val="0"/>
              </a:spcAft>
              <a:defRPr/>
            </a:pPr>
            <a:fld id="{ADA105DF-E680-4941-A2C3-110E8D17A5F8}" type="slidenum">
              <a:rPr lang="id-ID" altLang="tr-TR">
                <a:cs typeface="Arial" pitchFamily="34" charset="0"/>
              </a:rPr>
              <a:pPr fontAlgn="base">
                <a:spcBef>
                  <a:spcPct val="0"/>
                </a:spcBef>
                <a:spcAft>
                  <a:spcPct val="0"/>
                </a:spcAft>
                <a:defRPr/>
              </a:pPr>
              <a:t>‹#›</a:t>
            </a:fld>
            <a:endParaRPr lang="id-ID" altLang="tr-TR">
              <a:cs typeface="Arial" pitchFamily="34" charset="0"/>
            </a:endParaRPr>
          </a:p>
        </p:txBody>
      </p:sp>
    </p:spTree>
    <p:extLst>
      <p:ext uri="{BB962C8B-B14F-4D97-AF65-F5344CB8AC3E}">
        <p14:creationId xmlns:p14="http://schemas.microsoft.com/office/powerpoint/2010/main" val="109150388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 id="2147483798" r:id="rId30"/>
    <p:sldLayoutId id="2147483799" r:id="rId31"/>
    <p:sldLayoutId id="2147483800" r:id="rId32"/>
    <p:sldLayoutId id="2147483801" r:id="rId33"/>
    <p:sldLayoutId id="2147483802" r:id="rId34"/>
    <p:sldLayoutId id="2147483803" r:id="rId35"/>
    <p:sldLayoutId id="2147483804" r:id="rId36"/>
    <p:sldLayoutId id="2147483805" r:id="rId37"/>
    <p:sldLayoutId id="2147483806" r:id="rId38"/>
    <p:sldLayoutId id="2147483807" r:id="rId39"/>
    <p:sldLayoutId id="2147483808" r:id="rId40"/>
    <p:sldLayoutId id="2147483809" r:id="rId41"/>
    <p:sldLayoutId id="2147483810" r:id="rId42"/>
    <p:sldLayoutId id="2147483811" r:id="rId43"/>
    <p:sldLayoutId id="2147483812" r:id="rId44"/>
    <p:sldLayoutId id="2147483813" r:id="rId45"/>
    <p:sldLayoutId id="2147483814" r:id="rId46"/>
    <p:sldLayoutId id="2147483815" r:id="rId47"/>
    <p:sldLayoutId id="2147483816" r:id="rId48"/>
    <p:sldLayoutId id="2147483817" r:id="rId49"/>
    <p:sldLayoutId id="2147483818" r:id="rId50"/>
    <p:sldLayoutId id="2147483819" r:id="rId51"/>
    <p:sldLayoutId id="2147483820" r:id="rId52"/>
    <p:sldLayoutId id="2147483821" r:id="rId5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Source Sans Pro Light"/>
        </a:defRPr>
      </a:lvl2pPr>
      <a:lvl3pPr algn="l" rtl="0" eaLnBrk="0" fontAlgn="base" hangingPunct="0">
        <a:lnSpc>
          <a:spcPct val="90000"/>
        </a:lnSpc>
        <a:spcBef>
          <a:spcPct val="0"/>
        </a:spcBef>
        <a:spcAft>
          <a:spcPct val="0"/>
        </a:spcAft>
        <a:defRPr sz="4400">
          <a:solidFill>
            <a:schemeClr val="tx1"/>
          </a:solidFill>
          <a:latin typeface="Source Sans Pro Light"/>
        </a:defRPr>
      </a:lvl3pPr>
      <a:lvl4pPr algn="l" rtl="0" eaLnBrk="0" fontAlgn="base" hangingPunct="0">
        <a:lnSpc>
          <a:spcPct val="90000"/>
        </a:lnSpc>
        <a:spcBef>
          <a:spcPct val="0"/>
        </a:spcBef>
        <a:spcAft>
          <a:spcPct val="0"/>
        </a:spcAft>
        <a:defRPr sz="4400">
          <a:solidFill>
            <a:schemeClr val="tx1"/>
          </a:solidFill>
          <a:latin typeface="Source Sans Pro Light"/>
        </a:defRPr>
      </a:lvl4pPr>
      <a:lvl5pPr algn="l" rtl="0" eaLnBrk="0" fontAlgn="base" hangingPunct="0">
        <a:lnSpc>
          <a:spcPct val="90000"/>
        </a:lnSpc>
        <a:spcBef>
          <a:spcPct val="0"/>
        </a:spcBef>
        <a:spcAft>
          <a:spcPct val="0"/>
        </a:spcAft>
        <a:defRPr sz="4400">
          <a:solidFill>
            <a:schemeClr val="tx1"/>
          </a:solidFill>
          <a:latin typeface="Source Sans Pro Light"/>
        </a:defRPr>
      </a:lvl5pPr>
      <a:lvl6pPr marL="457200" algn="l" rtl="0" fontAlgn="base">
        <a:lnSpc>
          <a:spcPct val="90000"/>
        </a:lnSpc>
        <a:spcBef>
          <a:spcPct val="0"/>
        </a:spcBef>
        <a:spcAft>
          <a:spcPct val="0"/>
        </a:spcAft>
        <a:defRPr sz="4400">
          <a:solidFill>
            <a:schemeClr val="tx1"/>
          </a:solidFill>
          <a:latin typeface="Source Sans Pro Light"/>
        </a:defRPr>
      </a:lvl6pPr>
      <a:lvl7pPr marL="914400" algn="l" rtl="0" fontAlgn="base">
        <a:lnSpc>
          <a:spcPct val="90000"/>
        </a:lnSpc>
        <a:spcBef>
          <a:spcPct val="0"/>
        </a:spcBef>
        <a:spcAft>
          <a:spcPct val="0"/>
        </a:spcAft>
        <a:defRPr sz="4400">
          <a:solidFill>
            <a:schemeClr val="tx1"/>
          </a:solidFill>
          <a:latin typeface="Source Sans Pro Light"/>
        </a:defRPr>
      </a:lvl7pPr>
      <a:lvl8pPr marL="1371600" algn="l" rtl="0" fontAlgn="base">
        <a:lnSpc>
          <a:spcPct val="90000"/>
        </a:lnSpc>
        <a:spcBef>
          <a:spcPct val="0"/>
        </a:spcBef>
        <a:spcAft>
          <a:spcPct val="0"/>
        </a:spcAft>
        <a:defRPr sz="4400">
          <a:solidFill>
            <a:schemeClr val="tx1"/>
          </a:solidFill>
          <a:latin typeface="Source Sans Pro Light"/>
        </a:defRPr>
      </a:lvl8pPr>
      <a:lvl9pPr marL="1828800" algn="l" rtl="0" fontAlgn="base">
        <a:lnSpc>
          <a:spcPct val="90000"/>
        </a:lnSpc>
        <a:spcBef>
          <a:spcPct val="0"/>
        </a:spcBef>
        <a:spcAft>
          <a:spcPct val="0"/>
        </a:spcAft>
        <a:defRPr sz="4400">
          <a:solidFill>
            <a:schemeClr val="tx1"/>
          </a:solidFill>
          <a:latin typeface="Source Sans Pro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9.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9.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06.xml"/></Relationships>
</file>

<file path=ppt/slides/_rels/slide3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06.xml"/></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0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Metin Yer Tutucusu 1"/>
          <p:cNvSpPr>
            <a:spLocks noGrp="1"/>
          </p:cNvSpPr>
          <p:nvPr>
            <p:ph type="body" sz="quarter" idx="10"/>
          </p:nvPr>
        </p:nvSpPr>
        <p:spPr/>
        <p:txBody>
          <a:bodyPr/>
          <a:lstStyle/>
          <a:p>
            <a:r>
              <a:rPr lang="tr-TR" altLang="tr-TR" smtClean="0"/>
              <a:t>Böceklerin bazı davranışlarını, uçucu organik bileşiklerin oluşturduğu kimyasal sinyallerin kontrol ettiği uzun zamandan beri bilinmektedir. </a:t>
            </a:r>
          </a:p>
          <a:p>
            <a:r>
              <a:rPr lang="tr-TR" altLang="tr-TR" smtClean="0"/>
              <a:t>Bu kimyasal sinyaller, bir böcek tarafından diğer bireyleri etkilemek için üretilip yayılır. </a:t>
            </a:r>
          </a:p>
          <a:p>
            <a:endParaRPr lang="tr-TR" altLang="tr-TR" smtClean="0"/>
          </a:p>
        </p:txBody>
      </p:sp>
      <p:sp>
        <p:nvSpPr>
          <p:cNvPr id="257027" name="Metin Yer Tutucusu 2"/>
          <p:cNvSpPr>
            <a:spLocks noGrp="1"/>
          </p:cNvSpPr>
          <p:nvPr>
            <p:ph type="body" sz="quarter" idx="11"/>
          </p:nvPr>
        </p:nvSpPr>
        <p:spPr/>
        <p:txBody>
          <a:bodyPr/>
          <a:lstStyle/>
          <a:p>
            <a:r>
              <a:rPr lang="tr-TR" altLang="tr-TR" smtClean="0"/>
              <a:t>Böcek Feromonları ve Çiçek Kokuları</a:t>
            </a:r>
          </a:p>
        </p:txBody>
      </p:sp>
    </p:spTree>
    <p:extLst>
      <p:ext uri="{BB962C8B-B14F-4D97-AF65-F5344CB8AC3E}">
        <p14:creationId xmlns:p14="http://schemas.microsoft.com/office/powerpoint/2010/main" val="311424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Metin Yer Tutucusu 1"/>
          <p:cNvSpPr>
            <a:spLocks noGrp="1"/>
          </p:cNvSpPr>
          <p:nvPr>
            <p:ph type="body" sz="quarter" idx="10"/>
          </p:nvPr>
        </p:nvSpPr>
        <p:spPr/>
        <p:txBody>
          <a:bodyPr/>
          <a:lstStyle/>
          <a:p>
            <a:r>
              <a:rPr lang="tr-TR" altLang="tr-TR" smtClean="0"/>
              <a:t>Her arı türü, bu kokulu maddelerden yalnız özel bir tanesiyle cezbedilir. </a:t>
            </a:r>
          </a:p>
          <a:p>
            <a:r>
              <a:rPr lang="tr-TR" altLang="tr-TR" smtClean="0"/>
              <a:t>Dolayısıyla, değişik arı türlerinin farklı orkide koku bileşiklerini tercih etmeleri, aynı türün fertleri arasında çiftleşmeyi sağlamak için oluşturulmuş bir farklılaşma mekanizması olarak düşünülebilir.</a:t>
            </a:r>
          </a:p>
          <a:p>
            <a:endParaRPr lang="tr-TR" altLang="tr-TR" smtClean="0"/>
          </a:p>
        </p:txBody>
      </p:sp>
      <p:sp>
        <p:nvSpPr>
          <p:cNvPr id="266243"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3367862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Metin Yer Tutucusu 1"/>
          <p:cNvSpPr>
            <a:spLocks noGrp="1"/>
          </p:cNvSpPr>
          <p:nvPr>
            <p:ph type="body" sz="quarter" idx="10"/>
          </p:nvPr>
        </p:nvSpPr>
        <p:spPr/>
        <p:txBody>
          <a:bodyPr/>
          <a:lstStyle/>
          <a:p>
            <a:r>
              <a:rPr lang="tr-TR" altLang="tr-TR" b="1" smtClean="0"/>
              <a:t>Nektar Şekerleri</a:t>
            </a:r>
          </a:p>
          <a:p>
            <a:r>
              <a:rPr lang="tr-TR" altLang="tr-TR" smtClean="0"/>
              <a:t>Hayvanların çiçekleri ziyaret etmesinin, başlıca sebeplerinden biri nektar toplamadır. Nektar, çoğu tozlaştırıcı hayvanlar, özellikle nektarla beslenen hayvanlar (örneğin kelebekler), için besin olarak çok önemlidir. </a:t>
            </a:r>
          </a:p>
          <a:p>
            <a:r>
              <a:rPr lang="tr-TR" altLang="tr-TR" smtClean="0"/>
              <a:t>Angiosperm çiçeklerinde, nektarların tozlaştırıcı hayvanları cezbetmekten başka hiç bir görevi yoktur.</a:t>
            </a:r>
          </a:p>
          <a:p>
            <a:endParaRPr lang="tr-TR" altLang="tr-TR" smtClean="0"/>
          </a:p>
        </p:txBody>
      </p:sp>
      <p:sp>
        <p:nvSpPr>
          <p:cNvPr id="267267" name="Metin Yer Tutucusu 2"/>
          <p:cNvSpPr>
            <a:spLocks noGrp="1"/>
          </p:cNvSpPr>
          <p:nvPr>
            <p:ph type="body" sz="quarter" idx="11"/>
          </p:nvPr>
        </p:nvSpPr>
        <p:spPr/>
        <p:txBody>
          <a:bodyPr/>
          <a:lstStyle/>
          <a:p>
            <a:r>
              <a:rPr lang="tr-TR" altLang="tr-TR" smtClean="0"/>
              <a:t>NEKTAR VE POLENİN GÖREVİ</a:t>
            </a:r>
          </a:p>
        </p:txBody>
      </p:sp>
    </p:spTree>
    <p:extLst>
      <p:ext uri="{BB962C8B-B14F-4D97-AF65-F5344CB8AC3E}">
        <p14:creationId xmlns:p14="http://schemas.microsoft.com/office/powerpoint/2010/main" val="3799700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Metin Yer Tutucusu 1"/>
          <p:cNvSpPr>
            <a:spLocks noGrp="1"/>
          </p:cNvSpPr>
          <p:nvPr>
            <p:ph type="body" sz="quarter" idx="10"/>
          </p:nvPr>
        </p:nvSpPr>
        <p:spPr/>
        <p:txBody>
          <a:bodyPr/>
          <a:lstStyle/>
          <a:p>
            <a:r>
              <a:rPr lang="tr-TR" altLang="tr-TR" smtClean="0"/>
              <a:t>İncelenen nektarların çoğunun bileşiminin şeker çözeltilerinden ibaret olduğu bulunmuştur. </a:t>
            </a:r>
          </a:p>
          <a:p>
            <a:endParaRPr lang="tr-TR" altLang="tr-TR" smtClean="0"/>
          </a:p>
          <a:p>
            <a:r>
              <a:rPr lang="tr-TR" altLang="tr-TR" smtClean="0"/>
              <a:t>Nektarların şeker içeriği, ağırlığının % 15-75 arasında değişmekte ve tüm nektarlar çok tatlı bitkisel ürünlerdir. </a:t>
            </a:r>
          </a:p>
          <a:p>
            <a:endParaRPr lang="tr-TR" altLang="tr-TR" smtClean="0"/>
          </a:p>
        </p:txBody>
      </p:sp>
      <p:sp>
        <p:nvSpPr>
          <p:cNvPr id="268291"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2937936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Metin Yer Tutucusu 1"/>
          <p:cNvSpPr>
            <a:spLocks noGrp="1"/>
          </p:cNvSpPr>
          <p:nvPr>
            <p:ph type="body" sz="quarter" idx="10"/>
          </p:nvPr>
        </p:nvSpPr>
        <p:spPr/>
        <p:txBody>
          <a:bodyPr/>
          <a:lstStyle/>
          <a:p>
            <a:r>
              <a:rPr lang="tr-TR" altLang="tr-TR" smtClean="0"/>
              <a:t>Nektarların şekerli bileşikleri genellikle bitki metabolizmasında en yaygın olarak kullanılan glikoz, fruktoz ve sakkaroz gibi üç tip şekerden ibarettir. </a:t>
            </a:r>
          </a:p>
          <a:p>
            <a:r>
              <a:rPr lang="tr-TR" altLang="tr-TR" smtClean="0"/>
              <a:t>Bazı bitkilerin nektarlarında iz miktarlarda oligosakkaritler de bulunur. </a:t>
            </a:r>
          </a:p>
          <a:p>
            <a:r>
              <a:rPr lang="tr-TR" altLang="tr-TR" smtClean="0"/>
              <a:t>Bu bileşiklerden bir trisakkarit olan rafinoz en yaygın olanıdır.</a:t>
            </a:r>
          </a:p>
          <a:p>
            <a:endParaRPr lang="tr-TR" altLang="tr-TR" smtClean="0"/>
          </a:p>
        </p:txBody>
      </p:sp>
      <p:sp>
        <p:nvSpPr>
          <p:cNvPr id="269315"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555843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Metin Yer Tutucusu 1"/>
          <p:cNvSpPr>
            <a:spLocks noGrp="1"/>
          </p:cNvSpPr>
          <p:nvPr>
            <p:ph type="body" sz="quarter" idx="10"/>
          </p:nvPr>
        </p:nvSpPr>
        <p:spPr/>
        <p:txBody>
          <a:bodyPr/>
          <a:lstStyle/>
          <a:p>
            <a:r>
              <a:rPr lang="tr-TR" altLang="tr-TR" smtClean="0"/>
              <a:t>Nektarlarda yaygın olarak bulunan üç şekerin dağılışı, 900’den fazla türde incelenmiş (Percival, 1961) türler arasında belirgin bir fark bulunduğu tespit edilmiştir. </a:t>
            </a:r>
          </a:p>
          <a:p>
            <a:endParaRPr lang="tr-TR" altLang="tr-TR" smtClean="0"/>
          </a:p>
          <a:p>
            <a:r>
              <a:rPr lang="tr-TR" altLang="tr-TR" smtClean="0"/>
              <a:t>Bu çalışmaların sonucunda, angiosperm nektarları üç genel gruba ayrılmıştır. Birinci grup sakkarozun dominant olduğu türlerdir (Berbehs ve Helleborus gibi türler). </a:t>
            </a:r>
          </a:p>
          <a:p>
            <a:endParaRPr lang="tr-TR" altLang="tr-TR" smtClean="0"/>
          </a:p>
        </p:txBody>
      </p:sp>
      <p:sp>
        <p:nvSpPr>
          <p:cNvPr id="270339"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1221489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Metin Yer Tutucusu 1"/>
          <p:cNvSpPr>
            <a:spLocks noGrp="1"/>
          </p:cNvSpPr>
          <p:nvPr>
            <p:ph type="body" sz="quarter" idx="10"/>
          </p:nvPr>
        </p:nvSpPr>
        <p:spPr/>
        <p:txBody>
          <a:bodyPr/>
          <a:lstStyle/>
          <a:p>
            <a:r>
              <a:rPr lang="tr-TR" altLang="tr-TR" smtClean="0"/>
              <a:t>İkinci grupta bu üç şeker eşit miktarlarda bulunur (Abuîilon gibi türlerde). </a:t>
            </a:r>
          </a:p>
          <a:p>
            <a:r>
              <a:rPr lang="tr-TR" altLang="tr-TR" smtClean="0"/>
              <a:t>Üçüncü grupta ise glikoz ve fruktoz eşit miktarlarda mevcuttur (Cruciferae, Umbelliferae ve bazı Compositae üyelerinde olduğu gibi). </a:t>
            </a:r>
          </a:p>
          <a:p>
            <a:r>
              <a:rPr lang="tr-TR" altLang="tr-TR" smtClean="0"/>
              <a:t>Bu verilerden ulaşılan sonuca göre, angiospermlerde nektar şekeri başlıca sakkaroz olan türlerden, başlıca şekeri glikoz ve fruktoz olan türlere doğru bir evrimsel eğilim bulunmaktadır. </a:t>
            </a:r>
          </a:p>
          <a:p>
            <a:endParaRPr lang="tr-TR" altLang="tr-TR" smtClean="0"/>
          </a:p>
        </p:txBody>
      </p:sp>
      <p:sp>
        <p:nvSpPr>
          <p:cNvPr id="271363"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2780393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Metin Yer Tutucusu 1"/>
          <p:cNvSpPr>
            <a:spLocks noGrp="1"/>
          </p:cNvSpPr>
          <p:nvPr>
            <p:ph type="body" sz="quarter" idx="10"/>
          </p:nvPr>
        </p:nvSpPr>
        <p:spPr/>
        <p:txBody>
          <a:bodyPr/>
          <a:lstStyle/>
          <a:p>
            <a:r>
              <a:rPr lang="tr-TR" altLang="tr-TR" smtClean="0"/>
              <a:t>Bu evrimsel eğilimin tozlaştırıcı hayvanlara yararı, kolay özümlenen şekerlerin oluşturulmasıdır. </a:t>
            </a:r>
          </a:p>
          <a:p>
            <a:r>
              <a:rPr lang="tr-TR" altLang="tr-TR" smtClean="0"/>
              <a:t>Çünkü, sakkaroz doğrudan kan içine emilmeyip önce glikoz ve fruktoza parçalanması gereklidir. </a:t>
            </a:r>
          </a:p>
          <a:p>
            <a:r>
              <a:rPr lang="tr-TR" altLang="tr-TR" smtClean="0"/>
              <a:t>Böyle bir evrimsel eğilimin gerçekten var olduğunu söyleyebilmek için, yeni destekleyici delillere gerek vardır.</a:t>
            </a:r>
          </a:p>
          <a:p>
            <a:endParaRPr lang="tr-TR" altLang="tr-TR" smtClean="0"/>
          </a:p>
        </p:txBody>
      </p:sp>
      <p:sp>
        <p:nvSpPr>
          <p:cNvPr id="272387"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3284569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Metin Yer Tutucusu 1"/>
          <p:cNvSpPr>
            <a:spLocks noGrp="1"/>
          </p:cNvSpPr>
          <p:nvPr>
            <p:ph type="body" sz="quarter" idx="10"/>
          </p:nvPr>
        </p:nvSpPr>
        <p:spPr/>
        <p:txBody>
          <a:bodyPr/>
          <a:lstStyle/>
          <a:p>
            <a:endParaRPr lang="tr-TR" altLang="tr-TR" smtClean="0"/>
          </a:p>
        </p:txBody>
      </p:sp>
      <p:sp>
        <p:nvSpPr>
          <p:cNvPr id="273411" name="Metin Yer Tutucusu 2"/>
          <p:cNvSpPr>
            <a:spLocks noGrp="1"/>
          </p:cNvSpPr>
          <p:nvPr>
            <p:ph type="body" sz="quarter" idx="11"/>
          </p:nvPr>
        </p:nvSpPr>
        <p:spPr/>
        <p:txBody>
          <a:bodyPr>
            <a:normAutofit fontScale="92500"/>
          </a:bodyPr>
          <a:lstStyle/>
          <a:p>
            <a:r>
              <a:rPr lang="tr-TR" altLang="tr-TR" smtClean="0"/>
              <a:t>Rhododenron cinsinde nektar sınıflarının dağılışı</a:t>
            </a:r>
          </a:p>
        </p:txBody>
      </p:sp>
      <p:pic>
        <p:nvPicPr>
          <p:cNvPr id="273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921" y="1768475"/>
            <a:ext cx="7847410" cy="29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938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Metin Yer Tutucusu 1"/>
          <p:cNvSpPr>
            <a:spLocks noGrp="1"/>
          </p:cNvSpPr>
          <p:nvPr>
            <p:ph type="body" sz="quarter" idx="10"/>
          </p:nvPr>
        </p:nvSpPr>
        <p:spPr/>
        <p:txBody>
          <a:bodyPr/>
          <a:lstStyle/>
          <a:p>
            <a:r>
              <a:rPr lang="tr-TR" altLang="tr-TR" smtClean="0"/>
              <a:t>Nektar şekerlerindeki kantitatif varyasyonlar, tür altı gruplarla uygunluk göstermekte ve günlük veya mevsimsel değişmelere maruz değildir. Sakkaroz, invertaz enzimiyle kolaylıkla glikoza ve fruktoza parçalanabildiğinden bitkinin yaşına bağlı olarak önemli değişiklikler meydana gelebilir. </a:t>
            </a:r>
          </a:p>
          <a:p>
            <a:endParaRPr lang="tr-TR" altLang="tr-TR" smtClean="0"/>
          </a:p>
        </p:txBody>
      </p:sp>
      <p:sp>
        <p:nvSpPr>
          <p:cNvPr id="274435"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2614300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Metin Yer Tutucusu 1"/>
          <p:cNvSpPr>
            <a:spLocks noGrp="1"/>
          </p:cNvSpPr>
          <p:nvPr>
            <p:ph type="body" sz="quarter" idx="10"/>
          </p:nvPr>
        </p:nvSpPr>
        <p:spPr/>
        <p:txBody>
          <a:bodyPr/>
          <a:lstStyle/>
          <a:p>
            <a:r>
              <a:rPr lang="tr-TR" altLang="tr-TR" smtClean="0"/>
              <a:t>İncelenen 266 bitki nektarından 260’ında amino asitlerin tespit edilmesi, amino asitlerin nektarların başlıca yapı taşları olduğuna kesinlik kazandırmıştır. </a:t>
            </a:r>
          </a:p>
          <a:p>
            <a:r>
              <a:rPr lang="tr-TR" altLang="tr-TR" smtClean="0"/>
              <a:t>Baker ve Baker belirli tozlaştırıcıların, özellikle yüksek kelebeklerin, beslenmek için nektarlara hemen hemen mutlak bağımlı olduğu görüşüne dayanarak, nektarları analiz etmişlerdir. </a:t>
            </a:r>
          </a:p>
          <a:p>
            <a:r>
              <a:rPr lang="tr-TR" altLang="tr-TR" smtClean="0"/>
              <a:t>Kelebekler erginleştikten sonra ancak bir kaç ay yaşar. Bu hayvanlar, şekerlere olduğu kadar azotlu bileşiklere de ihtiyaçlar duyarlar. </a:t>
            </a:r>
          </a:p>
          <a:p>
            <a:endParaRPr lang="tr-TR" altLang="tr-TR" smtClean="0"/>
          </a:p>
          <a:p>
            <a:endParaRPr lang="tr-TR" altLang="tr-TR" smtClean="0"/>
          </a:p>
        </p:txBody>
      </p:sp>
      <p:sp>
        <p:nvSpPr>
          <p:cNvPr id="275459" name="Metin Yer Tutucusu 2"/>
          <p:cNvSpPr>
            <a:spLocks noGrp="1"/>
          </p:cNvSpPr>
          <p:nvPr>
            <p:ph type="body" sz="quarter" idx="11"/>
          </p:nvPr>
        </p:nvSpPr>
        <p:spPr/>
        <p:txBody>
          <a:bodyPr/>
          <a:lstStyle/>
          <a:p>
            <a:r>
              <a:rPr lang="tr-TR" altLang="tr-TR" smtClean="0"/>
              <a:t>Nektar Amino Asitleri</a:t>
            </a:r>
          </a:p>
        </p:txBody>
      </p:sp>
    </p:spTree>
    <p:extLst>
      <p:ext uri="{BB962C8B-B14F-4D97-AF65-F5344CB8AC3E}">
        <p14:creationId xmlns:p14="http://schemas.microsoft.com/office/powerpoint/2010/main" val="3711162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Metin Yer Tutucusu 1"/>
          <p:cNvSpPr>
            <a:spLocks noGrp="1"/>
          </p:cNvSpPr>
          <p:nvPr>
            <p:ph type="body" sz="quarter" idx="10"/>
          </p:nvPr>
        </p:nvSpPr>
        <p:spPr/>
        <p:txBody>
          <a:bodyPr/>
          <a:lstStyle/>
          <a:p>
            <a:r>
              <a:rPr lang="tr-TR" altLang="tr-TR" smtClean="0"/>
              <a:t>Çok küçük miktarlarda bile aktif olan bu maddelere feromonlar denir. </a:t>
            </a:r>
          </a:p>
          <a:p>
            <a:r>
              <a:rPr lang="tr-TR" altLang="tr-TR" smtClean="0"/>
              <a:t>Böceklerin hayatında feromonlar, beslenme, seks, agregasyon (toplanma), ovipozisyon (yumurta bırakma), savunma ve kullandıkları yollarda iz bırakma gibi çeşitli olaylarda farklı amaçlar için kullanılır. </a:t>
            </a:r>
          </a:p>
          <a:p>
            <a:endParaRPr lang="tr-TR" altLang="tr-TR" smtClean="0"/>
          </a:p>
        </p:txBody>
      </p:sp>
      <p:sp>
        <p:nvSpPr>
          <p:cNvPr id="258051"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262797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Metin Yer Tutucusu 1"/>
          <p:cNvSpPr>
            <a:spLocks noGrp="1"/>
          </p:cNvSpPr>
          <p:nvPr>
            <p:ph type="body" sz="quarter" idx="10"/>
          </p:nvPr>
        </p:nvSpPr>
        <p:spPr/>
        <p:txBody>
          <a:bodyPr/>
          <a:lstStyle/>
          <a:p>
            <a:r>
              <a:rPr lang="tr-TR" altLang="tr-TR" smtClean="0"/>
              <a:t>Tropikal kelebeklerin, Amazon nehri kıyısında çürüyen timsah leşlerini ve tropikal baklagillerin çürüyen, pis kokulu tohumlarını yedikleri bilinmektedir. </a:t>
            </a:r>
          </a:p>
          <a:p>
            <a:r>
              <a:rPr lang="tr-TR" altLang="tr-TR" smtClean="0"/>
              <a:t>Bu kelebeklerin insan terinin azot içeriğini emdikleri de gözlemlenmiştir. </a:t>
            </a:r>
          </a:p>
          <a:p>
            <a:endParaRPr lang="tr-TR" altLang="tr-TR" smtClean="0"/>
          </a:p>
        </p:txBody>
      </p:sp>
      <p:sp>
        <p:nvSpPr>
          <p:cNvPr id="276483"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4056141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rmAutofit fontScale="85000" lnSpcReduction="10000"/>
          </a:bodyPr>
          <a:lstStyle/>
          <a:p>
            <a:pPr>
              <a:defRPr/>
            </a:pPr>
            <a:r>
              <a:rPr lang="tr-TR" dirty="0"/>
              <a:t>Bir çok nektar çeşidinde, amino asitlerin çok az miktarda bulunmasına rağmen, nektarlar kelebekler için yeterli ve elverişli bir azot kaynağı olabilmektedir.</a:t>
            </a:r>
          </a:p>
          <a:p>
            <a:pPr>
              <a:defRPr/>
            </a:pPr>
            <a:r>
              <a:rPr lang="tr-TR" dirty="0"/>
              <a:t> </a:t>
            </a:r>
          </a:p>
          <a:p>
            <a:pPr>
              <a:defRPr/>
            </a:pPr>
            <a:r>
              <a:rPr lang="tr-TR" dirty="0"/>
              <a:t>Kelebekler için bir çiçek nektarına 0.4 ml’si takriben 840 </a:t>
            </a:r>
            <a:r>
              <a:rPr lang="tr-TR" dirty="0" err="1"/>
              <a:t>nmol</a:t>
            </a:r>
            <a:r>
              <a:rPr lang="tr-TR" dirty="0"/>
              <a:t> amino asit ihtiva etmektedir. </a:t>
            </a:r>
          </a:p>
          <a:p>
            <a:pPr>
              <a:defRPr/>
            </a:pPr>
            <a:endParaRPr lang="tr-TR" dirty="0"/>
          </a:p>
          <a:p>
            <a:pPr>
              <a:defRPr/>
            </a:pPr>
            <a:r>
              <a:rPr lang="tr-TR" dirty="0"/>
              <a:t>Bu miktar bir kelebeğin günlük azot ihtiyacını karşılamak için yeterlidir. </a:t>
            </a:r>
          </a:p>
          <a:p>
            <a:pPr>
              <a:defRPr/>
            </a:pPr>
            <a:endParaRPr lang="tr-TR" dirty="0"/>
          </a:p>
          <a:p>
            <a:pPr>
              <a:defRPr/>
            </a:pPr>
            <a:r>
              <a:rPr lang="tr-TR" dirty="0"/>
              <a:t>Nektar amino asitlerinin kantitatif analizlerinde, Baker ve Baker (1973b) </a:t>
            </a:r>
            <a:r>
              <a:rPr lang="tr-TR" dirty="0" err="1"/>
              <a:t>angiospermlerde</a:t>
            </a:r>
            <a:r>
              <a:rPr lang="tr-TR" dirty="0"/>
              <a:t> önemli bir varyasyonun bulunduğunu göstermiştir. </a:t>
            </a:r>
          </a:p>
          <a:p>
            <a:pPr>
              <a:defRPr/>
            </a:pPr>
            <a:endParaRPr lang="tr-TR" dirty="0"/>
          </a:p>
        </p:txBody>
      </p:sp>
      <p:sp>
        <p:nvSpPr>
          <p:cNvPr id="277507"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412019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Metin Yer Tutucusu 1"/>
          <p:cNvSpPr>
            <a:spLocks noGrp="1"/>
          </p:cNvSpPr>
          <p:nvPr>
            <p:ph type="body" sz="quarter" idx="10"/>
          </p:nvPr>
        </p:nvSpPr>
        <p:spPr/>
        <p:txBody>
          <a:bodyPr>
            <a:normAutofit lnSpcReduction="10000"/>
          </a:bodyPr>
          <a:lstStyle/>
          <a:p>
            <a:r>
              <a:rPr lang="tr-TR" altLang="tr-TR" smtClean="0"/>
              <a:t>Dolayısıyla, amino asit miktarındaki artışın, evrimsel gelişmeyle paralel olduğu gösterilmiştir. </a:t>
            </a:r>
          </a:p>
          <a:p>
            <a:endParaRPr lang="tr-TR" altLang="tr-TR" smtClean="0"/>
          </a:p>
          <a:p>
            <a:r>
              <a:rPr lang="tr-TR" altLang="tr-TR" smtClean="0"/>
              <a:t>Odunlu ilkel familyalar, gelişmiş otsu familyalardan daha düşük seviyede amino asite sahip olma eğilimindedir.</a:t>
            </a:r>
          </a:p>
          <a:p>
            <a:endParaRPr lang="tr-TR" altLang="tr-TR" smtClean="0"/>
          </a:p>
          <a:p>
            <a:r>
              <a:rPr lang="tr-TR" altLang="tr-TR" smtClean="0"/>
              <a:t>Bu sonuç, düşük seviyede amino asite sahip familyaların, azotlu bileşikleri polen gibi diğer kaynaklardan sağlayan arılarla tozlaştırılma eğiliminde olduğunu da ortaya koymaktadır. </a:t>
            </a:r>
          </a:p>
          <a:p>
            <a:endParaRPr lang="tr-TR" altLang="tr-TR" smtClean="0"/>
          </a:p>
        </p:txBody>
      </p:sp>
      <p:sp>
        <p:nvSpPr>
          <p:cNvPr id="278531"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798629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Metin Yer Tutucusu 1"/>
          <p:cNvSpPr>
            <a:spLocks noGrp="1"/>
          </p:cNvSpPr>
          <p:nvPr>
            <p:ph type="body" sz="quarter" idx="10"/>
          </p:nvPr>
        </p:nvSpPr>
        <p:spPr/>
        <p:txBody>
          <a:bodyPr/>
          <a:lstStyle/>
          <a:p>
            <a:r>
              <a:rPr lang="tr-TR" altLang="tr-TR" smtClean="0"/>
              <a:t>Bunun zıttına, yüksek seviyede amino asite sahip familyalar ise, kelebekler ve bazen de sinek kuşlarıyla tozlaştırılma eğilimindedir. </a:t>
            </a:r>
          </a:p>
          <a:p>
            <a:endParaRPr lang="tr-TR" altLang="tr-TR" smtClean="0"/>
          </a:p>
          <a:p>
            <a:r>
              <a:rPr lang="tr-TR" altLang="tr-TR" smtClean="0"/>
              <a:t>Yani, bitkiler seçilmiş tozlaştırıcılarının besinsel ihtiyaçlarını karşılamak üzere nektarlarında bol miktarda azotlu bileşiğe sahip olacak şekilde evrimleşmiştir.</a:t>
            </a:r>
          </a:p>
          <a:p>
            <a:endParaRPr lang="tr-TR" altLang="tr-TR" smtClean="0"/>
          </a:p>
        </p:txBody>
      </p:sp>
      <p:sp>
        <p:nvSpPr>
          <p:cNvPr id="279555"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2995942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Metin Yer Tutucusu 1"/>
          <p:cNvSpPr>
            <a:spLocks noGrp="1"/>
          </p:cNvSpPr>
          <p:nvPr>
            <p:ph type="body" sz="quarter" idx="10"/>
          </p:nvPr>
        </p:nvSpPr>
        <p:spPr/>
        <p:txBody>
          <a:bodyPr>
            <a:normAutofit lnSpcReduction="10000"/>
          </a:bodyPr>
          <a:lstStyle/>
          <a:p>
            <a:r>
              <a:rPr lang="tr-TR" altLang="tr-TR" smtClean="0"/>
              <a:t>Nektarlarda her çeşit amino asitler bulunur (Baker ve Baker, 1975). </a:t>
            </a:r>
          </a:p>
          <a:p>
            <a:r>
              <a:rPr lang="tr-TR" altLang="tr-TR" smtClean="0"/>
              <a:t>Sahip oldukları amino asitlerin çeşitliliğine bağlı olarak, nektarlar önemli derecede varyasyon göstermektedir. </a:t>
            </a:r>
          </a:p>
          <a:p>
            <a:r>
              <a:rPr lang="tr-TR" altLang="tr-TR" smtClean="0"/>
              <a:t>Yani, nektarlar bir çeşit amino asitten, on iki çeşit amino asite kadar, çok farklı sayıda ve çeşitte amino asitlere sahip olabilir. </a:t>
            </a:r>
          </a:p>
          <a:p>
            <a:r>
              <a:rPr lang="tr-TR" altLang="tr-TR" smtClean="0"/>
              <a:t>Böcek beslenmesinde mutlak gerekli olan on amino asit (arjinin, histidin, lizin, triptofan, fenilalanin, teronin, lösin, izolösin ve valin) en sık rastlanan amino asitler olup glutamik ve aspartik asitlere de oldukça sık rastlanır. </a:t>
            </a:r>
          </a:p>
          <a:p>
            <a:endParaRPr lang="tr-TR" altLang="tr-TR" smtClean="0"/>
          </a:p>
        </p:txBody>
      </p:sp>
      <p:sp>
        <p:nvSpPr>
          <p:cNvPr id="280579"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4234527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Metin Yer Tutucusu 1"/>
          <p:cNvSpPr>
            <a:spLocks noGrp="1"/>
          </p:cNvSpPr>
          <p:nvPr>
            <p:ph type="body" sz="quarter" idx="10"/>
          </p:nvPr>
        </p:nvSpPr>
        <p:spPr/>
        <p:txBody>
          <a:bodyPr/>
          <a:lstStyle/>
          <a:p>
            <a:r>
              <a:rPr lang="tr-TR" altLang="tr-TR" smtClean="0"/>
              <a:t>Tozlaştırıcı hayvanların bitkilerden elde ettiği başlıca besinsel kazançlardan birisi de polendir. </a:t>
            </a:r>
          </a:p>
          <a:p>
            <a:r>
              <a:rPr lang="tr-TR" altLang="tr-TR" smtClean="0"/>
              <a:t>Tozlaştırıcı hayvanlar tarafından polen, nektardan daha, kolay elde, edilebilmekte ve kullanılabilmektedir. </a:t>
            </a:r>
          </a:p>
          <a:p>
            <a:r>
              <a:rPr lang="tr-TR" altLang="tr-TR" smtClean="0"/>
              <a:t>Polenler, çeperini çiğnenerek yırtabilen tozlaştırıcı böcekler, özellikle kın kanatlı böcekler, tarafından yenir. </a:t>
            </a:r>
          </a:p>
          <a:p>
            <a:endParaRPr lang="tr-TR" altLang="tr-TR" smtClean="0"/>
          </a:p>
        </p:txBody>
      </p:sp>
      <p:sp>
        <p:nvSpPr>
          <p:cNvPr id="281603" name="Metin Yer Tutucusu 2"/>
          <p:cNvSpPr>
            <a:spLocks noGrp="1"/>
          </p:cNvSpPr>
          <p:nvPr>
            <p:ph type="body" sz="quarter" idx="11"/>
          </p:nvPr>
        </p:nvSpPr>
        <p:spPr/>
        <p:txBody>
          <a:bodyPr/>
          <a:lstStyle/>
          <a:p>
            <a:r>
              <a:rPr lang="tr-TR" altLang="tr-TR" smtClean="0"/>
              <a:t>Polenin Besin Değeri</a:t>
            </a:r>
          </a:p>
        </p:txBody>
      </p:sp>
    </p:spTree>
    <p:extLst>
      <p:ext uri="{BB962C8B-B14F-4D97-AF65-F5344CB8AC3E}">
        <p14:creationId xmlns:p14="http://schemas.microsoft.com/office/powerpoint/2010/main" val="3646913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Metin Yer Tutucusu 1"/>
          <p:cNvSpPr>
            <a:spLocks noGrp="1"/>
          </p:cNvSpPr>
          <p:nvPr>
            <p:ph type="body" sz="quarter" idx="10"/>
          </p:nvPr>
        </p:nvSpPr>
        <p:spPr/>
        <p:txBody>
          <a:bodyPr/>
          <a:lstStyle/>
          <a:p>
            <a:r>
              <a:rPr lang="tr-TR" altLang="tr-TR" smtClean="0"/>
              <a:t>Polenleri sindirebilen arılar da polenlerden önemli derecede yararlanır. </a:t>
            </a:r>
          </a:p>
          <a:p>
            <a:r>
              <a:rPr lang="tr-TR" altLang="tr-TR" smtClean="0"/>
              <a:t>Bazen polenler nektarla karışabilir. Böyle" durumlarda, sadece nektarla beslenen hayvanlar da (Örneğin Heliconius kelebekleri), polenlerden besinsel olarak faydalanırlar.</a:t>
            </a:r>
          </a:p>
          <a:p>
            <a:endParaRPr lang="tr-TR" altLang="tr-TR" smtClean="0"/>
          </a:p>
        </p:txBody>
      </p:sp>
      <p:sp>
        <p:nvSpPr>
          <p:cNvPr id="282627"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21877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Metin Yer Tutucusu 1"/>
          <p:cNvSpPr>
            <a:spLocks noGrp="1"/>
          </p:cNvSpPr>
          <p:nvPr>
            <p:ph type="body" sz="quarter" idx="10"/>
          </p:nvPr>
        </p:nvSpPr>
        <p:spPr/>
        <p:txBody>
          <a:bodyPr/>
          <a:lstStyle/>
          <a:p>
            <a:r>
              <a:rPr lang="tr-TR" altLang="tr-TR" smtClean="0"/>
              <a:t>Polenler zengin bir besin kaynağı olup, %16-30 protein, %1 -7 nişasta, %0-15 serbest şekerler ve %3-10 yağ ihtiva eder. </a:t>
            </a:r>
          </a:p>
          <a:p>
            <a:r>
              <a:rPr lang="tr-TR" altLang="tr-TR" smtClean="0"/>
              <a:t>Ayrıca eser miktarda çeşitli vitaminler ve inorganik tuzlar da polenlerde bulunur. </a:t>
            </a:r>
          </a:p>
          <a:p>
            <a:r>
              <a:rPr lang="tr-TR" altLang="tr-TR" smtClean="0"/>
              <a:t>Polenlerde çeşitli sekonder maddeler de bulunabilir. Polenler genellikle karoteonid veya flavonoid pigmentlerle renklendirilir. </a:t>
            </a:r>
          </a:p>
          <a:p>
            <a:r>
              <a:rPr lang="tr-TR" altLang="tr-TR" smtClean="0"/>
              <a:t>Polen renkleri muhtemelen polenle beslenen böceklere görsel sinyaller olarak görev yapmaktadır. </a:t>
            </a:r>
          </a:p>
          <a:p>
            <a:endParaRPr lang="tr-TR" altLang="tr-TR" smtClean="0"/>
          </a:p>
        </p:txBody>
      </p:sp>
      <p:sp>
        <p:nvSpPr>
          <p:cNvPr id="283651"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2537972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Metin Yer Tutucusu 1"/>
          <p:cNvSpPr>
            <a:spLocks noGrp="1"/>
          </p:cNvSpPr>
          <p:nvPr>
            <p:ph type="body" sz="quarter" idx="10"/>
          </p:nvPr>
        </p:nvSpPr>
        <p:spPr/>
        <p:txBody>
          <a:bodyPr/>
          <a:lstStyle/>
          <a:p>
            <a:r>
              <a:rPr lang="tr-TR" altLang="tr-TR" smtClean="0"/>
              <a:t>Polenler erkek gametofitleri taşıdığından, bitkiler için çok önemlidir.</a:t>
            </a:r>
          </a:p>
          <a:p>
            <a:r>
              <a:rPr lang="tr-TR" altLang="tr-TR" smtClean="0"/>
              <a:t> Dolayısıyla, besin kaynağı olarak polenlerin tozlaştırıcı hayvanlar için önemi zahiridir. Bitkiler açısından, polenle beslenen hayvanlar birer “hırsız” olarak görülebilir. </a:t>
            </a:r>
          </a:p>
        </p:txBody>
      </p:sp>
      <p:sp>
        <p:nvSpPr>
          <p:cNvPr id="284675"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2442358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Metin Yer Tutucusu 1"/>
          <p:cNvSpPr>
            <a:spLocks noGrp="1"/>
          </p:cNvSpPr>
          <p:nvPr>
            <p:ph type="body" sz="quarter" idx="10"/>
          </p:nvPr>
        </p:nvSpPr>
        <p:spPr/>
        <p:txBody>
          <a:bodyPr/>
          <a:lstStyle/>
          <a:p>
            <a:r>
              <a:rPr lang="tr-TR" altLang="tr-TR" smtClean="0"/>
              <a:t>Çünkü angiospermlerin çoğu, her iki görevi de yerine getirecek kadar bol miktarda polen üretir. </a:t>
            </a:r>
          </a:p>
          <a:p>
            <a:endParaRPr lang="tr-TR" altLang="tr-TR" smtClean="0"/>
          </a:p>
          <a:p>
            <a:r>
              <a:rPr lang="tr-TR" altLang="tr-TR" smtClean="0"/>
              <a:t>Eğer böcekler böyle bol miktarda üretilen bir besin kaynağını verimli olarak kullanamazlarsa, polenler heder edilmiş olur.</a:t>
            </a:r>
          </a:p>
          <a:p>
            <a:endParaRPr lang="tr-TR" altLang="tr-TR" smtClean="0"/>
          </a:p>
        </p:txBody>
      </p:sp>
      <p:sp>
        <p:nvSpPr>
          <p:cNvPr id="285699"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1871598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Metin Yer Tutucusu 1"/>
          <p:cNvSpPr>
            <a:spLocks noGrp="1"/>
          </p:cNvSpPr>
          <p:nvPr>
            <p:ph type="body" sz="quarter" idx="10"/>
          </p:nvPr>
        </p:nvSpPr>
        <p:spPr>
          <a:xfrm>
            <a:off x="251520" y="260648"/>
            <a:ext cx="8791575" cy="1656184"/>
          </a:xfrm>
        </p:spPr>
        <p:txBody>
          <a:bodyPr>
            <a:normAutofit fontScale="47500" lnSpcReduction="20000"/>
          </a:bodyPr>
          <a:lstStyle/>
          <a:p>
            <a:r>
              <a:rPr lang="tr-TR" altLang="tr-TR" sz="3800" dirty="0" smtClean="0"/>
              <a:t>Kimyasal olarak </a:t>
            </a:r>
            <a:r>
              <a:rPr lang="tr-TR" altLang="tr-TR" sz="3800" dirty="0" err="1" smtClean="0"/>
              <a:t>feromonların</a:t>
            </a:r>
            <a:r>
              <a:rPr lang="tr-TR" altLang="tr-TR" sz="3800" dirty="0" smtClean="0"/>
              <a:t> çoğu basit alifatik alkoller, asitler ve ester yapısına sahiptir. </a:t>
            </a:r>
          </a:p>
          <a:p>
            <a:endParaRPr lang="tr-TR" altLang="tr-TR" sz="3800" dirty="0" smtClean="0"/>
          </a:p>
          <a:p>
            <a:r>
              <a:rPr lang="tr-TR" altLang="tr-TR" sz="3800" dirty="0" smtClean="0"/>
              <a:t>Diğer bazı </a:t>
            </a:r>
            <a:r>
              <a:rPr lang="tr-TR" altLang="tr-TR" sz="3800" dirty="0" err="1" smtClean="0"/>
              <a:t>feromonlar</a:t>
            </a:r>
            <a:r>
              <a:rPr lang="tr-TR" altLang="tr-TR" sz="3800" dirty="0" smtClean="0"/>
              <a:t> ise, </a:t>
            </a:r>
            <a:r>
              <a:rPr lang="tr-TR" altLang="tr-TR" sz="3800" dirty="0" err="1" smtClean="0"/>
              <a:t>terpenoid</a:t>
            </a:r>
            <a:r>
              <a:rPr lang="tr-TR" altLang="tr-TR" sz="3800" dirty="0" smtClean="0"/>
              <a:t> yapısında olup bitki kokularına çok benzerdir. </a:t>
            </a:r>
          </a:p>
          <a:p>
            <a:endParaRPr lang="tr-TR" altLang="tr-TR"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76400"/>
            <a:ext cx="599281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159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Placeholder 1"/>
          <p:cNvSpPr>
            <a:spLocks noGrp="1"/>
          </p:cNvSpPr>
          <p:nvPr>
            <p:ph type="body" sz="quarter" idx="10"/>
          </p:nvPr>
        </p:nvSpPr>
        <p:spPr/>
        <p:txBody>
          <a:bodyPr/>
          <a:lstStyle/>
          <a:p>
            <a:r>
              <a:rPr lang="tr-TR" altLang="tr-TR" smtClean="0"/>
              <a:t>Böcek metamorfozunda hormonlar, larvadan ergin hâle gelinceye kadar hayat devrinin farklı safhalarını kontrol etmek için gereklidir. Hormonlar, büyüme esnasında meydana gelen farklılaşmaları başlatmak için gereklidir.</a:t>
            </a:r>
          </a:p>
          <a:p>
            <a:r>
              <a:rPr lang="tr-TR" altLang="tr-TR" smtClean="0"/>
              <a:t>Bu hormonlar bir böceğin yumurtadan çıkıp larva evreleri geçirip metamorfozla erginleşmesi için çok önemlidir.</a:t>
            </a:r>
          </a:p>
        </p:txBody>
      </p:sp>
      <p:sp>
        <p:nvSpPr>
          <p:cNvPr id="86019" name="Text Placeholder 2"/>
          <p:cNvSpPr>
            <a:spLocks noGrp="1"/>
          </p:cNvSpPr>
          <p:nvPr>
            <p:ph type="body" sz="quarter" idx="11"/>
          </p:nvPr>
        </p:nvSpPr>
        <p:spPr/>
        <p:txBody>
          <a:bodyPr>
            <a:normAutofit fontScale="77500" lnSpcReduction="20000"/>
          </a:bodyPr>
          <a:lstStyle/>
          <a:p>
            <a:r>
              <a:rPr lang="tr-TR" altLang="tr-TR" smtClean="0"/>
              <a:t>BİTKİLERDEKİ BÖCEK GÖMLEK DEĞİŞTİRME HORMONLARI</a:t>
            </a:r>
          </a:p>
        </p:txBody>
      </p:sp>
    </p:spTree>
    <p:extLst>
      <p:ext uri="{BB962C8B-B14F-4D97-AF65-F5344CB8AC3E}">
        <p14:creationId xmlns:p14="http://schemas.microsoft.com/office/powerpoint/2010/main" val="1231940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Placeholder 1"/>
          <p:cNvSpPr>
            <a:spLocks noGrp="1"/>
          </p:cNvSpPr>
          <p:nvPr>
            <p:ph type="body" sz="quarter" idx="10"/>
          </p:nvPr>
        </p:nvSpPr>
        <p:spPr/>
        <p:txBody>
          <a:bodyPr>
            <a:normAutofit lnSpcReduction="10000"/>
          </a:bodyPr>
          <a:lstStyle/>
          <a:p>
            <a:r>
              <a:rPr lang="tr-TR" altLang="tr-TR" b="1" smtClean="0"/>
              <a:t>Ekdizon hormonu </a:t>
            </a:r>
            <a:r>
              <a:rPr lang="tr-TR" altLang="tr-TR" smtClean="0"/>
              <a:t>böceğin ön tarafında bulunanan prothorasik bezlerde üretilir.</a:t>
            </a:r>
          </a:p>
          <a:p>
            <a:r>
              <a:rPr lang="tr-TR" altLang="tr-TR" b="1" smtClean="0"/>
              <a:t>Juvenil hormon </a:t>
            </a:r>
            <a:r>
              <a:rPr lang="tr-TR" altLang="tr-TR" smtClean="0"/>
              <a:t>ise </a:t>
            </a:r>
            <a:r>
              <a:rPr lang="tr-TR" altLang="tr-TR" i="1" smtClean="0"/>
              <a:t>corpora allata</a:t>
            </a:r>
            <a:r>
              <a:rPr lang="tr-TR" altLang="tr-TR" smtClean="0"/>
              <a:t> adı verilen bir çift küçük sefalik bezde sentezlenîr. </a:t>
            </a:r>
          </a:p>
          <a:p>
            <a:endParaRPr lang="tr-TR" altLang="tr-TR" smtClean="0"/>
          </a:p>
          <a:p>
            <a:r>
              <a:rPr lang="tr-TR" altLang="tr-TR" b="1" smtClean="0"/>
              <a:t>Juvenil hormon </a:t>
            </a:r>
            <a:r>
              <a:rPr lang="tr-TR" altLang="tr-TR" smtClean="0"/>
              <a:t>, 1. larva safhasından 2. larva safhasına metamorfozda gerekli olduğu halde, deri değiştirmeyi kontrol eden </a:t>
            </a:r>
            <a:r>
              <a:rPr lang="tr-TR" altLang="tr-TR" b="1" smtClean="0"/>
              <a:t>ekdizon</a:t>
            </a:r>
            <a:r>
              <a:rPr lang="tr-TR" altLang="tr-TR" smtClean="0"/>
              <a:t> ise ergin böcek meydana gelinceye kadar her basamakta gereklidir. </a:t>
            </a:r>
          </a:p>
        </p:txBody>
      </p:sp>
      <p:sp>
        <p:nvSpPr>
          <p:cNvPr id="87043" name="Text Placeholder 2"/>
          <p:cNvSpPr>
            <a:spLocks noGrp="1"/>
          </p:cNvSpPr>
          <p:nvPr>
            <p:ph type="body" sz="quarter" idx="11"/>
          </p:nvPr>
        </p:nvSpPr>
        <p:spPr/>
        <p:txBody>
          <a:bodyPr/>
          <a:lstStyle/>
          <a:p>
            <a:r>
              <a:rPr lang="tr-TR" altLang="tr-TR" smtClean="0"/>
              <a:t>Bu hormonlar</a:t>
            </a:r>
          </a:p>
        </p:txBody>
      </p:sp>
    </p:spTree>
    <p:extLst>
      <p:ext uri="{BB962C8B-B14F-4D97-AF65-F5344CB8AC3E}">
        <p14:creationId xmlns:p14="http://schemas.microsoft.com/office/powerpoint/2010/main" val="2029010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Placeholder 1"/>
          <p:cNvSpPr>
            <a:spLocks noGrp="1"/>
          </p:cNvSpPr>
          <p:nvPr>
            <p:ph type="body" sz="quarter" idx="10"/>
          </p:nvPr>
        </p:nvSpPr>
        <p:spPr/>
        <p:txBody>
          <a:bodyPr/>
          <a:lstStyle/>
          <a:p>
            <a:r>
              <a:rPr lang="tr-TR" altLang="tr-TR" smtClean="0"/>
              <a:t>Takemoto ve ark,, (1967) ve Nakanishi (1968) porsuk (</a:t>
            </a:r>
            <a:r>
              <a:rPr lang="tr-TR" altLang="tr-TR" i="1" smtClean="0"/>
              <a:t>Taxus baccata</a:t>
            </a:r>
            <a:r>
              <a:rPr lang="tr-TR" altLang="tr-TR" smtClean="0"/>
              <a:t>) ağacının yapraklarında bol miktarda </a:t>
            </a:r>
            <a:r>
              <a:rPr lang="el-GR" altLang="tr-TR" smtClean="0"/>
              <a:t>β</a:t>
            </a:r>
            <a:r>
              <a:rPr lang="tr-TR" altLang="tr-TR" smtClean="0"/>
              <a:t>-ekdizon bulunduğunu göstermişlerdir. </a:t>
            </a:r>
          </a:p>
          <a:p>
            <a:endParaRPr lang="tr-TR" altLang="tr-TR" smtClean="0"/>
          </a:p>
        </p:txBody>
      </p:sp>
      <p:sp>
        <p:nvSpPr>
          <p:cNvPr id="90115" name="Text Placeholder 2">
            <a:extLst>
              <a:ext uri="{FF2B5EF4-FFF2-40B4-BE49-F238E27FC236}"/>
            </a:extLst>
          </p:cNvPr>
          <p:cNvSpPr>
            <a:spLocks noGrp="1"/>
          </p:cNvSpPr>
          <p:nvPr>
            <p:ph type="body" sz="quarter" idx="11"/>
          </p:nvPr>
        </p:nvSpPr>
        <p:spPr/>
        <p:txBody>
          <a:bodyPr>
            <a:normAutofit fontScale="47500" lnSpcReduction="20000"/>
          </a:bodyPr>
          <a:lstStyle/>
          <a:p>
            <a:pPr>
              <a:defRPr/>
            </a:pPr>
            <a:r>
              <a:rPr lang="tr-TR" altLang="tr-TR" dirty="0"/>
              <a:t>Böcek biyokimyası ve endokrinolojisiyle ilgili bu konuları, bitki bilim alanına getiren en ilginç çalışma ekdizonların yapısının ortaya konmasından bir yıl sonra yapılmıştır. </a:t>
            </a:r>
          </a:p>
          <a:p>
            <a:pPr>
              <a:defRPr/>
            </a:pPr>
            <a:endParaRPr lang="tr-TR" altLang="tr-TR" dirty="0"/>
          </a:p>
        </p:txBody>
      </p:sp>
      <p:pic>
        <p:nvPicPr>
          <p:cNvPr id="8806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636912"/>
            <a:ext cx="5387579"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135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Placeholder 1">
            <a:extLst>
              <a:ext uri="{FF2B5EF4-FFF2-40B4-BE49-F238E27FC236}"/>
            </a:extLst>
          </p:cNvPr>
          <p:cNvSpPr>
            <a:spLocks noGrp="1"/>
          </p:cNvSpPr>
          <p:nvPr>
            <p:ph type="body" sz="quarter" idx="10"/>
          </p:nvPr>
        </p:nvSpPr>
        <p:spPr/>
        <p:txBody>
          <a:bodyPr>
            <a:normAutofit fontScale="92500" lnSpcReduction="20000"/>
          </a:bodyPr>
          <a:lstStyle/>
          <a:p>
            <a:pPr>
              <a:defRPr/>
            </a:pPr>
            <a:r>
              <a:rPr lang="tr-TR" altLang="tr-TR" dirty="0"/>
              <a:t>Yarım ton ipekböceği ekstraktından elde </a:t>
            </a:r>
          </a:p>
          <a:p>
            <a:pPr>
              <a:defRPr/>
            </a:pPr>
            <a:r>
              <a:rPr lang="tr-TR" altLang="tr-TR" dirty="0"/>
              <a:t>edilen ekdizon miktarı (25 mg) porsuk ağacı</a:t>
            </a:r>
          </a:p>
          <a:p>
            <a:pPr>
              <a:defRPr/>
            </a:pPr>
            <a:r>
              <a:rPr lang="tr-TR" altLang="tr-TR" dirty="0"/>
              <a:t>nın ancak 25 g kuru yaprak veya kök </a:t>
            </a:r>
          </a:p>
          <a:p>
            <a:pPr>
              <a:defRPr/>
            </a:pPr>
            <a:r>
              <a:rPr lang="tr-TR" altLang="tr-TR" dirty="0"/>
              <a:t>örneklerinden elde edilebilmektedir. </a:t>
            </a:r>
          </a:p>
          <a:p>
            <a:pPr>
              <a:defRPr/>
            </a:pPr>
            <a:r>
              <a:rPr lang="tr-TR" altLang="tr-TR" dirty="0"/>
              <a:t>Daha zengin bir ekdizon kaynağı ise </a:t>
            </a:r>
          </a:p>
          <a:p>
            <a:pPr>
              <a:defRPr/>
            </a:pPr>
            <a:r>
              <a:rPr lang="tr-TR" altLang="tr-TR" b="1" i="1" dirty="0"/>
              <a:t>Polypodium vulgare </a:t>
            </a:r>
            <a:r>
              <a:rPr lang="tr-TR" altLang="tr-TR" dirty="0"/>
              <a:t>adı verilen bir</a:t>
            </a:r>
          </a:p>
          <a:p>
            <a:pPr>
              <a:defRPr/>
            </a:pPr>
            <a:r>
              <a:rPr lang="tr-TR" altLang="tr-TR" dirty="0"/>
              <a:t> eğreltinin rizomları olup 2,5 g </a:t>
            </a:r>
          </a:p>
          <a:p>
            <a:pPr>
              <a:defRPr/>
            </a:pPr>
            <a:r>
              <a:rPr lang="tr-TR" altLang="tr-TR" dirty="0"/>
              <a:t>rizomdan</a:t>
            </a:r>
            <a:r>
              <a:rPr lang="tr-TR" altLang="tr-TR" dirty="0"/>
              <a:t> 25 </a:t>
            </a:r>
            <a:r>
              <a:rPr lang="tr-TR" altLang="tr-TR" dirty="0" smtClean="0"/>
              <a:t>mg </a:t>
            </a:r>
            <a:r>
              <a:rPr lang="tr-TR" altLang="tr-TR" dirty="0"/>
              <a:t>ekdizon elde</a:t>
            </a:r>
          </a:p>
          <a:p>
            <a:pPr>
              <a:defRPr/>
            </a:pPr>
            <a:r>
              <a:rPr lang="tr-TR" altLang="tr-TR" dirty="0"/>
              <a:t> edilebilmektedir.</a:t>
            </a:r>
          </a:p>
          <a:p>
            <a:pPr>
              <a:defRPr/>
            </a:pPr>
            <a:endParaRPr lang="tr-TR" altLang="tr-TR" dirty="0"/>
          </a:p>
        </p:txBody>
      </p:sp>
      <p:sp>
        <p:nvSpPr>
          <p:cNvPr id="89091" name="Text Placeholder 2"/>
          <p:cNvSpPr>
            <a:spLocks noGrp="1"/>
          </p:cNvSpPr>
          <p:nvPr>
            <p:ph type="body" sz="quarter" idx="11"/>
          </p:nvPr>
        </p:nvSpPr>
        <p:spPr/>
        <p:txBody>
          <a:bodyPr/>
          <a:lstStyle/>
          <a:p>
            <a:endParaRPr lang="tr-TR" altLang="tr-TR" smtClean="0"/>
          </a:p>
        </p:txBody>
      </p:sp>
      <p:pic>
        <p:nvPicPr>
          <p:cNvPr id="8909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82794"/>
            <a:ext cx="448746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904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6283" y="1177925"/>
            <a:ext cx="4441031"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Placeholder 1"/>
          <p:cNvSpPr>
            <a:spLocks noGrp="1"/>
          </p:cNvSpPr>
          <p:nvPr>
            <p:ph type="body" sz="quarter" idx="10"/>
          </p:nvPr>
        </p:nvSpPr>
        <p:spPr/>
        <p:txBody>
          <a:bodyPr/>
          <a:lstStyle/>
          <a:p>
            <a:r>
              <a:rPr lang="tr-TR" altLang="tr-TR" smtClean="0"/>
              <a:t>Bu bitkiler, böcek endokrin araştırmalarında</a:t>
            </a:r>
          </a:p>
          <a:p>
            <a:r>
              <a:rPr lang="tr-TR" altLang="tr-TR" smtClean="0"/>
              <a:t> kullanılmak üzere kolayca saf hormon elde </a:t>
            </a:r>
          </a:p>
          <a:p>
            <a:r>
              <a:rPr lang="tr-TR" altLang="tr-TR" smtClean="0"/>
              <a:t>etmek için faydalı birer kaynak olmuştur.</a:t>
            </a:r>
          </a:p>
          <a:p>
            <a:r>
              <a:rPr lang="tr-TR" altLang="tr-TR" smtClean="0"/>
              <a:t> Ayrıca, bu maddelerin ve analoglartnm </a:t>
            </a:r>
          </a:p>
          <a:p>
            <a:r>
              <a:rPr lang="tr-TR" altLang="tr-TR" smtClean="0"/>
              <a:t>böcek gelişmesine olumsuz etkilerinden dolayı, </a:t>
            </a:r>
          </a:p>
          <a:p>
            <a:r>
              <a:rPr lang="tr-TR" altLang="tr-TR" smtClean="0"/>
              <a:t>zararlı böceklerle mücâdelede</a:t>
            </a:r>
          </a:p>
          <a:p>
            <a:r>
              <a:rPr lang="tr-TR" altLang="tr-TR" smtClean="0"/>
              <a:t>" kullanma potansiyeli doğmuştur. </a:t>
            </a:r>
          </a:p>
        </p:txBody>
      </p:sp>
      <p:sp>
        <p:nvSpPr>
          <p:cNvPr id="90116" name="Text Placeholder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3284189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Placeholder 1"/>
          <p:cNvSpPr>
            <a:spLocks noGrp="1"/>
          </p:cNvSpPr>
          <p:nvPr>
            <p:ph type="body" sz="quarter" idx="10"/>
          </p:nvPr>
        </p:nvSpPr>
        <p:spPr/>
        <p:txBody>
          <a:bodyPr/>
          <a:lstStyle/>
          <a:p>
            <a:r>
              <a:rPr lang="tr-TR" altLang="tr-TR" smtClean="0"/>
              <a:t>Bitkilerin ekdizonlar bakımından taranması sonucu bu maddelerin normal olarak eğreltilerde (incelenen 43 türden 22'sinde özellikle Polypodiacae familyası üyelerinde) ve gymnospermlerde (Taxaceae ve Podocarpaceae familyaları dahil sekiz familyanın73 türünde) dağılış gösterdiği bulunmuştur.</a:t>
            </a:r>
          </a:p>
        </p:txBody>
      </p:sp>
      <p:sp>
        <p:nvSpPr>
          <p:cNvPr id="91139" name="Text Placeholder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378599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Placeholder 1"/>
          <p:cNvSpPr>
            <a:spLocks noGrp="1"/>
          </p:cNvSpPr>
          <p:nvPr>
            <p:ph type="body" sz="quarter" idx="10"/>
          </p:nvPr>
        </p:nvSpPr>
        <p:spPr>
          <a:xfrm>
            <a:off x="185738" y="1177925"/>
            <a:ext cx="5016055" cy="5289550"/>
          </a:xfrm>
        </p:spPr>
        <p:txBody>
          <a:bodyPr>
            <a:normAutofit fontScale="92500" lnSpcReduction="20000"/>
          </a:bodyPr>
          <a:lstStyle/>
          <a:p>
            <a:r>
              <a:rPr lang="tr-TR" altLang="tr-TR" dirty="0" err="1" smtClean="0"/>
              <a:t>Fitoekdizonların</a:t>
            </a:r>
            <a:r>
              <a:rPr lang="tr-TR" altLang="tr-TR" dirty="0" smtClean="0"/>
              <a:t> çoğunun en şaşırtıcı özelliği, </a:t>
            </a:r>
          </a:p>
          <a:p>
            <a:r>
              <a:rPr lang="el-GR" altLang="tr-TR" dirty="0" smtClean="0"/>
              <a:t>α</a:t>
            </a:r>
            <a:r>
              <a:rPr lang="tr-TR" altLang="tr-TR" dirty="0" smtClean="0"/>
              <a:t>- ve </a:t>
            </a:r>
            <a:r>
              <a:rPr lang="el-GR" altLang="tr-TR" dirty="0" smtClean="0"/>
              <a:t>β</a:t>
            </a:r>
            <a:r>
              <a:rPr lang="tr-TR" altLang="tr-TR" dirty="0" smtClean="0"/>
              <a:t>-</a:t>
            </a:r>
            <a:r>
              <a:rPr lang="tr-TR" altLang="tr-TR" dirty="0" err="1" smtClean="0"/>
              <a:t>ekdizonla</a:t>
            </a:r>
            <a:r>
              <a:rPr lang="tr-TR" altLang="tr-TR" dirty="0" smtClean="0"/>
              <a:t> karşılaştırılınca elde edilen</a:t>
            </a:r>
          </a:p>
          <a:p>
            <a:r>
              <a:rPr lang="tr-TR" altLang="tr-TR" dirty="0" smtClean="0"/>
              <a:t> fevkalade </a:t>
            </a:r>
            <a:r>
              <a:rPr lang="tr-TR" altLang="tr-TR" dirty="0" err="1" smtClean="0"/>
              <a:t>hormonal</a:t>
            </a:r>
            <a:r>
              <a:rPr lang="tr-TR" altLang="tr-TR" dirty="0" smtClean="0"/>
              <a:t> aktiviteleridir. </a:t>
            </a:r>
          </a:p>
          <a:p>
            <a:r>
              <a:rPr lang="tr-TR" altLang="tr-TR" dirty="0" smtClean="0"/>
              <a:t>Bazıları 20 kat daha fazla aktiviteye sahiptir. </a:t>
            </a:r>
          </a:p>
          <a:p>
            <a:r>
              <a:rPr lang="tr-TR" altLang="tr-TR" dirty="0" smtClean="0"/>
              <a:t>Bu </a:t>
            </a:r>
            <a:r>
              <a:rPr lang="tr-TR" altLang="tr-TR" dirty="0" err="1" smtClean="0"/>
              <a:t>fitoekdizonlar</a:t>
            </a:r>
            <a:r>
              <a:rPr lang="tr-TR" altLang="tr-TR" dirty="0" smtClean="0"/>
              <a:t> böcek gelişmesine çok zararlı </a:t>
            </a:r>
          </a:p>
          <a:p>
            <a:r>
              <a:rPr lang="tr-TR" altLang="tr-TR" dirty="0" smtClean="0"/>
              <a:t>olabilir. </a:t>
            </a:r>
          </a:p>
        </p:txBody>
      </p:sp>
      <p:sp>
        <p:nvSpPr>
          <p:cNvPr id="92163" name="Text Placeholder 2"/>
          <p:cNvSpPr>
            <a:spLocks noGrp="1"/>
          </p:cNvSpPr>
          <p:nvPr>
            <p:ph type="body" sz="quarter" idx="11"/>
          </p:nvPr>
        </p:nvSpPr>
        <p:spPr/>
        <p:txBody>
          <a:bodyPr/>
          <a:lstStyle/>
          <a:p>
            <a:endParaRPr lang="tr-TR" altLang="tr-TR" smtClean="0"/>
          </a:p>
        </p:txBody>
      </p:sp>
      <p:pic>
        <p:nvPicPr>
          <p:cNvPr id="9216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1793" y="1868494"/>
            <a:ext cx="3948113"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128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Placeholder 1"/>
          <p:cNvSpPr>
            <a:spLocks noGrp="1"/>
          </p:cNvSpPr>
          <p:nvPr>
            <p:ph type="body" sz="quarter" idx="10"/>
          </p:nvPr>
        </p:nvSpPr>
        <p:spPr/>
        <p:txBody>
          <a:bodyPr/>
          <a:lstStyle/>
          <a:p>
            <a:r>
              <a:rPr lang="tr-TR" altLang="tr-TR" dirty="0" smtClean="0"/>
              <a:t>Çünkü, bu maddeler </a:t>
            </a:r>
            <a:r>
              <a:rPr lang="el-GR" altLang="tr-TR" dirty="0" smtClean="0"/>
              <a:t>α- </a:t>
            </a:r>
            <a:r>
              <a:rPr lang="tr-TR" altLang="tr-TR" dirty="0" smtClean="0"/>
              <a:t>ve </a:t>
            </a:r>
            <a:r>
              <a:rPr lang="el-GR" altLang="tr-TR" dirty="0" smtClean="0"/>
              <a:t>β-</a:t>
            </a:r>
            <a:r>
              <a:rPr lang="tr-TR" altLang="tr-TR" dirty="0" err="1" smtClean="0"/>
              <a:t>ekdizonların</a:t>
            </a:r>
            <a:r>
              <a:rPr lang="tr-TR" altLang="tr-TR" dirty="0" smtClean="0"/>
              <a:t> </a:t>
            </a:r>
          </a:p>
          <a:p>
            <a:r>
              <a:rPr lang="tr-TR" altLang="tr-TR" dirty="0" smtClean="0"/>
              <a:t>tersine böcek vücudunda </a:t>
            </a:r>
            <a:r>
              <a:rPr lang="tr-TR" altLang="tr-TR" dirty="0" err="1" smtClean="0"/>
              <a:t>aktivetelerini</a:t>
            </a:r>
            <a:r>
              <a:rPr lang="tr-TR" altLang="tr-TR" dirty="0" smtClean="0"/>
              <a:t> </a:t>
            </a:r>
          </a:p>
          <a:p>
            <a:r>
              <a:rPr lang="tr-TR" altLang="tr-TR" dirty="0" smtClean="0"/>
              <a:t>kolayca kaybetmez. </a:t>
            </a:r>
          </a:p>
          <a:p>
            <a:endParaRPr lang="tr-TR" altLang="tr-TR" dirty="0" smtClean="0"/>
          </a:p>
        </p:txBody>
      </p:sp>
      <p:sp>
        <p:nvSpPr>
          <p:cNvPr id="93187" name="Text Placeholder 2"/>
          <p:cNvSpPr>
            <a:spLocks noGrp="1"/>
          </p:cNvSpPr>
          <p:nvPr>
            <p:ph type="body" sz="quarter" idx="11"/>
          </p:nvPr>
        </p:nvSpPr>
        <p:spPr/>
        <p:txBody>
          <a:bodyPr/>
          <a:lstStyle/>
          <a:p>
            <a:endParaRPr lang="tr-TR" altLang="tr-TR" smtClean="0"/>
          </a:p>
        </p:txBody>
      </p:sp>
      <p:pic>
        <p:nvPicPr>
          <p:cNvPr id="9318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462" y="1854200"/>
            <a:ext cx="4673204"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381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356" y="1501775"/>
            <a:ext cx="5344716"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 Placeholder 1"/>
          <p:cNvSpPr>
            <a:spLocks noGrp="1"/>
          </p:cNvSpPr>
          <p:nvPr>
            <p:ph type="body" sz="quarter" idx="10"/>
          </p:nvPr>
        </p:nvSpPr>
        <p:spPr>
          <a:xfrm>
            <a:off x="185739" y="1177925"/>
            <a:ext cx="3738189" cy="5289550"/>
          </a:xfrm>
        </p:spPr>
        <p:txBody>
          <a:bodyPr>
            <a:normAutofit fontScale="92500"/>
          </a:bodyPr>
          <a:lstStyle/>
          <a:p>
            <a:r>
              <a:rPr lang="tr-TR" altLang="tr-TR" smtClean="0"/>
              <a:t>Örneğin, </a:t>
            </a:r>
            <a:r>
              <a:rPr lang="el-GR" altLang="tr-TR" smtClean="0"/>
              <a:t>α-</a:t>
            </a:r>
            <a:r>
              <a:rPr lang="tr-TR" altLang="tr-TR" smtClean="0"/>
              <a:t>ekdizon bir böceğe besinle</a:t>
            </a:r>
          </a:p>
          <a:p>
            <a:r>
              <a:rPr lang="tr-TR" altLang="tr-TR" smtClean="0"/>
              <a:t> verildikten sonra 7 saat içinde aktivitesini </a:t>
            </a:r>
          </a:p>
          <a:p>
            <a:r>
              <a:rPr lang="tr-TR" altLang="tr-TR" smtClean="0"/>
              <a:t>%50 kaybeder; Siasteron </a:t>
            </a:r>
          </a:p>
          <a:p>
            <a:r>
              <a:rPr lang="tr-TR" altLang="tr-TR" smtClean="0"/>
              <a:t>(Cycas'lardan elde edilen bir fitoekdizon) </a:t>
            </a:r>
          </a:p>
          <a:p>
            <a:r>
              <a:rPr lang="tr-TR" altLang="tr-TR" smtClean="0"/>
              <a:t>ise 32 saat sonra aktivitesinden </a:t>
            </a:r>
          </a:p>
          <a:p>
            <a:r>
              <a:rPr lang="tr-TR" altLang="tr-TR" smtClean="0"/>
              <a:t>çok az kaybeder.</a:t>
            </a:r>
          </a:p>
          <a:p>
            <a:endParaRPr lang="tr-TR" altLang="tr-TR" smtClean="0"/>
          </a:p>
        </p:txBody>
      </p:sp>
      <p:sp>
        <p:nvSpPr>
          <p:cNvPr id="94212" name="Text Placeholder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3748096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Placeholder 1"/>
          <p:cNvSpPr>
            <a:spLocks noGrp="1"/>
          </p:cNvSpPr>
          <p:nvPr>
            <p:ph type="body" sz="quarter" idx="10"/>
          </p:nvPr>
        </p:nvSpPr>
        <p:spPr/>
        <p:txBody>
          <a:bodyPr/>
          <a:lstStyle/>
          <a:p>
            <a:r>
              <a:rPr lang="tr-TR" altLang="tr-TR" dirty="0" smtClean="0"/>
              <a:t>(</a:t>
            </a:r>
            <a:r>
              <a:rPr lang="tr-TR" altLang="tr-TR" dirty="0" smtClean="0"/>
              <a:t>1)</a:t>
            </a:r>
            <a:r>
              <a:rPr lang="tr-TR" altLang="tr-TR" dirty="0" err="1" smtClean="0"/>
              <a:t>Fitoekdizonlar</a:t>
            </a:r>
            <a:r>
              <a:rPr lang="tr-TR" altLang="tr-TR" dirty="0" smtClean="0"/>
              <a:t> </a:t>
            </a:r>
            <a:r>
              <a:rPr lang="tr-TR" altLang="tr-TR" dirty="0" smtClean="0"/>
              <a:t>temel olarak oldukça ilkel iki bitki grubunda(eğreltiler ve </a:t>
            </a:r>
            <a:r>
              <a:rPr lang="tr-TR" altLang="tr-TR" dirty="0" err="1" smtClean="0"/>
              <a:t>gymnospermler</a:t>
            </a:r>
            <a:r>
              <a:rPr lang="tr-TR" altLang="tr-TR" dirty="0" smtClean="0"/>
              <a:t>) yaygın olarak bulunur. </a:t>
            </a:r>
          </a:p>
          <a:p>
            <a:r>
              <a:rPr lang="tr-TR" altLang="tr-TR" b="1" dirty="0" smtClean="0"/>
              <a:t>Bu bitkiler tamamen olmasa bile böcek saldırılarından az çok korunmuştur. Dolayısıyla, </a:t>
            </a:r>
            <a:r>
              <a:rPr lang="tr-TR" altLang="tr-TR" b="1" dirty="0" err="1" smtClean="0"/>
              <a:t>fitoekdizonlar</a:t>
            </a:r>
            <a:r>
              <a:rPr lang="tr-TR" altLang="tr-TR" b="1" dirty="0" smtClean="0"/>
              <a:t> </a:t>
            </a:r>
            <a:r>
              <a:rPr lang="tr-TR" altLang="tr-TR" b="1" dirty="0" smtClean="0"/>
              <a:t>bitkilerin evriminde </a:t>
            </a:r>
            <a:r>
              <a:rPr lang="tr-TR" altLang="tr-TR" b="1" dirty="0" err="1" smtClean="0"/>
              <a:t>angiospermler</a:t>
            </a:r>
            <a:r>
              <a:rPr lang="tr-TR" altLang="tr-TR" b="1" dirty="0" smtClean="0"/>
              <a:t> henüz ortaya çıkmadan belirli bir safhada üretilmeye başlanmış olabilir.</a:t>
            </a:r>
          </a:p>
          <a:p>
            <a:r>
              <a:rPr lang="tr-TR" altLang="tr-TR" dirty="0" smtClean="0"/>
              <a:t> </a:t>
            </a:r>
            <a:r>
              <a:rPr lang="tr-TR" altLang="tr-TR" dirty="0" err="1" smtClean="0"/>
              <a:t>Fitoekdizonların</a:t>
            </a:r>
            <a:r>
              <a:rPr lang="tr-TR" altLang="tr-TR" dirty="0" smtClean="0"/>
              <a:t> </a:t>
            </a:r>
            <a:r>
              <a:rPr lang="tr-TR" altLang="tr-TR" dirty="0" smtClean="0"/>
              <a:t>besin caydırıcı görevi, sonra </a:t>
            </a:r>
            <a:r>
              <a:rPr lang="tr-TR" altLang="tr-TR" dirty="0" smtClean="0"/>
              <a:t>evrimleşen </a:t>
            </a:r>
            <a:r>
              <a:rPr lang="tr-TR" altLang="tr-TR" dirty="0" err="1" smtClean="0"/>
              <a:t>angiospermlerde</a:t>
            </a:r>
            <a:r>
              <a:rPr lang="tr-TR" altLang="tr-TR" dirty="0" smtClean="0"/>
              <a:t> </a:t>
            </a:r>
            <a:r>
              <a:rPr lang="tr-TR" altLang="tr-TR" dirty="0" err="1" smtClean="0"/>
              <a:t>alkaloidler</a:t>
            </a:r>
            <a:r>
              <a:rPr lang="tr-TR" altLang="tr-TR" dirty="0" smtClean="0"/>
              <a:t> </a:t>
            </a:r>
            <a:r>
              <a:rPr lang="tr-TR" altLang="tr-TR" dirty="0" smtClean="0"/>
              <a:t>ve </a:t>
            </a:r>
            <a:r>
              <a:rPr lang="tr-TR" altLang="tr-TR" dirty="0" err="1" smtClean="0"/>
              <a:t>ellajitanenler</a:t>
            </a:r>
            <a:r>
              <a:rPr lang="tr-TR" altLang="tr-TR" dirty="0" smtClean="0"/>
              <a:t> tarafından yerine getirilmeye başlanmış olabilir.</a:t>
            </a:r>
          </a:p>
          <a:p>
            <a:endParaRPr lang="tr-TR" altLang="tr-TR" dirty="0" smtClean="0"/>
          </a:p>
        </p:txBody>
      </p:sp>
      <p:sp>
        <p:nvSpPr>
          <p:cNvPr id="97283" name="Text Placeholder 2">
            <a:extLst>
              <a:ext uri="{FF2B5EF4-FFF2-40B4-BE49-F238E27FC236}"/>
            </a:extLst>
          </p:cNvPr>
          <p:cNvSpPr>
            <a:spLocks noGrp="1"/>
          </p:cNvSpPr>
          <p:nvPr>
            <p:ph type="body" sz="quarter" idx="11"/>
          </p:nvPr>
        </p:nvSpPr>
        <p:spPr/>
        <p:txBody>
          <a:bodyPr>
            <a:normAutofit fontScale="77500" lnSpcReduction="20000"/>
          </a:bodyPr>
          <a:lstStyle/>
          <a:p>
            <a:pPr>
              <a:defRPr/>
            </a:pPr>
            <a:r>
              <a:rPr lang="tr-TR" altLang="tr-TR" dirty="0"/>
              <a:t>Bitki ekdizonların ekolojik görevleri hakkında bazı noktaları şöyle özetleyebiliriz:</a:t>
            </a:r>
          </a:p>
        </p:txBody>
      </p:sp>
    </p:spTree>
    <p:extLst>
      <p:ext uri="{BB962C8B-B14F-4D97-AF65-F5344CB8AC3E}">
        <p14:creationId xmlns:p14="http://schemas.microsoft.com/office/powerpoint/2010/main" val="457853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Metin Yer Tutucusu 1"/>
          <p:cNvSpPr>
            <a:spLocks noGrp="1"/>
          </p:cNvSpPr>
          <p:nvPr>
            <p:ph type="body" sz="quarter" idx="10"/>
          </p:nvPr>
        </p:nvSpPr>
        <p:spPr/>
        <p:txBody>
          <a:bodyPr/>
          <a:lstStyle/>
          <a:p>
            <a:r>
              <a:rPr lang="tr-TR" altLang="tr-TR" smtClean="0"/>
              <a:t>Böcekler sosyal iletişimleri bakımından uçucu maddelere bağımlı olduklarından çiçek kokularında bulunan benzer moleküllere de fevkalade duyarlılık gösterebilirler. </a:t>
            </a:r>
          </a:p>
          <a:p>
            <a:r>
              <a:rPr lang="tr-TR" altLang="tr-TR" smtClean="0"/>
              <a:t>Bitkiler, salgıladıkları cezbedici moleküllerle böcekleri aldatıp yakalayabilmekte (yukarda anlatıldığı gibi) veya kokular salgılayarak besleyici organlarından böcekleri uzaklaştırabilmektedir. </a:t>
            </a:r>
          </a:p>
          <a:p>
            <a:r>
              <a:rPr lang="tr-TR" altLang="tr-TR" smtClean="0"/>
              <a:t>Böcekler belli çiçeklerin kokularını “öğrenebilirler”. Böceklerin bu özelliği, diğer özelliklerinden daha önemli olarak çiçek sabiti davranışlarının doğmasını sağlar. </a:t>
            </a:r>
          </a:p>
          <a:p>
            <a:endParaRPr lang="tr-TR" altLang="tr-TR" smtClean="0"/>
          </a:p>
        </p:txBody>
      </p:sp>
      <p:sp>
        <p:nvSpPr>
          <p:cNvPr id="260099"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4195323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Placeholder 1"/>
          <p:cNvSpPr>
            <a:spLocks noGrp="1"/>
          </p:cNvSpPr>
          <p:nvPr>
            <p:ph type="body" sz="quarter" idx="10"/>
          </p:nvPr>
        </p:nvSpPr>
        <p:spPr/>
        <p:txBody>
          <a:bodyPr>
            <a:normAutofit fontScale="92500" lnSpcReduction="10000"/>
          </a:bodyPr>
          <a:lstStyle/>
          <a:p>
            <a:r>
              <a:rPr lang="tr-TR" altLang="tr-TR" smtClean="0"/>
              <a:t>(2) Fitoekdizonlar böceklere uygulandığı zaman onlarda sonuçta kısırlığa ve erken ölüme sebep olan büyüme anormallikleri ortaya çıkar.</a:t>
            </a:r>
          </a:p>
          <a:p>
            <a:r>
              <a:rPr lang="tr-TR" altLang="tr-TR" b="1" smtClean="0"/>
              <a:t>(3) Ağızdan alınan ekdizonları bazı böceklerin detoksifike ettiğini göstermek mümkün olmasına rağmen, diğer bazı böcekler bu hormonların aktivitesini önleyemez. </a:t>
            </a:r>
          </a:p>
          <a:p>
            <a:r>
              <a:rPr lang="tr-TR" altLang="tr-TR" smtClean="0"/>
              <a:t>Fitoekdizonların yapısal çeşitliliği hızlı olarak aktivitenin kaybolmasına karşı biraz koruyucu olabilir. </a:t>
            </a:r>
          </a:p>
          <a:p>
            <a:r>
              <a:rPr lang="tr-TR" altLang="tr-TR" b="1" smtClean="0"/>
              <a:t>Kutikula yoluyla vücuduna giren ekdizonları böcekler daha zor detoksifike edebilir. Böcekler beslenirken bazı ekdizonların bu yolla vücuda girebileceği gösterilmiştir.</a:t>
            </a:r>
          </a:p>
          <a:p>
            <a:endParaRPr lang="tr-TR" altLang="tr-TR" smtClean="0"/>
          </a:p>
        </p:txBody>
      </p:sp>
      <p:sp>
        <p:nvSpPr>
          <p:cNvPr id="96259" name="Text Placeholder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3426251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Metin Yer Tutucusu 1">
            <a:extLst>
              <a:ext uri="{FF2B5EF4-FFF2-40B4-BE49-F238E27FC236}"/>
            </a:extLst>
          </p:cNvPr>
          <p:cNvSpPr>
            <a:spLocks noGrp="1"/>
          </p:cNvSpPr>
          <p:nvPr>
            <p:ph type="body" sz="quarter" idx="10"/>
          </p:nvPr>
        </p:nvSpPr>
        <p:spPr/>
        <p:txBody>
          <a:bodyPr/>
          <a:lstStyle/>
          <a:p>
            <a:pPr marL="457200" indent="-457200" eaLnBrk="1" hangingPunct="1">
              <a:buFont typeface="Arial" panose="020B0604020202020204" pitchFamily="34" charset="0"/>
              <a:buAutoNum type="arabicParenBoth" startAt="4"/>
              <a:defRPr/>
            </a:pPr>
            <a:r>
              <a:rPr lang="tr-TR" altLang="tr-TR" dirty="0"/>
              <a:t>Fitoekdizon sentezi bitkilerle böcekler arasında sürekli yer alan ortak evrimleşme olayında yalnız bir basamak olarak göz önüne alınmalıdır. </a:t>
            </a:r>
          </a:p>
          <a:p>
            <a:pPr eaLnBrk="1" hangingPunct="1">
              <a:defRPr/>
            </a:pPr>
            <a:r>
              <a:rPr lang="tr-TR" altLang="tr-TR" dirty="0"/>
              <a:t>Evrimsel tarihin bu bölümünde, çoğu böcek türleri, bitkilerin bu koruma sistemini kısmen veya tamamen etkisiz hale getirmiş olabilir.</a:t>
            </a:r>
          </a:p>
        </p:txBody>
      </p:sp>
      <p:sp>
        <p:nvSpPr>
          <p:cNvPr id="97283" name="Metin Yer Tutucusu 2"/>
          <p:cNvSpPr>
            <a:spLocks noGrp="1"/>
          </p:cNvSpPr>
          <p:nvPr>
            <p:ph type="body" sz="quarter" idx="11"/>
          </p:nvPr>
        </p:nvSpPr>
        <p:spPr/>
        <p:txBody>
          <a:bodyPr/>
          <a:lstStyle/>
          <a:p>
            <a:pPr eaLnBrk="1" hangingPunct="1"/>
            <a:endParaRPr lang="tr-TR" altLang="tr-TR" smtClean="0"/>
          </a:p>
        </p:txBody>
      </p:sp>
    </p:spTree>
    <p:extLst>
      <p:ext uri="{BB962C8B-B14F-4D97-AF65-F5344CB8AC3E}">
        <p14:creationId xmlns:p14="http://schemas.microsoft.com/office/powerpoint/2010/main" val="1222354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Metin Yer Tutucusu 1"/>
          <p:cNvSpPr>
            <a:spLocks noGrp="1"/>
          </p:cNvSpPr>
          <p:nvPr>
            <p:ph type="body" sz="quarter" idx="10"/>
          </p:nvPr>
        </p:nvSpPr>
        <p:spPr/>
        <p:txBody>
          <a:bodyPr/>
          <a:lstStyle/>
          <a:p>
            <a:pPr eaLnBrk="1" hangingPunct="1"/>
            <a:r>
              <a:rPr lang="tr-TR" altLang="tr-TR" smtClean="0"/>
              <a:t>(5) Fitoekdizonların böcekleri mutlaka öldürmesi gerekmez. </a:t>
            </a:r>
          </a:p>
          <a:p>
            <a:pPr eaLnBrk="1" hangingPunct="1"/>
            <a:endParaRPr lang="tr-TR" altLang="tr-TR" smtClean="0"/>
          </a:p>
          <a:p>
            <a:pPr eaLnBrk="1" hangingPunct="1"/>
            <a:r>
              <a:rPr lang="tr-TR" altLang="tr-TR" b="1" smtClean="0"/>
              <a:t>Böceklerin metamorfozuna veya üremesine çok az bir etki bile böceklerin tam başarısının (fitness) düşmesine sebep olabilir. </a:t>
            </a:r>
          </a:p>
          <a:p>
            <a:pPr eaLnBrk="1" hangingPunct="1"/>
            <a:endParaRPr lang="tr-TR" altLang="tr-TR" b="1" smtClean="0"/>
          </a:p>
          <a:p>
            <a:pPr eaLnBrk="1" hangingPunct="1"/>
            <a:r>
              <a:rPr lang="tr-TR" altLang="tr-TR" smtClean="0"/>
              <a:t>Böylece bitkiler böceklerin saldırısını kontrol eder.</a:t>
            </a:r>
          </a:p>
        </p:txBody>
      </p:sp>
      <p:sp>
        <p:nvSpPr>
          <p:cNvPr id="98307" name="Metin Yer Tutucusu 2"/>
          <p:cNvSpPr>
            <a:spLocks noGrp="1"/>
          </p:cNvSpPr>
          <p:nvPr>
            <p:ph type="body" sz="quarter" idx="11"/>
          </p:nvPr>
        </p:nvSpPr>
        <p:spPr/>
        <p:txBody>
          <a:bodyPr/>
          <a:lstStyle/>
          <a:p>
            <a:pPr eaLnBrk="1" hangingPunct="1"/>
            <a:endParaRPr lang="tr-TR" altLang="tr-TR" smtClean="0"/>
          </a:p>
        </p:txBody>
      </p:sp>
    </p:spTree>
    <p:extLst>
      <p:ext uri="{BB962C8B-B14F-4D97-AF65-F5344CB8AC3E}">
        <p14:creationId xmlns:p14="http://schemas.microsoft.com/office/powerpoint/2010/main" val="268977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Metin Yer Tutucusu 1"/>
          <p:cNvSpPr>
            <a:spLocks noGrp="1"/>
          </p:cNvSpPr>
          <p:nvPr>
            <p:ph type="body" sz="quarter" idx="10"/>
          </p:nvPr>
        </p:nvSpPr>
        <p:spPr/>
        <p:txBody>
          <a:bodyPr/>
          <a:lstStyle/>
          <a:p>
            <a:r>
              <a:rPr lang="tr-TR" altLang="tr-TR" smtClean="0"/>
              <a:t>Çiçek sabiti davranış biçimiyle, böcekler dikkatlerini ancak belli bir kaç bitki türününe yönlendirirler. </a:t>
            </a:r>
          </a:p>
          <a:p>
            <a:r>
              <a:rPr lang="tr-TR" altLang="tr-TR" smtClean="0"/>
              <a:t>Böceklerde çiçek sabiti davranışını açıklamak için, bazı bitkilerin kokularında halüsinojen veya narkotik maddeler ürettiği ve böceklerin de bu tür bitkilere bağımlılık kazandığı ve buna bağlı olarak aralarında simbiyotik bir ilişkinin gelişebileceği hiç bir zaman ileri sürülmemiştir.</a:t>
            </a:r>
          </a:p>
          <a:p>
            <a:endParaRPr lang="tr-TR" altLang="tr-TR" smtClean="0"/>
          </a:p>
          <a:p>
            <a:endParaRPr lang="tr-TR" altLang="tr-TR" smtClean="0"/>
          </a:p>
        </p:txBody>
      </p:sp>
      <p:sp>
        <p:nvSpPr>
          <p:cNvPr id="261123"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1131244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Metin Yer Tutucusu 1"/>
          <p:cNvSpPr>
            <a:spLocks noGrp="1"/>
          </p:cNvSpPr>
          <p:nvPr>
            <p:ph type="body" sz="quarter" idx="10"/>
          </p:nvPr>
        </p:nvSpPr>
        <p:spPr/>
        <p:txBody>
          <a:bodyPr/>
          <a:lstStyle/>
          <a:p>
            <a:r>
              <a:rPr lang="tr-TR" altLang="tr-TR" dirty="0" smtClean="0"/>
              <a:t>Güney Amerika tropik ormanlarında yaşayan </a:t>
            </a:r>
            <a:r>
              <a:rPr lang="tr-TR" altLang="tr-TR" dirty="0" err="1" smtClean="0"/>
              <a:t>euglossin</a:t>
            </a:r>
            <a:r>
              <a:rPr lang="tr-TR" altLang="tr-TR" dirty="0" smtClean="0"/>
              <a:t> arılarının erkekleri, çiçek kokularını kendi seks </a:t>
            </a:r>
            <a:r>
              <a:rPr lang="tr-TR" altLang="tr-TR" dirty="0" err="1" smtClean="0"/>
              <a:t>feromonları</a:t>
            </a:r>
            <a:r>
              <a:rPr lang="tr-TR" altLang="tr-TR" dirty="0" smtClean="0"/>
              <a:t> olarak kullanır. </a:t>
            </a:r>
          </a:p>
          <a:p>
            <a:r>
              <a:rPr lang="tr-TR" altLang="tr-TR" dirty="0" smtClean="0"/>
              <a:t>Bu arıların eş bulma ve çiftleşme davranışları fevkalâde ilginçtir. </a:t>
            </a:r>
          </a:p>
          <a:p>
            <a:endParaRPr lang="tr-TR" altLang="tr-TR" dirty="0" smtClean="0"/>
          </a:p>
          <a:p>
            <a:r>
              <a:rPr lang="tr-TR" altLang="tr-TR" dirty="0" smtClean="0"/>
              <a:t>Bu arıların erkekleri, çok göz alıcı renklere sahip olup eş seçme esnasında, bir araya gelerek, “</a:t>
            </a:r>
            <a:r>
              <a:rPr lang="tr-TR" altLang="tr-TR" dirty="0" err="1" smtClean="0"/>
              <a:t>lek</a:t>
            </a:r>
            <a:r>
              <a:rPr lang="tr-TR" altLang="tr-TR" dirty="0" smtClean="0"/>
              <a:t>” denen küçük gruplar oluştururlar. </a:t>
            </a:r>
          </a:p>
          <a:p>
            <a:endParaRPr lang="tr-TR" altLang="tr-TR" dirty="0" smtClean="0"/>
          </a:p>
        </p:txBody>
      </p:sp>
      <p:sp>
        <p:nvSpPr>
          <p:cNvPr id="262147"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72797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Metin Yer Tutucusu 1"/>
          <p:cNvSpPr>
            <a:spLocks noGrp="1"/>
          </p:cNvSpPr>
          <p:nvPr>
            <p:ph type="body" sz="quarter" idx="10"/>
          </p:nvPr>
        </p:nvSpPr>
        <p:spPr/>
        <p:txBody>
          <a:bodyPr/>
          <a:lstStyle/>
          <a:p>
            <a:r>
              <a:rPr lang="tr-TR" altLang="tr-TR" smtClean="0"/>
              <a:t> “Lek" oluşturan erkekler toplu halde, dişileri cezbetmeye çalışırlar. </a:t>
            </a:r>
          </a:p>
          <a:p>
            <a:r>
              <a:rPr lang="tr-TR" altLang="tr-TR" smtClean="0"/>
              <a:t>Bu arılarla tozlaştırılan orkideler, Neotropik bitkilerin evrimindeki fevkalade çeşitliliğe uygun olarak, çok farklı çiçek kokuları meydana getirmektedir. </a:t>
            </a:r>
          </a:p>
          <a:p>
            <a:r>
              <a:rPr lang="tr-TR" altLang="tr-TR" smtClean="0"/>
              <a:t>Bu bitkilerde, kimyasal yapısı birbirinden farklı en az 60 çeşit kokulu bileşik tespit edilmiştir. </a:t>
            </a:r>
          </a:p>
          <a:p>
            <a:endParaRPr lang="tr-TR" altLang="tr-TR" smtClean="0"/>
          </a:p>
        </p:txBody>
      </p:sp>
      <p:sp>
        <p:nvSpPr>
          <p:cNvPr id="263171"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141091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Metin Yer Tutucusu 1"/>
          <p:cNvSpPr>
            <a:spLocks noGrp="1"/>
          </p:cNvSpPr>
          <p:nvPr>
            <p:ph type="body" sz="quarter" idx="10"/>
          </p:nvPr>
        </p:nvSpPr>
        <p:spPr/>
        <p:txBody>
          <a:bodyPr/>
          <a:lstStyle/>
          <a:p>
            <a:r>
              <a:rPr lang="tr-TR" altLang="tr-TR" dirty="0" smtClean="0"/>
              <a:t>Orkideleri tozlaştırırken, </a:t>
            </a:r>
            <a:r>
              <a:rPr lang="tr-TR" altLang="tr-TR" dirty="0" err="1" smtClean="0"/>
              <a:t>Eulaema</a:t>
            </a:r>
            <a:r>
              <a:rPr lang="tr-TR" altLang="tr-TR" dirty="0" smtClean="0"/>
              <a:t> cinsinden bir kaç arı türünün erkekleri, çiçeklerden kokulu bileşikleri toplayıp arka bacaklarında biriktirerek aynı türün diğer erkek bireylerinin “</a:t>
            </a:r>
            <a:r>
              <a:rPr lang="tr-TR" altLang="tr-TR" dirty="0" err="1" smtClean="0"/>
              <a:t>lek</a:t>
            </a:r>
            <a:r>
              <a:rPr lang="tr-TR" altLang="tr-TR" dirty="0" smtClean="0"/>
              <a:t>" oluşturması için cezbedici olarak kullanırlar. </a:t>
            </a:r>
          </a:p>
          <a:p>
            <a:endParaRPr lang="tr-TR" altLang="tr-TR" dirty="0" smtClean="0"/>
          </a:p>
        </p:txBody>
      </p:sp>
      <p:sp>
        <p:nvSpPr>
          <p:cNvPr id="264195"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3321481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Metin Yer Tutucusu 1"/>
          <p:cNvSpPr>
            <a:spLocks noGrp="1"/>
          </p:cNvSpPr>
          <p:nvPr>
            <p:ph type="body" sz="quarter" idx="10"/>
          </p:nvPr>
        </p:nvSpPr>
        <p:spPr/>
        <p:txBody>
          <a:bodyPr/>
          <a:lstStyle/>
          <a:p>
            <a:r>
              <a:rPr lang="tr-TR" altLang="tr-TR" smtClean="0"/>
              <a:t>Kokuyla birbirini cezbeden erkekler bir araya gelerek “lek" oluşturduktan sonra, “lek" topluluğuna gelen dişileri, görsel sinyallerle cezbedip çiftleşirler. </a:t>
            </a:r>
          </a:p>
          <a:p>
            <a:r>
              <a:rPr lang="tr-TR" altLang="tr-TR" smtClean="0"/>
              <a:t>Bu olaylarda kullanılan kokulu bileşikler ögenol, vanillin, sineol, benzil asetat ve metil sinamat gibi orkidelerden elde edilen bileşiklerdir. </a:t>
            </a:r>
          </a:p>
          <a:p>
            <a:endParaRPr lang="tr-TR" altLang="tr-TR" smtClean="0"/>
          </a:p>
        </p:txBody>
      </p:sp>
      <p:sp>
        <p:nvSpPr>
          <p:cNvPr id="265219" name="Metin Yer Tutucusu 2"/>
          <p:cNvSpPr>
            <a:spLocks noGrp="1"/>
          </p:cNvSpPr>
          <p:nvPr>
            <p:ph type="body" sz="quarter" idx="11"/>
          </p:nvPr>
        </p:nvSpPr>
        <p:spPr/>
        <p:txBody>
          <a:bodyPr/>
          <a:lstStyle/>
          <a:p>
            <a:endParaRPr lang="tr-TR" altLang="tr-TR" smtClean="0"/>
          </a:p>
        </p:txBody>
      </p:sp>
    </p:spTree>
    <p:extLst>
      <p:ext uri="{BB962C8B-B14F-4D97-AF65-F5344CB8AC3E}">
        <p14:creationId xmlns:p14="http://schemas.microsoft.com/office/powerpoint/2010/main" val="913670649"/>
      </p:ext>
    </p:extLst>
  </p:cSld>
  <p:clrMapOvr>
    <a:masterClrMapping/>
  </p:clrMapOvr>
</p:sld>
</file>

<file path=ppt/theme/theme1.xml><?xml version="1.0" encoding="utf-8"?>
<a:theme xmlns:a="http://schemas.openxmlformats.org/drawingml/2006/main" name="2_Office Theme">
  <a:themeElements>
    <a:clrScheme name="Custom 3">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Custom 1">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Custom 1">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3">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Custom 1">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3988</TotalTime>
  <Words>1912</Words>
  <Application>Microsoft Office PowerPoint</Application>
  <PresentationFormat>Ekran Gösterisi (4:3)</PresentationFormat>
  <Paragraphs>143</Paragraphs>
  <Slides>42</Slides>
  <Notes>0</Notes>
  <HiddenSlides>0</HiddenSlides>
  <MMClips>0</MMClips>
  <ScaleCrop>false</ScaleCrop>
  <HeadingPairs>
    <vt:vector size="4" baseType="variant">
      <vt:variant>
        <vt:lpstr>Tema</vt:lpstr>
      </vt:variant>
      <vt:variant>
        <vt:i4>3</vt:i4>
      </vt:variant>
      <vt:variant>
        <vt:lpstr>Slayt Başlıkları</vt:lpstr>
      </vt:variant>
      <vt:variant>
        <vt:i4>42</vt:i4>
      </vt:variant>
    </vt:vector>
  </HeadingPairs>
  <TitlesOfParts>
    <vt:vector size="45" baseType="lpstr">
      <vt:lpstr>2_Office Theme</vt:lpstr>
      <vt:lpstr>Office Theme</vt:lpstr>
      <vt:lpstr>1_Office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hp5</dc:creator>
  <cp:lastModifiedBy>hp5</cp:lastModifiedBy>
  <cp:revision>5</cp:revision>
  <dcterms:created xsi:type="dcterms:W3CDTF">2024-12-16T12:52:09Z</dcterms:created>
  <dcterms:modified xsi:type="dcterms:W3CDTF">2024-12-19T07:20:41Z</dcterms:modified>
</cp:coreProperties>
</file>